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1296"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5/18/2025</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329502" y="2480008"/>
            <a:ext cx="9677803" cy="1675940"/>
          </a:xfrm>
        </p:spPr>
        <p:txBody>
          <a:bodyPr/>
          <a:lstStyle/>
          <a:p>
            <a:pPr algn="ctr"/>
            <a:r>
              <a:rPr lang="en-US" dirty="0"/>
              <a:t>User Interface Design Presentation</a:t>
            </a:r>
            <a:endParaRPr lang="en-US"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3250777" y="4380235"/>
            <a:ext cx="6186522" cy="864626"/>
          </a:xfrm>
        </p:spPr>
        <p:txBody>
          <a:bodyPr/>
          <a:lstStyle/>
          <a:p>
            <a:r>
              <a:rPr lang="en-US" b="1" dirty="0"/>
              <a:t>Project:</a:t>
            </a:r>
            <a:r>
              <a:rPr lang="en-US" dirty="0"/>
              <a:t> </a:t>
            </a:r>
            <a:r>
              <a:rPr lang="en-US" dirty="0" smtClean="0"/>
              <a:t>Online </a:t>
            </a:r>
            <a:r>
              <a:rPr lang="en-US" dirty="0"/>
              <a:t>Ordering </a:t>
            </a:r>
            <a:r>
              <a:rPr lang="en-US" dirty="0" smtClean="0"/>
              <a:t>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561834"/>
            <a:ext cx="6347388" cy="3579354"/>
          </a:xfrm>
          <a:prstGeom prst="rect">
            <a:avLst/>
          </a:prstGeom>
        </p:spPr>
      </p:pic>
      <p:sp>
        <p:nvSpPr>
          <p:cNvPr id="5" name="Rectangle 4"/>
          <p:cNvSpPr/>
          <p:nvPr/>
        </p:nvSpPr>
        <p:spPr>
          <a:xfrm>
            <a:off x="7885981" y="5518663"/>
            <a:ext cx="4057586" cy="1477328"/>
          </a:xfrm>
          <a:prstGeom prst="rect">
            <a:avLst/>
          </a:prstGeom>
        </p:spPr>
        <p:txBody>
          <a:bodyPr wrap="none">
            <a:spAutoFit/>
          </a:bodyPr>
          <a:lstStyle/>
          <a:p>
            <a:r>
              <a:rPr lang="en-US" b="1" dirty="0" smtClean="0">
                <a:solidFill>
                  <a:schemeClr val="bg1"/>
                </a:solidFill>
              </a:rPr>
              <a:t>Presented by:</a:t>
            </a:r>
            <a:r>
              <a:rPr lang="en-US" dirty="0">
                <a:solidFill>
                  <a:schemeClr val="bg1"/>
                </a:solidFill>
              </a:rPr>
              <a:t> </a:t>
            </a:r>
            <a:r>
              <a:rPr lang="en-US" dirty="0" err="1">
                <a:solidFill>
                  <a:schemeClr val="bg1"/>
                </a:solidFill>
              </a:rPr>
              <a:t>Mondejar</a:t>
            </a:r>
            <a:r>
              <a:rPr lang="en-US" dirty="0">
                <a:solidFill>
                  <a:schemeClr val="bg1"/>
                </a:solidFill>
              </a:rPr>
              <a:t>, Diana </a:t>
            </a:r>
            <a:r>
              <a:rPr lang="en-US" dirty="0" smtClean="0">
                <a:solidFill>
                  <a:schemeClr val="bg1"/>
                </a:solidFill>
              </a:rPr>
              <a:t>Rose</a:t>
            </a:r>
          </a:p>
          <a:p>
            <a:r>
              <a:rPr lang="en-US" dirty="0">
                <a:solidFill>
                  <a:schemeClr val="bg1"/>
                </a:solidFill>
              </a:rPr>
              <a:t>	          Cortes, </a:t>
            </a:r>
            <a:r>
              <a:rPr lang="en-US" dirty="0" err="1">
                <a:solidFill>
                  <a:schemeClr val="bg1"/>
                </a:solidFill>
              </a:rPr>
              <a:t>Jojilyn</a:t>
            </a:r>
            <a:endParaRPr lang="en-US" dirty="0">
              <a:solidFill>
                <a:schemeClr val="bg1"/>
              </a:solidFill>
            </a:endParaRPr>
          </a:p>
          <a:p>
            <a:r>
              <a:rPr lang="en-US" dirty="0">
                <a:solidFill>
                  <a:schemeClr val="bg1"/>
                </a:solidFill>
              </a:rPr>
              <a:t>	          Paler, </a:t>
            </a:r>
            <a:r>
              <a:rPr lang="en-US" dirty="0" err="1">
                <a:solidFill>
                  <a:schemeClr val="bg1"/>
                </a:solidFill>
              </a:rPr>
              <a:t>Jemaphi</a:t>
            </a:r>
            <a:endParaRPr lang="en-US" dirty="0">
              <a:solidFill>
                <a:schemeClr val="bg1"/>
              </a:solidFill>
            </a:endParaRPr>
          </a:p>
          <a:p>
            <a:endParaRPr lang="en-US" dirty="0" smtClean="0">
              <a:solidFill>
                <a:schemeClr val="bg1"/>
              </a:solidFill>
            </a:endParaRPr>
          </a:p>
          <a:p>
            <a:r>
              <a:rPr lang="en-US" dirty="0">
                <a:solidFill>
                  <a:schemeClr val="bg1"/>
                </a:solidFill>
              </a:rPr>
              <a:t>	</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342646" y="622639"/>
            <a:ext cx="7781544" cy="859055"/>
          </a:xfrm>
        </p:spPr>
        <p:txBody>
          <a:bodyPr>
            <a:normAutofit/>
          </a:bodyPr>
          <a:lstStyle/>
          <a:p>
            <a:r>
              <a:rPr lang="en-US" sz="4000" dirty="0" smtClean="0"/>
              <a:t>Introduction</a:t>
            </a:r>
            <a:endParaRPr lang="en-US" sz="4000"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342646" y="1481694"/>
            <a:ext cx="8352780" cy="5039876"/>
          </a:xfrm>
        </p:spPr>
        <p:txBody>
          <a:bodyPr>
            <a:noAutofit/>
          </a:bodyPr>
          <a:lstStyle/>
          <a:p>
            <a:pPr algn="just"/>
            <a:r>
              <a:rPr lang="en-US" sz="2200" dirty="0" smtClean="0"/>
              <a:t>	The </a:t>
            </a:r>
            <a:r>
              <a:rPr lang="en-US" sz="2200" dirty="0"/>
              <a:t>Online Ordering System for Island Fried Chicken was created to make the ordering process faster, easier, and more convenient for both customers and staff. As more people prefer ordering food online, this system helps the business keep up with current trends and customer needs.</a:t>
            </a:r>
          </a:p>
          <a:p>
            <a:pPr algn="just"/>
            <a:r>
              <a:rPr lang="en-US" sz="2200" dirty="0" smtClean="0"/>
              <a:t>	With </a:t>
            </a:r>
            <a:r>
              <a:rPr lang="en-US" sz="2200" dirty="0"/>
              <a:t>the system, customers can view the menu, place orders, and choose their payment method without going to the store or calling. This helps avoid long lines and waiting times. It also reduces mistakes when taking orders and makes sure the kitchen receives the correct details. For the staff, the system lessens their workload by handling order-taking automatically. This allows them to focus more on preparing food and serving customers. </a:t>
            </a: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193749" y="797943"/>
            <a:ext cx="7781544" cy="859055"/>
          </a:xfrm>
        </p:spPr>
        <p:txBody>
          <a:bodyPr>
            <a:normAutofit/>
          </a:bodyPr>
          <a:lstStyle/>
          <a:p>
            <a:r>
              <a:rPr lang="en-US" sz="4400" dirty="0"/>
              <a:t>Objectives</a:t>
            </a:r>
            <a:endParaRPr lang="en-US" sz="4400" dirty="0"/>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579435" y="1873656"/>
            <a:ext cx="7719176" cy="2715596"/>
          </a:xfrm>
        </p:spPr>
        <p:txBody>
          <a:bodyPr>
            <a:noAutofit/>
          </a:bodyPr>
          <a:lstStyle/>
          <a:p>
            <a:pPr algn="just"/>
            <a:r>
              <a:rPr lang="en-US" sz="2400" dirty="0"/>
              <a:t>• Develop a simple and user-friendly online ordering system for customers.</a:t>
            </a:r>
          </a:p>
          <a:p>
            <a:pPr algn="just"/>
            <a:endParaRPr lang="en-US" sz="2400" dirty="0"/>
          </a:p>
          <a:p>
            <a:pPr algn="just"/>
            <a:r>
              <a:rPr lang="en-US" sz="2400" dirty="0"/>
              <a:t>• Reduce manual errors by automating the order-taking process.</a:t>
            </a:r>
          </a:p>
          <a:p>
            <a:pPr algn="just"/>
            <a:endParaRPr lang="en-US" sz="2400" dirty="0"/>
          </a:p>
          <a:p>
            <a:pPr algn="just"/>
            <a:r>
              <a:rPr lang="en-US" sz="2400" dirty="0"/>
              <a:t>• Speed up order processing and improve service efficiency.</a:t>
            </a:r>
          </a:p>
          <a:p>
            <a:pPr algn="just"/>
            <a:endParaRPr lang="en-US" sz="2400" dirty="0"/>
          </a:p>
          <a:p>
            <a:pPr algn="just"/>
            <a:r>
              <a:rPr lang="en-US" sz="2400" dirty="0"/>
              <a:t>• Allow customers to place orders anytime and anywhere.</a:t>
            </a:r>
          </a:p>
          <a:p>
            <a:pPr algn="just"/>
            <a:endParaRPr lang="en-US" sz="2400"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6756" y="736869"/>
            <a:ext cx="7077456" cy="868680"/>
          </a:xfrm>
        </p:spPr>
        <p:txBody>
          <a:bodyPr>
            <a:normAutofit/>
          </a:bodyPr>
          <a:lstStyle/>
          <a:p>
            <a:r>
              <a:rPr lang="en-US" sz="3600" b="1" dirty="0" smtClean="0"/>
              <a:t>Home Page/Landing Page</a:t>
            </a:r>
            <a:endParaRPr lang="en-US" sz="3600"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83894" y="1605549"/>
            <a:ext cx="10249314" cy="5040739"/>
          </a:xfrm>
          <a:prstGeom prst="rect">
            <a:avLst/>
          </a:prstGeom>
        </p:spPr>
      </p:pic>
    </p:spTree>
    <p:extLst>
      <p:ext uri="{BB962C8B-B14F-4D97-AF65-F5344CB8AC3E}">
        <p14:creationId xmlns:p14="http://schemas.microsoft.com/office/powerpoint/2010/main" val="1634952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22137" y="1173419"/>
            <a:ext cx="11090934" cy="5506781"/>
          </a:xfrm>
          <a:prstGeom prst="rect">
            <a:avLst/>
          </a:prstGeom>
        </p:spPr>
      </p:pic>
      <p:sp>
        <p:nvSpPr>
          <p:cNvPr id="6" name="Subtitle 2"/>
          <p:cNvSpPr txBox="1">
            <a:spLocks/>
          </p:cNvSpPr>
          <p:nvPr/>
        </p:nvSpPr>
        <p:spPr>
          <a:xfrm>
            <a:off x="811918" y="304739"/>
            <a:ext cx="7077456" cy="868680"/>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chemeClr val="bg1"/>
                </a:solidFill>
              </a:rPr>
              <a:t>Login Page/Sign </a:t>
            </a:r>
            <a:r>
              <a:rPr lang="en-US" sz="3600" b="1" dirty="0" smtClean="0">
                <a:solidFill>
                  <a:schemeClr val="bg1"/>
                </a:solidFill>
              </a:rPr>
              <a:t>Up </a:t>
            </a:r>
            <a:r>
              <a:rPr lang="en-US" sz="3600" b="1" dirty="0">
                <a:solidFill>
                  <a:schemeClr val="bg1"/>
                </a:solidFill>
              </a:rPr>
              <a:t>P</a:t>
            </a:r>
            <a:r>
              <a:rPr lang="en-US" sz="3600" b="1" dirty="0" smtClean="0">
                <a:solidFill>
                  <a:schemeClr val="bg1"/>
                </a:solidFill>
              </a:rPr>
              <a:t>age</a:t>
            </a:r>
            <a:endParaRPr lang="en-US" sz="3600" b="1" dirty="0">
              <a:solidFill>
                <a:schemeClr val="bg1"/>
              </a:solidFill>
            </a:endParaRPr>
          </a:p>
        </p:txBody>
      </p:sp>
    </p:spTree>
    <p:extLst>
      <p:ext uri="{BB962C8B-B14F-4D97-AF65-F5344CB8AC3E}">
        <p14:creationId xmlns:p14="http://schemas.microsoft.com/office/powerpoint/2010/main" val="161649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218" y="444259"/>
            <a:ext cx="4945598" cy="1209079"/>
          </a:xfrm>
        </p:spPr>
        <p:txBody>
          <a:bodyPr/>
          <a:lstStyle/>
          <a:p>
            <a:r>
              <a:rPr lang="en-US" sz="4400" dirty="0"/>
              <a:t>Product Page</a:t>
            </a:r>
            <a:br>
              <a:rPr lang="en-US" sz="4400" dirty="0"/>
            </a:br>
            <a:endParaRPr lang="en-US" sz="44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51218" y="1325534"/>
            <a:ext cx="11266971" cy="5334058"/>
          </a:xfrm>
          <a:prstGeom prst="rect">
            <a:avLst/>
          </a:prstGeom>
        </p:spPr>
      </p:pic>
    </p:spTree>
    <p:extLst>
      <p:ext uri="{BB962C8B-B14F-4D97-AF65-F5344CB8AC3E}">
        <p14:creationId xmlns:p14="http://schemas.microsoft.com/office/powerpoint/2010/main" val="2171285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3280" y="3048747"/>
            <a:ext cx="4945598" cy="1243584"/>
          </a:xfrm>
        </p:spPr>
        <p:txBody>
          <a:bodyPr/>
          <a:lstStyle/>
          <a:p>
            <a:endParaRPr lang="en-US" dirty="0"/>
          </a:p>
        </p:txBody>
      </p:sp>
    </p:spTree>
    <p:extLst>
      <p:ext uri="{BB962C8B-B14F-4D97-AF65-F5344CB8AC3E}">
        <p14:creationId xmlns:p14="http://schemas.microsoft.com/office/powerpoint/2010/main" val="10734798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71af3243-3dd4-4a8d-8c0d-dd76da1f02a5"/>
    <ds:schemaRef ds:uri="http://schemas.openxmlformats.org/package/2006/metadata/core-properties"/>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Tahoma</vt:lpstr>
      <vt:lpstr>Trade Gothic LT Pro</vt:lpstr>
      <vt:lpstr>Trebuchet MS</vt:lpstr>
      <vt:lpstr>Office Theme</vt:lpstr>
      <vt:lpstr>User Interface Design Presentation</vt:lpstr>
      <vt:lpstr>Introduction</vt:lpstr>
      <vt:lpstr>Objectives</vt:lpstr>
      <vt:lpstr>PowerPoint Presentation</vt:lpstr>
      <vt:lpstr>PowerPoint Presentation</vt:lpstr>
      <vt:lpstr>Product Page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2025-05-18T11:54:56Z</dcterms:created>
  <dcterms:modified xsi:type="dcterms:W3CDTF">2025-05-18T12:23:17Z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