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74" r:id="rId2"/>
    <p:sldId id="905" r:id="rId3"/>
    <p:sldId id="878" r:id="rId4"/>
    <p:sldId id="904" r:id="rId5"/>
    <p:sldId id="903" r:id="rId6"/>
    <p:sldId id="896" r:id="rId7"/>
    <p:sldId id="900" r:id="rId8"/>
    <p:sldId id="899" r:id="rId9"/>
    <p:sldId id="880" r:id="rId10"/>
    <p:sldId id="893" r:id="rId11"/>
    <p:sldId id="885" r:id="rId12"/>
    <p:sldId id="887" r:id="rId13"/>
    <p:sldId id="902" r:id="rId14"/>
    <p:sldId id="894" r:id="rId15"/>
    <p:sldId id="888" r:id="rId16"/>
    <p:sldId id="892" r:id="rId17"/>
  </p:sldIdLst>
  <p:sldSz cx="9144000" cy="6858000" type="screen4x3"/>
  <p:notesSz cx="6858000" cy="9144000"/>
  <p:defaultTextStyle>
    <a:defPPr>
      <a:defRPr lang="fr-FR"/>
    </a:defPPr>
    <a:lvl1pPr algn="l" rtl="0" eaLnBrk="0" fontAlgn="base" hangingPunct="0">
      <a:spcBef>
        <a:spcPct val="0"/>
      </a:spcBef>
      <a:spcAft>
        <a:spcPct val="0"/>
      </a:spcAft>
      <a:defRPr sz="4000" b="1" kern="1200">
        <a:solidFill>
          <a:srgbClr val="FAFD00"/>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FAFD00"/>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FAFD00"/>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FAFD00"/>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FAFD00"/>
        </a:solidFill>
        <a:latin typeface="Arial" panose="020B0604020202020204" pitchFamily="34" charset="0"/>
        <a:ea typeface="+mn-ea"/>
        <a:cs typeface="+mn-cs"/>
      </a:defRPr>
    </a:lvl5pPr>
    <a:lvl6pPr marL="2286000" algn="l" defTabSz="914400" rtl="0" eaLnBrk="1" latinLnBrk="0" hangingPunct="1">
      <a:defRPr sz="4000" b="1" kern="1200">
        <a:solidFill>
          <a:srgbClr val="FAFD00"/>
        </a:solidFill>
        <a:latin typeface="Arial" panose="020B0604020202020204" pitchFamily="34" charset="0"/>
        <a:ea typeface="+mn-ea"/>
        <a:cs typeface="+mn-cs"/>
      </a:defRPr>
    </a:lvl6pPr>
    <a:lvl7pPr marL="2743200" algn="l" defTabSz="914400" rtl="0" eaLnBrk="1" latinLnBrk="0" hangingPunct="1">
      <a:defRPr sz="4000" b="1" kern="1200">
        <a:solidFill>
          <a:srgbClr val="FAFD00"/>
        </a:solidFill>
        <a:latin typeface="Arial" panose="020B0604020202020204" pitchFamily="34" charset="0"/>
        <a:ea typeface="+mn-ea"/>
        <a:cs typeface="+mn-cs"/>
      </a:defRPr>
    </a:lvl7pPr>
    <a:lvl8pPr marL="3200400" algn="l" defTabSz="914400" rtl="0" eaLnBrk="1" latinLnBrk="0" hangingPunct="1">
      <a:defRPr sz="4000" b="1" kern="1200">
        <a:solidFill>
          <a:srgbClr val="FAFD00"/>
        </a:solidFill>
        <a:latin typeface="Arial" panose="020B0604020202020204" pitchFamily="34" charset="0"/>
        <a:ea typeface="+mn-ea"/>
        <a:cs typeface="+mn-cs"/>
      </a:defRPr>
    </a:lvl8pPr>
    <a:lvl9pPr marL="3657600" algn="l" defTabSz="914400" rtl="0" eaLnBrk="1" latinLnBrk="0" hangingPunct="1">
      <a:defRPr sz="4000" b="1" kern="1200">
        <a:solidFill>
          <a:srgbClr val="FAFD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FE00"/>
    <a:srgbClr val="DEDEDE"/>
    <a:srgbClr val="FAFE68"/>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2" autoAdjust="0"/>
    <p:restoredTop sz="98818" autoAdjust="0"/>
  </p:normalViewPr>
  <p:slideViewPr>
    <p:cSldViewPr>
      <p:cViewPr varScale="1">
        <p:scale>
          <a:sx n="88" d="100"/>
          <a:sy n="88" d="100"/>
        </p:scale>
        <p:origin x="749" y="62"/>
      </p:cViewPr>
      <p:guideLst>
        <p:guide orient="horz" pos="2160"/>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fr-FR" altLang="fr-FR"/>
          </a:p>
        </p:txBody>
      </p:sp>
      <p:sp>
        <p:nvSpPr>
          <p:cNvPr id="139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fr-FR" altLang="fr-FR"/>
          </a:p>
        </p:txBody>
      </p:sp>
      <p:sp>
        <p:nvSpPr>
          <p:cNvPr id="139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fr-FR" altLang="fr-FR"/>
          </a:p>
        </p:txBody>
      </p:sp>
      <p:sp>
        <p:nvSpPr>
          <p:cNvPr id="139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909EB1A-B9D5-4BBC-A6D1-D7384BA81356}" type="slidenum">
              <a:rPr lang="fr-FR" altLang="fr-FR"/>
              <a:pPr>
                <a:defRPr/>
              </a:pPr>
              <a:t>‹N°›</a:t>
            </a:fld>
            <a:endParaRPr lang="fr-FR" altLang="fr-FR"/>
          </a:p>
        </p:txBody>
      </p:sp>
    </p:spTree>
    <p:extLst>
      <p:ext uri="{BB962C8B-B14F-4D97-AF65-F5344CB8AC3E}">
        <p14:creationId xmlns:p14="http://schemas.microsoft.com/office/powerpoint/2010/main" val="2808135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Times New Roman" charset="0"/>
              </a:defRPr>
            </a:lvl1pPr>
          </a:lstStyle>
          <a:p>
            <a:pPr>
              <a:defRPr/>
            </a:pPr>
            <a:endParaRPr lang="fr-FR" altLang="fr-F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charset="0"/>
              </a:defRPr>
            </a:lvl1pPr>
          </a:lstStyle>
          <a:p>
            <a:pPr>
              <a:defRPr/>
            </a:pPr>
            <a:endParaRPr lang="fr-FR" altLang="fr-FR"/>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noProof="0" smtClean="0"/>
              <a:t>Cliquez pour modifier les styles du texte du masque</a:t>
            </a:r>
          </a:p>
          <a:p>
            <a:pPr lvl="1"/>
            <a:r>
              <a:rPr lang="fr-FR" altLang="fr-FR" noProof="0" smtClean="0"/>
              <a:t>Deuxième niveau</a:t>
            </a:r>
          </a:p>
          <a:p>
            <a:pPr lvl="2"/>
            <a:r>
              <a:rPr lang="fr-FR" altLang="fr-FR" noProof="0" smtClean="0"/>
              <a:t>Troisième niveau</a:t>
            </a:r>
          </a:p>
          <a:p>
            <a:pPr lvl="3"/>
            <a:r>
              <a:rPr lang="fr-FR" altLang="fr-FR" noProof="0" smtClean="0"/>
              <a:t>Quatrième niveau</a:t>
            </a:r>
          </a:p>
          <a:p>
            <a:pPr lvl="4"/>
            <a:r>
              <a:rPr lang="fr-FR" altLang="fr-FR" noProof="0" smtClean="0"/>
              <a:t>Cinquième niveau</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Times New Roman" charset="0"/>
              </a:defRPr>
            </a:lvl1pPr>
          </a:lstStyle>
          <a:p>
            <a:pPr>
              <a:defRPr/>
            </a:pPr>
            <a:endParaRPr lang="fr-FR" altLang="fr-F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Times New Roman" panose="02020603050405020304" pitchFamily="18" charset="0"/>
              </a:defRPr>
            </a:lvl1pPr>
          </a:lstStyle>
          <a:p>
            <a:pPr>
              <a:defRPr/>
            </a:pPr>
            <a:fld id="{90761790-2873-4046-B108-07B8586F8E60}" type="slidenum">
              <a:rPr lang="fr-FR" altLang="fr-FR"/>
              <a:pPr>
                <a:defRPr/>
              </a:pPr>
              <a:t>‹N°›</a:t>
            </a:fld>
            <a:endParaRPr lang="fr-FR" altLang="fr-FR"/>
          </a:p>
        </p:txBody>
      </p:sp>
    </p:spTree>
    <p:extLst>
      <p:ext uri="{BB962C8B-B14F-4D97-AF65-F5344CB8AC3E}">
        <p14:creationId xmlns:p14="http://schemas.microsoft.com/office/powerpoint/2010/main" val="3560615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2DA897-853A-40EA-9253-E6D74987D777}" type="slidenum">
              <a:rPr lang="fr-FR" altLang="fr-FR" smtClean="0"/>
              <a:pPr>
                <a:spcBef>
                  <a:spcPct val="0"/>
                </a:spcBef>
              </a:pPr>
              <a:t>1</a:t>
            </a:fld>
            <a:endParaRPr lang="fr-FR" altLang="fr-FR" smtClean="0"/>
          </a:p>
        </p:txBody>
      </p:sp>
      <p:sp>
        <p:nvSpPr>
          <p:cNvPr id="5123" name="Rectangle 1026"/>
          <p:cNvSpPr>
            <a:spLocks noGrp="1" noRot="1" noChangeAspect="1" noChangeArrowheads="1" noTextEdit="1"/>
          </p:cNvSpPr>
          <p:nvPr>
            <p:ph type="sldImg"/>
          </p:nvPr>
        </p:nvSpPr>
        <p:spPr>
          <a:xfrm>
            <a:off x="1004888" y="615950"/>
            <a:ext cx="4848225" cy="3635375"/>
          </a:xfrm>
          <a:solidFill>
            <a:srgbClr val="FFFFFF"/>
          </a:solidFill>
          <a:ln/>
        </p:spPr>
      </p:sp>
      <p:sp>
        <p:nvSpPr>
          <p:cNvPr id="5124" name="Rectangle 1027"/>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376006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DA2383B-A8D4-408E-9D24-BA889369EF0A}" type="slidenum">
              <a:rPr lang="fr-FR" altLang="fr-FR" smtClean="0"/>
              <a:pPr>
                <a:spcBef>
                  <a:spcPct val="0"/>
                </a:spcBef>
              </a:pPr>
              <a:t>10</a:t>
            </a:fld>
            <a:endParaRPr lang="fr-FR" altLang="fr-FR" smtClean="0"/>
          </a:p>
        </p:txBody>
      </p:sp>
      <p:sp>
        <p:nvSpPr>
          <p:cNvPr id="25603"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25604"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641845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C54867D-8F32-4C36-89CD-0444F8A2BD49}" type="slidenum">
              <a:rPr lang="fr-FR" altLang="fr-FR" smtClean="0"/>
              <a:pPr>
                <a:spcBef>
                  <a:spcPct val="0"/>
                </a:spcBef>
              </a:pPr>
              <a:t>11</a:t>
            </a:fld>
            <a:endParaRPr lang="fr-FR" altLang="fr-FR" smtClean="0"/>
          </a:p>
        </p:txBody>
      </p:sp>
      <p:sp>
        <p:nvSpPr>
          <p:cNvPr id="27651"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27652"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05076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1CE2DA-F23F-4E85-8AD0-8031D38446EA}" type="slidenum">
              <a:rPr lang="fr-FR" altLang="fr-FR" smtClean="0"/>
              <a:pPr>
                <a:spcBef>
                  <a:spcPct val="0"/>
                </a:spcBef>
              </a:pPr>
              <a:t>12</a:t>
            </a:fld>
            <a:endParaRPr lang="fr-FR" altLang="fr-FR" smtClean="0"/>
          </a:p>
        </p:txBody>
      </p:sp>
      <p:sp>
        <p:nvSpPr>
          <p:cNvPr id="29699"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29700"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4176556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A2D5F57-6B5B-4B41-9EF7-38A9477187BE}" type="slidenum">
              <a:rPr lang="fr-FR" altLang="fr-FR" smtClean="0"/>
              <a:pPr>
                <a:spcBef>
                  <a:spcPct val="0"/>
                </a:spcBef>
              </a:pPr>
              <a:t>13</a:t>
            </a:fld>
            <a:endParaRPr lang="fr-FR" altLang="fr-FR" smtClean="0"/>
          </a:p>
        </p:txBody>
      </p:sp>
      <p:sp>
        <p:nvSpPr>
          <p:cNvPr id="31747"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31748"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93254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EA7EEFC-A408-4737-B50F-833B5EA95516}" type="slidenum">
              <a:rPr lang="fr-FR" altLang="fr-FR" smtClean="0"/>
              <a:pPr>
                <a:spcBef>
                  <a:spcPct val="0"/>
                </a:spcBef>
              </a:pPr>
              <a:t>14</a:t>
            </a:fld>
            <a:endParaRPr lang="fr-FR" altLang="fr-FR" smtClean="0"/>
          </a:p>
        </p:txBody>
      </p:sp>
      <p:sp>
        <p:nvSpPr>
          <p:cNvPr id="33795"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33796"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3263423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207A65-269E-4A21-8A13-E8B4BB2E26BE}" type="slidenum">
              <a:rPr lang="fr-FR" altLang="fr-FR" smtClean="0"/>
              <a:pPr>
                <a:spcBef>
                  <a:spcPct val="0"/>
                </a:spcBef>
              </a:pPr>
              <a:t>15</a:t>
            </a:fld>
            <a:endParaRPr lang="fr-FR" altLang="fr-FR" smtClean="0"/>
          </a:p>
        </p:txBody>
      </p:sp>
      <p:sp>
        <p:nvSpPr>
          <p:cNvPr id="35843"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35844"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123206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A86D917-E49E-4CDD-89AE-184B14098A25}" type="slidenum">
              <a:rPr lang="fr-FR" altLang="fr-FR" smtClean="0"/>
              <a:pPr>
                <a:spcBef>
                  <a:spcPct val="0"/>
                </a:spcBef>
              </a:pPr>
              <a:t>16</a:t>
            </a:fld>
            <a:endParaRPr lang="fr-FR" altLang="fr-FR" smtClean="0"/>
          </a:p>
        </p:txBody>
      </p:sp>
      <p:sp>
        <p:nvSpPr>
          <p:cNvPr id="39939"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39940"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363421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A7D0C1E-CF94-434B-BCF7-126B581EF2D2}" type="slidenum">
              <a:rPr lang="fr-FR" altLang="fr-FR" smtClean="0"/>
              <a:pPr>
                <a:spcBef>
                  <a:spcPct val="0"/>
                </a:spcBef>
              </a:pPr>
              <a:t>2</a:t>
            </a:fld>
            <a:endParaRPr lang="fr-FR" altLang="fr-FR" smtClean="0"/>
          </a:p>
        </p:txBody>
      </p:sp>
      <p:sp>
        <p:nvSpPr>
          <p:cNvPr id="41987"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41988"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88336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7B52498-3CAE-47E4-82F4-0BC7A7F2E2C6}" type="slidenum">
              <a:rPr lang="fr-FR" altLang="fr-FR" smtClean="0"/>
              <a:pPr>
                <a:spcBef>
                  <a:spcPct val="0"/>
                </a:spcBef>
              </a:pPr>
              <a:t>3</a:t>
            </a:fld>
            <a:endParaRPr lang="fr-FR" altLang="fr-FR" smtClean="0"/>
          </a:p>
        </p:txBody>
      </p:sp>
      <p:sp>
        <p:nvSpPr>
          <p:cNvPr id="7171"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7172"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222564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84F287-664A-4034-85D0-10ED2F95F2AA}" type="slidenum">
              <a:rPr lang="fr-FR" altLang="fr-FR" smtClean="0"/>
              <a:pPr>
                <a:spcBef>
                  <a:spcPct val="0"/>
                </a:spcBef>
              </a:pPr>
              <a:t>4</a:t>
            </a:fld>
            <a:endParaRPr lang="fr-FR" altLang="fr-FR" smtClean="0"/>
          </a:p>
        </p:txBody>
      </p:sp>
      <p:sp>
        <p:nvSpPr>
          <p:cNvPr id="13315"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13316"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302316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DECF8BC-D668-4C2B-8924-4F245BA3E41F}" type="slidenum">
              <a:rPr lang="fr-FR" altLang="fr-FR" smtClean="0"/>
              <a:pPr>
                <a:spcBef>
                  <a:spcPct val="0"/>
                </a:spcBef>
              </a:pPr>
              <a:t>5</a:t>
            </a:fld>
            <a:endParaRPr lang="fr-FR" altLang="fr-FR" smtClean="0"/>
          </a:p>
        </p:txBody>
      </p:sp>
      <p:sp>
        <p:nvSpPr>
          <p:cNvPr id="15363"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15364"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315929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8DDFD9-117B-4227-9308-6BFCE1709F70}" type="slidenum">
              <a:rPr lang="fr-FR" altLang="fr-FR" smtClean="0"/>
              <a:pPr>
                <a:spcBef>
                  <a:spcPct val="0"/>
                </a:spcBef>
              </a:pPr>
              <a:t>6</a:t>
            </a:fld>
            <a:endParaRPr lang="fr-FR" altLang="fr-FR" smtClean="0"/>
          </a:p>
        </p:txBody>
      </p:sp>
      <p:sp>
        <p:nvSpPr>
          <p:cNvPr id="17411"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17412"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01807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618718D-5FB1-47C7-86C0-49574B4E1AC9}" type="slidenum">
              <a:rPr lang="fr-FR" altLang="fr-FR" smtClean="0"/>
              <a:pPr>
                <a:spcBef>
                  <a:spcPct val="0"/>
                </a:spcBef>
              </a:pPr>
              <a:t>7</a:t>
            </a:fld>
            <a:endParaRPr lang="fr-FR" altLang="fr-FR" smtClean="0"/>
          </a:p>
        </p:txBody>
      </p:sp>
      <p:sp>
        <p:nvSpPr>
          <p:cNvPr id="19459"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19460"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009146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6AAFBD6-1A35-4042-8867-82E4F2EB54D1}" type="slidenum">
              <a:rPr lang="fr-FR" altLang="fr-FR" smtClean="0"/>
              <a:pPr>
                <a:spcBef>
                  <a:spcPct val="0"/>
                </a:spcBef>
              </a:pPr>
              <a:t>8</a:t>
            </a:fld>
            <a:endParaRPr lang="fr-FR" altLang="fr-FR" smtClean="0"/>
          </a:p>
        </p:txBody>
      </p:sp>
      <p:sp>
        <p:nvSpPr>
          <p:cNvPr id="21507"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21508"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189825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DC36365-BB53-445D-B62F-CEF9687645AF}" type="slidenum">
              <a:rPr lang="fr-FR" altLang="fr-FR" smtClean="0"/>
              <a:pPr>
                <a:spcBef>
                  <a:spcPct val="0"/>
                </a:spcBef>
              </a:pPr>
              <a:t>9</a:t>
            </a:fld>
            <a:endParaRPr lang="fr-FR" altLang="fr-FR" smtClean="0"/>
          </a:p>
        </p:txBody>
      </p:sp>
      <p:sp>
        <p:nvSpPr>
          <p:cNvPr id="23555" name="Rectangle 2"/>
          <p:cNvSpPr>
            <a:spLocks noGrp="1" noRot="1" noChangeAspect="1" noChangeArrowheads="1" noTextEdit="1"/>
          </p:cNvSpPr>
          <p:nvPr>
            <p:ph type="sldImg"/>
          </p:nvPr>
        </p:nvSpPr>
        <p:spPr>
          <a:xfrm>
            <a:off x="1004888" y="615950"/>
            <a:ext cx="4848225" cy="3635375"/>
          </a:xfrm>
          <a:solidFill>
            <a:srgbClr val="FFFFFF"/>
          </a:solidFill>
          <a:ln/>
        </p:spPr>
      </p:sp>
      <p:sp>
        <p:nvSpPr>
          <p:cNvPr id="23556" name="Rectangle 3"/>
          <p:cNvSpPr>
            <a:spLocks noGrp="1" noChangeArrowheads="1"/>
          </p:cNvSpPr>
          <p:nvPr>
            <p:ph type="body" idx="1"/>
          </p:nvPr>
        </p:nvSpPr>
        <p:spPr>
          <a:noFill/>
          <a:effectLst>
            <a:outerShdw dist="107763" dir="2700000" algn="ctr" rotWithShape="0">
              <a:schemeClr val="tx1"/>
            </a:outerShdw>
          </a:effectLst>
          <a:extLst>
            <a:ext uri="{91240B29-F687-4F45-9708-019B960494DF}">
              <a14:hiddenLine xmlns:a14="http://schemas.microsoft.com/office/drawing/2010/main" w="12700">
                <a:solidFill>
                  <a:schemeClr val="tx1"/>
                </a:solidFill>
                <a:miter lim="800000"/>
                <a:headEnd/>
                <a:tailEnd/>
              </a14:hiddenLine>
            </a:ext>
          </a:extLst>
        </p:spPr>
        <p:txBody>
          <a:bodyPr/>
          <a:lstStyle/>
          <a:p>
            <a:pPr eaLnBrk="1" hangingPunct="1"/>
            <a:endParaRPr lang="fr-FR" altLang="fr-FR" smtClean="0">
              <a:latin typeface="Times New Roman" panose="02020603050405020304" pitchFamily="18" charset="0"/>
            </a:endParaRPr>
          </a:p>
        </p:txBody>
      </p:sp>
    </p:spTree>
    <p:extLst>
      <p:ext uri="{BB962C8B-B14F-4D97-AF65-F5344CB8AC3E}">
        <p14:creationId xmlns:p14="http://schemas.microsoft.com/office/powerpoint/2010/main" val="297433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Modifiez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p:cNvSpPr>
            <a:spLocks noGrp="1" noChangeArrowheads="1"/>
          </p:cNvSpPr>
          <p:nvPr>
            <p:ph type="sldNum" sz="quarter" idx="12"/>
          </p:nvPr>
        </p:nvSpPr>
        <p:spPr>
          <a:ln/>
        </p:spPr>
        <p:txBody>
          <a:bodyPr/>
          <a:lstStyle>
            <a:lvl1pPr>
              <a:defRPr/>
            </a:lvl1pPr>
          </a:lstStyle>
          <a:p>
            <a:pPr>
              <a:defRPr/>
            </a:pPr>
            <a:fld id="{9E1BC767-D5A8-4CE2-A877-03FBE42E69DF}" type="slidenum">
              <a:rPr lang="fr-FR" altLang="fr-FR"/>
              <a:pPr>
                <a:defRPr/>
              </a:pPr>
              <a:t>‹N°›</a:t>
            </a:fld>
            <a:endParaRPr lang="fr-FR" altLang="fr-FR"/>
          </a:p>
        </p:txBody>
      </p:sp>
    </p:spTree>
    <p:extLst>
      <p:ext uri="{BB962C8B-B14F-4D97-AF65-F5344CB8AC3E}">
        <p14:creationId xmlns:p14="http://schemas.microsoft.com/office/powerpoint/2010/main" val="3939548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p:cNvSpPr>
            <a:spLocks noGrp="1" noChangeArrowheads="1"/>
          </p:cNvSpPr>
          <p:nvPr>
            <p:ph type="sldNum" sz="quarter" idx="12"/>
          </p:nvPr>
        </p:nvSpPr>
        <p:spPr>
          <a:ln/>
        </p:spPr>
        <p:txBody>
          <a:bodyPr/>
          <a:lstStyle>
            <a:lvl1pPr>
              <a:defRPr/>
            </a:lvl1pPr>
          </a:lstStyle>
          <a:p>
            <a:pPr>
              <a:defRPr/>
            </a:pPr>
            <a:fld id="{37CA588C-BA40-45BC-9298-6457B8E51AA5}" type="slidenum">
              <a:rPr lang="fr-FR" altLang="fr-FR"/>
              <a:pPr>
                <a:defRPr/>
              </a:pPr>
              <a:t>‹N°›</a:t>
            </a:fld>
            <a:endParaRPr lang="fr-FR" altLang="fr-FR"/>
          </a:p>
        </p:txBody>
      </p:sp>
    </p:spTree>
    <p:extLst>
      <p:ext uri="{BB962C8B-B14F-4D97-AF65-F5344CB8AC3E}">
        <p14:creationId xmlns:p14="http://schemas.microsoft.com/office/powerpoint/2010/main" val="328794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p:cNvSpPr>
            <a:spLocks noGrp="1" noChangeArrowheads="1"/>
          </p:cNvSpPr>
          <p:nvPr>
            <p:ph type="sldNum" sz="quarter" idx="12"/>
          </p:nvPr>
        </p:nvSpPr>
        <p:spPr>
          <a:ln/>
        </p:spPr>
        <p:txBody>
          <a:bodyPr/>
          <a:lstStyle>
            <a:lvl1pPr>
              <a:defRPr/>
            </a:lvl1pPr>
          </a:lstStyle>
          <a:p>
            <a:pPr>
              <a:defRPr/>
            </a:pPr>
            <a:fld id="{51F50923-BB72-47AF-B5C2-589705C8CF7C}" type="slidenum">
              <a:rPr lang="fr-FR" altLang="fr-FR"/>
              <a:pPr>
                <a:defRPr/>
              </a:pPr>
              <a:t>‹N°›</a:t>
            </a:fld>
            <a:endParaRPr lang="fr-FR" altLang="fr-FR"/>
          </a:p>
        </p:txBody>
      </p:sp>
    </p:spTree>
    <p:extLst>
      <p:ext uri="{BB962C8B-B14F-4D97-AF65-F5344CB8AC3E}">
        <p14:creationId xmlns:p14="http://schemas.microsoft.com/office/powerpoint/2010/main" val="4269476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p:cNvSpPr>
            <a:spLocks noGrp="1" noChangeArrowheads="1"/>
          </p:cNvSpPr>
          <p:nvPr>
            <p:ph type="sldNum" sz="quarter" idx="12"/>
          </p:nvPr>
        </p:nvSpPr>
        <p:spPr>
          <a:ln/>
        </p:spPr>
        <p:txBody>
          <a:bodyPr/>
          <a:lstStyle>
            <a:lvl1pPr>
              <a:defRPr/>
            </a:lvl1pPr>
          </a:lstStyle>
          <a:p>
            <a:pPr>
              <a:defRPr/>
            </a:pPr>
            <a:fld id="{69D39AF0-EC16-4AFC-AB5A-03E3ABF43178}" type="slidenum">
              <a:rPr lang="fr-FR" altLang="fr-FR"/>
              <a:pPr>
                <a:defRPr/>
              </a:pPr>
              <a:t>‹N°›</a:t>
            </a:fld>
            <a:endParaRPr lang="fr-FR" altLang="fr-FR"/>
          </a:p>
        </p:txBody>
      </p:sp>
    </p:spTree>
    <p:extLst>
      <p:ext uri="{BB962C8B-B14F-4D97-AF65-F5344CB8AC3E}">
        <p14:creationId xmlns:p14="http://schemas.microsoft.com/office/powerpoint/2010/main" val="32003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6" name="Rectangle 6"/>
          <p:cNvSpPr>
            <a:spLocks noGrp="1" noChangeArrowheads="1"/>
          </p:cNvSpPr>
          <p:nvPr>
            <p:ph type="sldNum" sz="quarter" idx="12"/>
          </p:nvPr>
        </p:nvSpPr>
        <p:spPr>
          <a:ln/>
        </p:spPr>
        <p:txBody>
          <a:bodyPr/>
          <a:lstStyle>
            <a:lvl1pPr>
              <a:defRPr/>
            </a:lvl1pPr>
          </a:lstStyle>
          <a:p>
            <a:pPr>
              <a:defRPr/>
            </a:pPr>
            <a:fld id="{3DB82DC6-5626-4945-9F8F-00BB534ADEC0}" type="slidenum">
              <a:rPr lang="fr-FR" altLang="fr-FR"/>
              <a:pPr>
                <a:defRPr/>
              </a:pPr>
              <a:t>‹N°›</a:t>
            </a:fld>
            <a:endParaRPr lang="fr-FR" altLang="fr-FR"/>
          </a:p>
        </p:txBody>
      </p:sp>
    </p:spTree>
    <p:extLst>
      <p:ext uri="{BB962C8B-B14F-4D97-AF65-F5344CB8AC3E}">
        <p14:creationId xmlns:p14="http://schemas.microsoft.com/office/powerpoint/2010/main" val="309268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p:cNvSpPr>
            <a:spLocks noGrp="1" noChangeArrowheads="1"/>
          </p:cNvSpPr>
          <p:nvPr>
            <p:ph type="sldNum" sz="quarter" idx="12"/>
          </p:nvPr>
        </p:nvSpPr>
        <p:spPr>
          <a:ln/>
        </p:spPr>
        <p:txBody>
          <a:bodyPr/>
          <a:lstStyle>
            <a:lvl1pPr>
              <a:defRPr/>
            </a:lvl1pPr>
          </a:lstStyle>
          <a:p>
            <a:pPr>
              <a:defRPr/>
            </a:pPr>
            <a:fld id="{B1438E81-6CFE-4003-AA01-C5444222294C}" type="slidenum">
              <a:rPr lang="fr-FR" altLang="fr-FR"/>
              <a:pPr>
                <a:defRPr/>
              </a:pPr>
              <a:t>‹N°›</a:t>
            </a:fld>
            <a:endParaRPr lang="fr-FR" altLang="fr-FR"/>
          </a:p>
        </p:txBody>
      </p:sp>
    </p:spTree>
    <p:extLst>
      <p:ext uri="{BB962C8B-B14F-4D97-AF65-F5344CB8AC3E}">
        <p14:creationId xmlns:p14="http://schemas.microsoft.com/office/powerpoint/2010/main" val="59803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9" name="Rectangle 6"/>
          <p:cNvSpPr>
            <a:spLocks noGrp="1" noChangeArrowheads="1"/>
          </p:cNvSpPr>
          <p:nvPr>
            <p:ph type="sldNum" sz="quarter" idx="12"/>
          </p:nvPr>
        </p:nvSpPr>
        <p:spPr>
          <a:ln/>
        </p:spPr>
        <p:txBody>
          <a:bodyPr/>
          <a:lstStyle>
            <a:lvl1pPr>
              <a:defRPr/>
            </a:lvl1pPr>
          </a:lstStyle>
          <a:p>
            <a:pPr>
              <a:defRPr/>
            </a:pPr>
            <a:fld id="{1FD32962-4C30-4A48-BFF5-8C5D7FA1B4A5}" type="slidenum">
              <a:rPr lang="fr-FR" altLang="fr-FR"/>
              <a:pPr>
                <a:defRPr/>
              </a:pPr>
              <a:t>‹N°›</a:t>
            </a:fld>
            <a:endParaRPr lang="fr-FR" altLang="fr-FR"/>
          </a:p>
        </p:txBody>
      </p:sp>
    </p:spTree>
    <p:extLst>
      <p:ext uri="{BB962C8B-B14F-4D97-AF65-F5344CB8AC3E}">
        <p14:creationId xmlns:p14="http://schemas.microsoft.com/office/powerpoint/2010/main" val="386529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5" name="Rectangle 6"/>
          <p:cNvSpPr>
            <a:spLocks noGrp="1" noChangeArrowheads="1"/>
          </p:cNvSpPr>
          <p:nvPr>
            <p:ph type="sldNum" sz="quarter" idx="12"/>
          </p:nvPr>
        </p:nvSpPr>
        <p:spPr>
          <a:ln/>
        </p:spPr>
        <p:txBody>
          <a:bodyPr/>
          <a:lstStyle>
            <a:lvl1pPr>
              <a:defRPr/>
            </a:lvl1pPr>
          </a:lstStyle>
          <a:p>
            <a:pPr>
              <a:defRPr/>
            </a:pPr>
            <a:fld id="{58887682-57D8-48F2-8E16-9F3A0E13F3CD}" type="slidenum">
              <a:rPr lang="fr-FR" altLang="fr-FR"/>
              <a:pPr>
                <a:defRPr/>
              </a:pPr>
              <a:t>‹N°›</a:t>
            </a:fld>
            <a:endParaRPr lang="fr-FR" altLang="fr-FR"/>
          </a:p>
        </p:txBody>
      </p:sp>
    </p:spTree>
    <p:extLst>
      <p:ext uri="{BB962C8B-B14F-4D97-AF65-F5344CB8AC3E}">
        <p14:creationId xmlns:p14="http://schemas.microsoft.com/office/powerpoint/2010/main" val="174707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4" name="Rectangle 6"/>
          <p:cNvSpPr>
            <a:spLocks noGrp="1" noChangeArrowheads="1"/>
          </p:cNvSpPr>
          <p:nvPr>
            <p:ph type="sldNum" sz="quarter" idx="12"/>
          </p:nvPr>
        </p:nvSpPr>
        <p:spPr>
          <a:ln/>
        </p:spPr>
        <p:txBody>
          <a:bodyPr/>
          <a:lstStyle>
            <a:lvl1pPr>
              <a:defRPr/>
            </a:lvl1pPr>
          </a:lstStyle>
          <a:p>
            <a:pPr>
              <a:defRPr/>
            </a:pPr>
            <a:fld id="{BB1B0055-EF59-4238-BD4D-DEDB23424775}" type="slidenum">
              <a:rPr lang="fr-FR" altLang="fr-FR"/>
              <a:pPr>
                <a:defRPr/>
              </a:pPr>
              <a:t>‹N°›</a:t>
            </a:fld>
            <a:endParaRPr lang="fr-FR" altLang="fr-FR"/>
          </a:p>
        </p:txBody>
      </p:sp>
    </p:spTree>
    <p:extLst>
      <p:ext uri="{BB962C8B-B14F-4D97-AF65-F5344CB8AC3E}">
        <p14:creationId xmlns:p14="http://schemas.microsoft.com/office/powerpoint/2010/main" val="1864067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p:cNvSpPr>
            <a:spLocks noGrp="1" noChangeArrowheads="1"/>
          </p:cNvSpPr>
          <p:nvPr>
            <p:ph type="sldNum" sz="quarter" idx="12"/>
          </p:nvPr>
        </p:nvSpPr>
        <p:spPr>
          <a:ln/>
        </p:spPr>
        <p:txBody>
          <a:bodyPr/>
          <a:lstStyle>
            <a:lvl1pPr>
              <a:defRPr/>
            </a:lvl1pPr>
          </a:lstStyle>
          <a:p>
            <a:pPr>
              <a:defRPr/>
            </a:pPr>
            <a:fld id="{15849140-91F6-458E-A69E-600570E48CE5}" type="slidenum">
              <a:rPr lang="fr-FR" altLang="fr-FR"/>
              <a:pPr>
                <a:defRPr/>
              </a:pPr>
              <a:t>‹N°›</a:t>
            </a:fld>
            <a:endParaRPr lang="fr-FR" altLang="fr-FR"/>
          </a:p>
        </p:txBody>
      </p:sp>
    </p:spTree>
    <p:extLst>
      <p:ext uri="{BB962C8B-B14F-4D97-AF65-F5344CB8AC3E}">
        <p14:creationId xmlns:p14="http://schemas.microsoft.com/office/powerpoint/2010/main" val="425669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lt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ltLang="fr-FR"/>
          </a:p>
        </p:txBody>
      </p:sp>
      <p:sp>
        <p:nvSpPr>
          <p:cNvPr id="7" name="Rectangle 6"/>
          <p:cNvSpPr>
            <a:spLocks noGrp="1" noChangeArrowheads="1"/>
          </p:cNvSpPr>
          <p:nvPr>
            <p:ph type="sldNum" sz="quarter" idx="12"/>
          </p:nvPr>
        </p:nvSpPr>
        <p:spPr>
          <a:ln/>
        </p:spPr>
        <p:txBody>
          <a:bodyPr/>
          <a:lstStyle>
            <a:lvl1pPr>
              <a:defRPr/>
            </a:lvl1pPr>
          </a:lstStyle>
          <a:p>
            <a:pPr>
              <a:defRPr/>
            </a:pPr>
            <a:fld id="{EAD5AD21-4386-4252-884B-5BBACB08DB76}" type="slidenum">
              <a:rPr lang="fr-FR" altLang="fr-FR"/>
              <a:pPr>
                <a:defRPr/>
              </a:pPr>
              <a:t>‹N°›</a:t>
            </a:fld>
            <a:endParaRPr lang="fr-FR" altLang="fr-FR"/>
          </a:p>
        </p:txBody>
      </p:sp>
    </p:spTree>
    <p:extLst>
      <p:ext uri="{BB962C8B-B14F-4D97-AF65-F5344CB8AC3E}">
        <p14:creationId xmlns:p14="http://schemas.microsoft.com/office/powerpoint/2010/main" val="183015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0C2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latin typeface="+mn-lt"/>
              </a:defRPr>
            </a:lvl1pPr>
          </a:lstStyle>
          <a:p>
            <a:pPr>
              <a:defRPr/>
            </a:pPr>
            <a:endParaRPr lang="fr-FR" altLang="fr-F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chemeClr val="tx1"/>
                </a:solidFill>
                <a:latin typeface="+mn-lt"/>
              </a:defRPr>
            </a:lvl1pPr>
          </a:lstStyle>
          <a:p>
            <a:pPr>
              <a:defRPr/>
            </a:pPr>
            <a:endParaRPr lang="fr-FR" altLang="fr-F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chemeClr val="tx1"/>
                </a:solidFill>
                <a:latin typeface="Times New Roman" panose="02020603050405020304" pitchFamily="18" charset="0"/>
              </a:defRPr>
            </a:lvl1pPr>
          </a:lstStyle>
          <a:p>
            <a:pPr>
              <a:defRPr/>
            </a:pPr>
            <a:fld id="{3B4A26EF-6F96-448B-919A-CF9983A0E42E}" type="slidenum">
              <a:rPr lang="fr-FR" altLang="fr-FR"/>
              <a:pPr>
                <a:defRPr/>
              </a:pPr>
              <a:t>‹N°›</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2090738"/>
            <a:ext cx="9144000" cy="2100262"/>
          </a:xfrm>
        </p:spPr>
        <p:txBody>
          <a:bodyPr/>
          <a:lstStyle/>
          <a:p>
            <a:pPr eaLnBrk="1" hangingPunct="1">
              <a:lnSpc>
                <a:spcPct val="130000"/>
              </a:lnSpc>
            </a:pPr>
            <a:r>
              <a:rPr lang="nl-BE" altLang="fr-FR" sz="7200" b="1" smtClean="0">
                <a:solidFill>
                  <a:srgbClr val="FAFD00"/>
                </a:solidFill>
                <a:latin typeface="Arial" panose="020B0604020202020204" pitchFamily="34" charset="0"/>
              </a:rPr>
              <a:t>Introduction</a:t>
            </a:r>
            <a:r>
              <a:rPr lang="fr-FR" altLang="fr-FR" sz="7200" b="1" smtClean="0">
                <a:solidFill>
                  <a:srgbClr val="FAFD00"/>
                </a:solidFill>
                <a:latin typeface="Arial" panose="020B0604020202020204" pitchFamily="34" charset="0"/>
              </a:rPr>
              <a:t> </a:t>
            </a:r>
            <a:endParaRPr lang="en-US" altLang="fr-FR" sz="7200" b="1" smtClean="0">
              <a:solidFill>
                <a:srgbClr val="FAFD00"/>
              </a:solidFill>
              <a:latin typeface="Arial" panose="020B0604020202020204" pitchFamily="34" charset="0"/>
            </a:endParaRPr>
          </a:p>
        </p:txBody>
      </p:sp>
      <p:sp>
        <p:nvSpPr>
          <p:cNvPr id="4099" name="Rectangle 3"/>
          <p:cNvSpPr>
            <a:spLocks noGrp="1" noChangeArrowheads="1"/>
          </p:cNvSpPr>
          <p:nvPr>
            <p:ph type="subTitle" idx="1"/>
          </p:nvPr>
        </p:nvSpPr>
        <p:spPr>
          <a:xfrm>
            <a:off x="2673350" y="3325813"/>
            <a:ext cx="4032250" cy="788987"/>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a:lstStyle/>
          <a:p>
            <a:pPr eaLnBrk="1" hangingPunct="1"/>
            <a:endParaRPr lang="en-US" altLang="fr-FR" sz="2800" smtClean="0">
              <a:solidFill>
                <a:srgbClr val="FFFFFF"/>
              </a:solidFill>
              <a:latin typeface="Arial" panose="020B0604020202020204" pitchFamily="34" charset="0"/>
            </a:endParaRPr>
          </a:p>
          <a:p>
            <a:pPr eaLnBrk="1" hangingPunct="1"/>
            <a:endParaRPr lang="en-US" altLang="fr-FR" sz="2800" smtClean="0">
              <a:solidFill>
                <a:srgbClr val="FFFFFF"/>
              </a:solidFill>
            </a:endParaRPr>
          </a:p>
        </p:txBody>
      </p:sp>
      <p:sp>
        <p:nvSpPr>
          <p:cNvPr id="4100" name="Rectangle 5"/>
          <p:cNvSpPr>
            <a:spLocks noChangeArrowheads="1"/>
          </p:cNvSpPr>
          <p:nvPr/>
        </p:nvSpPr>
        <p:spPr bwMode="auto">
          <a:xfrm>
            <a:off x="7216775" y="6589713"/>
            <a:ext cx="1909763"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341" tIns="42670" rIns="85341" bIns="42670"/>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fld id="{2C970CC8-5C7D-4F39-B30A-3C8155EC6F17}" type="slidenum">
              <a:rPr lang="en-US" altLang="fr-FR" sz="1300" b="0">
                <a:latin typeface="Arial" panose="020B0604020202020204" pitchFamily="34" charset="0"/>
              </a:rPr>
              <a:pPr algn="r">
                <a:spcBef>
                  <a:spcPct val="0"/>
                </a:spcBef>
                <a:buFontTx/>
                <a:buNone/>
              </a:pPr>
              <a:t>1</a:t>
            </a:fld>
            <a:endParaRPr lang="en-US" altLang="fr-FR" sz="1300" b="0">
              <a:latin typeface="Arial" panose="020B0604020202020204" pitchFamily="34" charset="0"/>
            </a:endParaRPr>
          </a:p>
        </p:txBody>
      </p:sp>
      <p:sp>
        <p:nvSpPr>
          <p:cNvPr id="4101" name="Rectangle 28"/>
          <p:cNvSpPr>
            <a:spLocks noChangeArrowheads="1"/>
          </p:cNvSpPr>
          <p:nvPr/>
        </p:nvSpPr>
        <p:spPr bwMode="auto">
          <a:xfrm>
            <a:off x="2424113"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sz="6600" b="1" smtClean="0">
                <a:solidFill>
                  <a:srgbClr val="FEFE00"/>
                </a:solidFill>
                <a:latin typeface="Arial" panose="020B0604020202020204" pitchFamily="34" charset="0"/>
                <a:cs typeface="Times New Roman" panose="02020603050405020304" pitchFamily="18" charset="0"/>
              </a:rPr>
              <a:t>Exemple </a:t>
            </a:r>
          </a:p>
        </p:txBody>
      </p:sp>
      <p:sp>
        <p:nvSpPr>
          <p:cNvPr id="24579"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24580"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4581"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4582"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4583"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4584" name="Text Box 6"/>
          <p:cNvSpPr txBox="1">
            <a:spLocks noChangeArrowheads="1"/>
          </p:cNvSpPr>
          <p:nvPr/>
        </p:nvSpPr>
        <p:spPr bwMode="auto">
          <a:xfrm>
            <a:off x="323850" y="1773238"/>
            <a:ext cx="3671888" cy="477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nl-BE" altLang="fr-FR" sz="2800" u="sng">
                <a:solidFill>
                  <a:srgbClr val="FFFFFF"/>
                </a:solidFill>
                <a:latin typeface="Arial" panose="020B0604020202020204" pitchFamily="34" charset="0"/>
              </a:rPr>
              <a:t>Hommes	  Femmes</a:t>
            </a:r>
          </a:p>
          <a:p>
            <a:pPr eaLnBrk="1" hangingPunct="1">
              <a:spcBef>
                <a:spcPct val="0"/>
              </a:spcBef>
              <a:buFontTx/>
              <a:buNone/>
            </a:pPr>
            <a:r>
              <a:rPr lang="nl-BE" altLang="fr-FR" sz="2800">
                <a:solidFill>
                  <a:srgbClr val="FFFFFF"/>
                </a:solidFill>
                <a:latin typeface="Arial" panose="020B0604020202020204" pitchFamily="34" charset="0"/>
              </a:rPr>
              <a:t>    98		     114</a:t>
            </a:r>
          </a:p>
          <a:p>
            <a:pPr eaLnBrk="1" hangingPunct="1">
              <a:spcBef>
                <a:spcPct val="0"/>
              </a:spcBef>
              <a:buFontTx/>
              <a:buNone/>
            </a:pPr>
            <a:r>
              <a:rPr lang="nl-BE" altLang="fr-FR" sz="2800">
                <a:solidFill>
                  <a:srgbClr val="FFFFFF"/>
                </a:solidFill>
                <a:latin typeface="Arial" panose="020B0604020202020204" pitchFamily="34" charset="0"/>
              </a:rPr>
              <a:t>    95		     108</a:t>
            </a:r>
          </a:p>
          <a:p>
            <a:pPr eaLnBrk="1" hangingPunct="1">
              <a:spcBef>
                <a:spcPct val="0"/>
              </a:spcBef>
              <a:buFontTx/>
              <a:buNone/>
            </a:pPr>
            <a:r>
              <a:rPr lang="nl-BE" altLang="fr-FR" sz="2800">
                <a:solidFill>
                  <a:srgbClr val="FFFFFF"/>
                </a:solidFill>
                <a:latin typeface="Arial" panose="020B0604020202020204" pitchFamily="34" charset="0"/>
              </a:rPr>
              <a:t>    103	      99</a:t>
            </a:r>
          </a:p>
          <a:p>
            <a:pPr eaLnBrk="1" hangingPunct="1">
              <a:spcBef>
                <a:spcPct val="0"/>
              </a:spcBef>
              <a:buFontTx/>
              <a:buNone/>
            </a:pPr>
            <a:r>
              <a:rPr lang="nl-BE" altLang="fr-FR" sz="2800">
                <a:solidFill>
                  <a:srgbClr val="FFFFFF"/>
                </a:solidFill>
                <a:latin typeface="Arial" panose="020B0604020202020204" pitchFamily="34" charset="0"/>
              </a:rPr>
              <a:t>    106	     110</a:t>
            </a:r>
          </a:p>
          <a:p>
            <a:pPr eaLnBrk="1" hangingPunct="1">
              <a:spcBef>
                <a:spcPct val="0"/>
              </a:spcBef>
              <a:buFontTx/>
              <a:buNone/>
            </a:pPr>
            <a:r>
              <a:rPr lang="nl-BE" altLang="fr-FR" sz="2800">
                <a:solidFill>
                  <a:srgbClr val="FFFFFF"/>
                </a:solidFill>
                <a:latin typeface="Arial" panose="020B0604020202020204" pitchFamily="34" charset="0"/>
              </a:rPr>
              <a:t>    112	     125</a:t>
            </a:r>
          </a:p>
          <a:p>
            <a:pPr eaLnBrk="1" hangingPunct="1">
              <a:spcBef>
                <a:spcPct val="0"/>
              </a:spcBef>
              <a:buFontTx/>
              <a:buNone/>
            </a:pPr>
            <a:r>
              <a:rPr lang="nl-BE" altLang="fr-FR" sz="2800">
                <a:solidFill>
                  <a:srgbClr val="FFFFFF"/>
                </a:solidFill>
                <a:latin typeface="Arial" panose="020B0604020202020204" pitchFamily="34" charset="0"/>
              </a:rPr>
              <a:t>    100	     133</a:t>
            </a:r>
          </a:p>
          <a:p>
            <a:pPr eaLnBrk="1" hangingPunct="1">
              <a:spcBef>
                <a:spcPct val="0"/>
              </a:spcBef>
              <a:buFontTx/>
              <a:buNone/>
            </a:pPr>
            <a:r>
              <a:rPr lang="nl-BE" altLang="fr-FR" sz="2800">
                <a:solidFill>
                  <a:srgbClr val="FFFFFF"/>
                </a:solidFill>
                <a:latin typeface="Arial" panose="020B0604020202020204" pitchFamily="34" charset="0"/>
              </a:rPr>
              <a:t>    122	     124</a:t>
            </a:r>
          </a:p>
          <a:p>
            <a:pPr eaLnBrk="1" hangingPunct="1">
              <a:spcBef>
                <a:spcPct val="0"/>
              </a:spcBef>
              <a:buFontTx/>
              <a:buNone/>
            </a:pPr>
            <a:r>
              <a:rPr lang="nl-BE" altLang="fr-FR" sz="2800">
                <a:solidFill>
                  <a:srgbClr val="FFFFFF"/>
                </a:solidFill>
                <a:latin typeface="Arial" panose="020B0604020202020204" pitchFamily="34" charset="0"/>
              </a:rPr>
              <a:t>    86		      97</a:t>
            </a:r>
          </a:p>
          <a:p>
            <a:pPr eaLnBrk="1" hangingPunct="1">
              <a:spcBef>
                <a:spcPct val="0"/>
              </a:spcBef>
              <a:buFontTx/>
              <a:buNone/>
            </a:pPr>
            <a:r>
              <a:rPr lang="nl-BE" altLang="fr-FR" sz="2800">
                <a:solidFill>
                  <a:srgbClr val="FFFFFF"/>
                </a:solidFill>
                <a:latin typeface="Arial" panose="020B0604020202020204" pitchFamily="34" charset="0"/>
              </a:rPr>
              <a:t>    97		     105</a:t>
            </a:r>
          </a:p>
          <a:p>
            <a:pPr eaLnBrk="1" hangingPunct="1">
              <a:spcBef>
                <a:spcPct val="0"/>
              </a:spcBef>
              <a:buFontTx/>
              <a:buNone/>
            </a:pPr>
            <a:r>
              <a:rPr lang="nl-BE" altLang="fr-FR" sz="2800">
                <a:solidFill>
                  <a:srgbClr val="FFFFFF"/>
                </a:solidFill>
                <a:latin typeface="Arial" panose="020B0604020202020204" pitchFamily="34" charset="0"/>
              </a:rPr>
              <a:t>    104	      99</a:t>
            </a:r>
            <a:endParaRPr lang="fr-FR" altLang="fr-FR" sz="2800">
              <a:solidFill>
                <a:srgbClr val="FFFFFF"/>
              </a:solidFill>
              <a:latin typeface="Arial" panose="020B0604020202020204" pitchFamily="34" charset="0"/>
            </a:endParaRPr>
          </a:p>
        </p:txBody>
      </p:sp>
      <p:graphicFrame>
        <p:nvGraphicFramePr>
          <p:cNvPr id="24585" name="Objet 7"/>
          <p:cNvGraphicFramePr>
            <a:graphicFrameLocks noChangeAspect="1"/>
          </p:cNvGraphicFramePr>
          <p:nvPr/>
        </p:nvGraphicFramePr>
        <p:xfrm>
          <a:off x="4284663" y="2924175"/>
          <a:ext cx="4608512" cy="3457575"/>
        </p:xfrm>
        <a:graphic>
          <a:graphicData uri="http://schemas.openxmlformats.org/presentationml/2006/ole">
            <mc:AlternateContent xmlns:mc="http://schemas.openxmlformats.org/markup-compatibility/2006">
              <mc:Choice xmlns:v="urn:schemas-microsoft-com:vml" Requires="v">
                <p:oleObj spid="_x0000_s24592" name="SPW 11.0 Graph" r:id="rId4" imgW="5616360" imgH="4213440" progId="SigmaPlotGraphicObject.10">
                  <p:embed/>
                </p:oleObj>
              </mc:Choice>
              <mc:Fallback>
                <p:oleObj name="SPW 11.0 Graph" r:id="rId4" imgW="5616360" imgH="4213440" progId="SigmaPlotGraphicObject.10">
                  <p:embed/>
                  <p:pic>
                    <p:nvPicPr>
                      <p:cNvPr id="0" name="Obje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2924175"/>
                        <a:ext cx="460851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6627"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6628"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6629"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6630"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6631"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6632"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6633" name="ZoneTexte 5"/>
          <p:cNvSpPr txBox="1">
            <a:spLocks noChangeArrowheads="1"/>
          </p:cNvSpPr>
          <p:nvPr/>
        </p:nvSpPr>
        <p:spPr bwMode="auto">
          <a:xfrm>
            <a:off x="1357313" y="1530350"/>
            <a:ext cx="1701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BE" altLang="fr-FR" sz="2800">
                <a:solidFill>
                  <a:srgbClr val="FFFFFF"/>
                </a:solidFill>
                <a:latin typeface="Arial" panose="020B0604020202020204" pitchFamily="34" charset="0"/>
              </a:rPr>
              <a:t>Hommes</a:t>
            </a:r>
          </a:p>
        </p:txBody>
      </p:sp>
      <p:sp>
        <p:nvSpPr>
          <p:cNvPr id="26634" name="ZoneTexte 17"/>
          <p:cNvSpPr txBox="1">
            <a:spLocks noChangeArrowheads="1"/>
          </p:cNvSpPr>
          <p:nvPr/>
        </p:nvSpPr>
        <p:spPr bwMode="auto">
          <a:xfrm>
            <a:off x="6107113" y="1538288"/>
            <a:ext cx="1644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fr-BE" altLang="fr-FR" sz="2800">
                <a:solidFill>
                  <a:srgbClr val="FFFFFF"/>
                </a:solidFill>
                <a:latin typeface="Arial" panose="020B0604020202020204" pitchFamily="34" charset="0"/>
              </a:rPr>
              <a:t>Femmes</a:t>
            </a:r>
          </a:p>
        </p:txBody>
      </p:sp>
      <p:sp>
        <p:nvSpPr>
          <p:cNvPr id="26635" name="Rectangle 18"/>
          <p:cNvSpPr>
            <a:spLocks noChangeArrowheads="1"/>
          </p:cNvSpPr>
          <p:nvPr/>
        </p:nvSpPr>
        <p:spPr bwMode="auto">
          <a:xfrm>
            <a:off x="144463" y="2163763"/>
            <a:ext cx="4211637" cy="3786187"/>
          </a:xfrm>
          <a:prstGeom prst="rect">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spcBef>
                <a:spcPct val="0"/>
              </a:spcBef>
              <a:buFontTx/>
              <a:buNone/>
            </a:pPr>
            <a:r>
              <a:rPr lang="fr-BE" altLang="fr-FR" sz="1200">
                <a:solidFill>
                  <a:srgbClr val="FFFFFF"/>
                </a:solidFill>
                <a:latin typeface="Arial" panose="020B0604020202020204" pitchFamily="34" charset="0"/>
              </a:rPr>
              <a:t>109	77	111	112	117</a:t>
            </a:r>
          </a:p>
          <a:p>
            <a:pPr algn="just" eaLnBrk="1" hangingPunct="1">
              <a:spcBef>
                <a:spcPct val="0"/>
              </a:spcBef>
              <a:buFontTx/>
              <a:buNone/>
            </a:pPr>
            <a:r>
              <a:rPr lang="fr-BE" altLang="fr-FR" sz="1200">
                <a:solidFill>
                  <a:srgbClr val="FFFFFF"/>
                </a:solidFill>
                <a:latin typeface="Arial" panose="020B0604020202020204" pitchFamily="34" charset="0"/>
              </a:rPr>
              <a:t>108	86	123	83	104</a:t>
            </a:r>
          </a:p>
          <a:p>
            <a:pPr algn="just" eaLnBrk="1" hangingPunct="1">
              <a:spcBef>
                <a:spcPct val="0"/>
              </a:spcBef>
              <a:buFontTx/>
              <a:buNone/>
            </a:pPr>
            <a:r>
              <a:rPr lang="fr-BE" altLang="fr-FR" sz="1200">
                <a:solidFill>
                  <a:srgbClr val="FF0000"/>
                </a:solidFill>
                <a:latin typeface="Arial" panose="020B0604020202020204" pitchFamily="34" charset="0"/>
              </a:rPr>
              <a:t>103</a:t>
            </a:r>
            <a:r>
              <a:rPr lang="fr-BE" altLang="fr-FR" sz="1200">
                <a:solidFill>
                  <a:srgbClr val="FFFFFF"/>
                </a:solidFill>
                <a:latin typeface="Arial" panose="020B0604020202020204" pitchFamily="34" charset="0"/>
              </a:rPr>
              <a:t>	</a:t>
            </a:r>
            <a:r>
              <a:rPr lang="fr-BE" altLang="fr-FR" sz="1200">
                <a:solidFill>
                  <a:srgbClr val="FF0000"/>
                </a:solidFill>
                <a:latin typeface="Arial" panose="020B0604020202020204" pitchFamily="34" charset="0"/>
              </a:rPr>
              <a:t>97</a:t>
            </a:r>
            <a:r>
              <a:rPr lang="fr-BE" altLang="fr-FR" sz="1200">
                <a:solidFill>
                  <a:srgbClr val="FFFFFF"/>
                </a:solidFill>
                <a:latin typeface="Arial" panose="020B0604020202020204" pitchFamily="34" charset="0"/>
              </a:rPr>
              <a:t>	</a:t>
            </a:r>
            <a:r>
              <a:rPr lang="fr-BE" altLang="fr-FR" sz="1200">
                <a:solidFill>
                  <a:srgbClr val="FF0000"/>
                </a:solidFill>
                <a:latin typeface="Arial" panose="020B0604020202020204" pitchFamily="34" charset="0"/>
              </a:rPr>
              <a:t>98</a:t>
            </a:r>
            <a:r>
              <a:rPr lang="fr-BE" altLang="fr-FR" sz="1200">
                <a:solidFill>
                  <a:srgbClr val="FFFFFF"/>
                </a:solidFill>
                <a:latin typeface="Arial" panose="020B0604020202020204" pitchFamily="34" charset="0"/>
              </a:rPr>
              <a:t>	84	94</a:t>
            </a:r>
          </a:p>
          <a:p>
            <a:pPr algn="just" eaLnBrk="1" hangingPunct="1">
              <a:spcBef>
                <a:spcPct val="0"/>
              </a:spcBef>
              <a:buFontTx/>
              <a:buNone/>
            </a:pPr>
            <a:r>
              <a:rPr lang="fr-BE" altLang="fr-FR" sz="1200">
                <a:solidFill>
                  <a:srgbClr val="FFFFFF"/>
                </a:solidFill>
                <a:latin typeface="Arial" panose="020B0604020202020204" pitchFamily="34" charset="0"/>
              </a:rPr>
              <a:t>103	94	117	</a:t>
            </a:r>
            <a:r>
              <a:rPr lang="fr-BE" altLang="fr-FR" sz="1200">
                <a:solidFill>
                  <a:srgbClr val="FF0000"/>
                </a:solidFill>
                <a:latin typeface="Arial" panose="020B0604020202020204" pitchFamily="34" charset="0"/>
              </a:rPr>
              <a:t>100</a:t>
            </a:r>
            <a:r>
              <a:rPr lang="fr-BE" altLang="fr-FR" sz="1200">
                <a:solidFill>
                  <a:srgbClr val="FFFFFF"/>
                </a:solidFill>
                <a:latin typeface="Arial" panose="020B0604020202020204" pitchFamily="34" charset="0"/>
              </a:rPr>
              <a:t>	110</a:t>
            </a:r>
          </a:p>
          <a:p>
            <a:pPr algn="just" eaLnBrk="1" hangingPunct="1">
              <a:spcBef>
                <a:spcPct val="0"/>
              </a:spcBef>
              <a:buFontTx/>
              <a:buNone/>
            </a:pPr>
            <a:r>
              <a:rPr lang="fr-BE" altLang="fr-FR" sz="1200">
                <a:solidFill>
                  <a:srgbClr val="FFFFFF"/>
                </a:solidFill>
                <a:latin typeface="Arial" panose="020B0604020202020204" pitchFamily="34" charset="0"/>
              </a:rPr>
              <a:t>73	61	90	120	99</a:t>
            </a:r>
          </a:p>
          <a:p>
            <a:pPr algn="just" eaLnBrk="1" hangingPunct="1">
              <a:spcBef>
                <a:spcPct val="0"/>
              </a:spcBef>
              <a:buFontTx/>
              <a:buNone/>
            </a:pPr>
            <a:r>
              <a:rPr lang="fr-BE" altLang="fr-FR" sz="1200">
                <a:solidFill>
                  <a:srgbClr val="FFFFFF"/>
                </a:solidFill>
                <a:latin typeface="Arial" panose="020B0604020202020204" pitchFamily="34" charset="0"/>
              </a:rPr>
              <a:t>120	</a:t>
            </a:r>
            <a:r>
              <a:rPr lang="fr-BE" altLang="fr-FR" sz="1200">
                <a:solidFill>
                  <a:srgbClr val="FF0000"/>
                </a:solidFill>
                <a:latin typeface="Arial" panose="020B0604020202020204" pitchFamily="34" charset="0"/>
              </a:rPr>
              <a:t>86</a:t>
            </a:r>
            <a:r>
              <a:rPr lang="fr-BE" altLang="fr-FR" sz="1200">
                <a:solidFill>
                  <a:srgbClr val="FFFFFF"/>
                </a:solidFill>
                <a:latin typeface="Arial" panose="020B0604020202020204" pitchFamily="34" charset="0"/>
              </a:rPr>
              <a:t>	96	104	115</a:t>
            </a:r>
          </a:p>
          <a:p>
            <a:pPr algn="just" eaLnBrk="1" hangingPunct="1">
              <a:spcBef>
                <a:spcPct val="0"/>
              </a:spcBef>
              <a:buFontTx/>
              <a:buNone/>
            </a:pPr>
            <a:r>
              <a:rPr lang="fr-BE" altLang="fr-FR" sz="1200">
                <a:solidFill>
                  <a:srgbClr val="FFFFFF"/>
                </a:solidFill>
                <a:latin typeface="Arial" panose="020B0604020202020204" pitchFamily="34" charset="0"/>
              </a:rPr>
              <a:t>99	100	105	88	92</a:t>
            </a:r>
          </a:p>
          <a:p>
            <a:pPr algn="just" eaLnBrk="1" hangingPunct="1">
              <a:spcBef>
                <a:spcPct val="0"/>
              </a:spcBef>
              <a:buFontTx/>
              <a:buNone/>
            </a:pPr>
            <a:r>
              <a:rPr lang="fr-BE" altLang="fr-FR" sz="1200">
                <a:solidFill>
                  <a:srgbClr val="FFFFFF"/>
                </a:solidFill>
                <a:latin typeface="Arial" panose="020B0604020202020204" pitchFamily="34" charset="0"/>
              </a:rPr>
              <a:t>93	106	90	114	109</a:t>
            </a:r>
          </a:p>
          <a:p>
            <a:pPr algn="just" eaLnBrk="1" hangingPunct="1">
              <a:spcBef>
                <a:spcPct val="0"/>
              </a:spcBef>
              <a:buFontTx/>
              <a:buNone/>
            </a:pPr>
            <a:r>
              <a:rPr lang="fr-BE" altLang="fr-FR" sz="1200">
                <a:solidFill>
                  <a:srgbClr val="FFFFFF"/>
                </a:solidFill>
                <a:latin typeface="Arial" panose="020B0604020202020204" pitchFamily="34" charset="0"/>
              </a:rPr>
              <a:t>109	110	99	72	106</a:t>
            </a:r>
          </a:p>
          <a:p>
            <a:pPr algn="just" eaLnBrk="1" hangingPunct="1">
              <a:spcBef>
                <a:spcPct val="0"/>
              </a:spcBef>
              <a:buFontTx/>
              <a:buNone/>
            </a:pPr>
            <a:r>
              <a:rPr lang="fr-BE" altLang="fr-FR" sz="1200">
                <a:solidFill>
                  <a:srgbClr val="FFFFFF"/>
                </a:solidFill>
                <a:latin typeface="Arial" panose="020B0604020202020204" pitchFamily="34" charset="0"/>
              </a:rPr>
              <a:t>115	111	112	113	</a:t>
            </a:r>
            <a:r>
              <a:rPr lang="fr-BE" altLang="fr-FR" sz="1200">
                <a:solidFill>
                  <a:srgbClr val="FF0000"/>
                </a:solidFill>
                <a:latin typeface="Arial" panose="020B0604020202020204" pitchFamily="34" charset="0"/>
              </a:rPr>
              <a:t>104</a:t>
            </a:r>
          </a:p>
          <a:p>
            <a:pPr algn="just" eaLnBrk="1" hangingPunct="1">
              <a:spcBef>
                <a:spcPct val="0"/>
              </a:spcBef>
              <a:buFontTx/>
              <a:buNone/>
            </a:pPr>
            <a:r>
              <a:rPr lang="fr-BE" altLang="fr-FR" sz="1200">
                <a:solidFill>
                  <a:srgbClr val="FFFFFF"/>
                </a:solidFill>
                <a:latin typeface="Arial" panose="020B0604020202020204" pitchFamily="34" charset="0"/>
              </a:rPr>
              <a:t>78	105	106	115	110</a:t>
            </a:r>
          </a:p>
          <a:p>
            <a:pPr algn="just" eaLnBrk="1" hangingPunct="1">
              <a:spcBef>
                <a:spcPct val="0"/>
              </a:spcBef>
              <a:buFontTx/>
              <a:buNone/>
            </a:pPr>
            <a:r>
              <a:rPr lang="fr-BE" altLang="fr-FR" sz="1200">
                <a:solidFill>
                  <a:srgbClr val="FFFFFF"/>
                </a:solidFill>
                <a:latin typeface="Arial" panose="020B0604020202020204" pitchFamily="34" charset="0"/>
              </a:rPr>
              <a:t>85	117	93	105	</a:t>
            </a:r>
            <a:r>
              <a:rPr lang="fr-BE" altLang="fr-FR" sz="1200">
                <a:solidFill>
                  <a:srgbClr val="FF0000"/>
                </a:solidFill>
                <a:latin typeface="Arial" panose="020B0604020202020204" pitchFamily="34" charset="0"/>
              </a:rPr>
              <a:t>106</a:t>
            </a:r>
          </a:p>
          <a:p>
            <a:pPr algn="just" eaLnBrk="1" hangingPunct="1">
              <a:spcBef>
                <a:spcPct val="0"/>
              </a:spcBef>
              <a:buFontTx/>
              <a:buNone/>
            </a:pPr>
            <a:r>
              <a:rPr lang="fr-BE" altLang="fr-FR" sz="1200">
                <a:solidFill>
                  <a:srgbClr val="FFFFFF"/>
                </a:solidFill>
                <a:latin typeface="Arial" panose="020B0604020202020204" pitchFamily="34" charset="0"/>
              </a:rPr>
              <a:t>107	</a:t>
            </a:r>
            <a:r>
              <a:rPr lang="fr-BE" altLang="fr-FR" sz="1200">
                <a:solidFill>
                  <a:srgbClr val="FF0000"/>
                </a:solidFill>
                <a:latin typeface="Arial" panose="020B0604020202020204" pitchFamily="34" charset="0"/>
              </a:rPr>
              <a:t>112</a:t>
            </a:r>
            <a:r>
              <a:rPr lang="fr-BE" altLang="fr-FR" sz="1200">
                <a:solidFill>
                  <a:srgbClr val="FFFFFF"/>
                </a:solidFill>
                <a:latin typeface="Arial" panose="020B0604020202020204" pitchFamily="34" charset="0"/>
              </a:rPr>
              <a:t>	114	88	87</a:t>
            </a:r>
          </a:p>
          <a:p>
            <a:pPr algn="just" eaLnBrk="1" hangingPunct="1">
              <a:spcBef>
                <a:spcPct val="0"/>
              </a:spcBef>
              <a:buFontTx/>
              <a:buNone/>
            </a:pPr>
            <a:r>
              <a:rPr lang="fr-BE" altLang="fr-FR" sz="1200">
                <a:solidFill>
                  <a:srgbClr val="FFFFFF"/>
                </a:solidFill>
                <a:latin typeface="Arial" panose="020B0604020202020204" pitchFamily="34" charset="0"/>
              </a:rPr>
              <a:t>127	102	101	115	87</a:t>
            </a:r>
          </a:p>
          <a:p>
            <a:pPr algn="just" eaLnBrk="1" hangingPunct="1">
              <a:spcBef>
                <a:spcPct val="0"/>
              </a:spcBef>
              <a:buFontTx/>
              <a:buNone/>
            </a:pPr>
            <a:r>
              <a:rPr lang="fr-BE" altLang="fr-FR" sz="1200">
                <a:solidFill>
                  <a:srgbClr val="FFFFFF"/>
                </a:solidFill>
                <a:latin typeface="Arial" panose="020B0604020202020204" pitchFamily="34" charset="0"/>
              </a:rPr>
              <a:t>94	116	114	90	93</a:t>
            </a:r>
          </a:p>
          <a:p>
            <a:pPr algn="just" eaLnBrk="1" hangingPunct="1">
              <a:spcBef>
                <a:spcPct val="0"/>
              </a:spcBef>
              <a:buFontTx/>
              <a:buNone/>
            </a:pPr>
            <a:r>
              <a:rPr lang="fr-BE" altLang="fr-FR" sz="1200">
                <a:solidFill>
                  <a:srgbClr val="FFFFFF"/>
                </a:solidFill>
                <a:latin typeface="Arial" panose="020B0604020202020204" pitchFamily="34" charset="0"/>
              </a:rPr>
              <a:t>71	110	89	74	105</a:t>
            </a:r>
          </a:p>
          <a:p>
            <a:pPr algn="just" eaLnBrk="1" hangingPunct="1">
              <a:spcBef>
                <a:spcPct val="0"/>
              </a:spcBef>
              <a:buFontTx/>
              <a:buNone/>
            </a:pPr>
            <a:r>
              <a:rPr lang="fr-BE" altLang="fr-FR" sz="1200">
                <a:solidFill>
                  <a:srgbClr val="FFFFFF"/>
                </a:solidFill>
                <a:latin typeface="Arial" panose="020B0604020202020204" pitchFamily="34" charset="0"/>
              </a:rPr>
              <a:t>69	114	112	101	108</a:t>
            </a:r>
          </a:p>
          <a:p>
            <a:pPr algn="just" eaLnBrk="1" hangingPunct="1">
              <a:spcBef>
                <a:spcPct val="0"/>
              </a:spcBef>
              <a:buFontTx/>
              <a:buNone/>
            </a:pPr>
            <a:r>
              <a:rPr lang="fr-BE" altLang="fr-FR" sz="1200">
                <a:solidFill>
                  <a:srgbClr val="FFFFFF"/>
                </a:solidFill>
                <a:latin typeface="Arial" panose="020B0604020202020204" pitchFamily="34" charset="0"/>
              </a:rPr>
              <a:t>94	</a:t>
            </a:r>
            <a:r>
              <a:rPr lang="fr-BE" altLang="fr-FR" sz="1200">
                <a:solidFill>
                  <a:srgbClr val="FF0000"/>
                </a:solidFill>
                <a:latin typeface="Arial" panose="020B0604020202020204" pitchFamily="34" charset="0"/>
              </a:rPr>
              <a:t>95</a:t>
            </a:r>
            <a:r>
              <a:rPr lang="fr-BE" altLang="fr-FR" sz="1200">
                <a:solidFill>
                  <a:srgbClr val="FFFFFF"/>
                </a:solidFill>
                <a:latin typeface="Arial" panose="020B0604020202020204" pitchFamily="34" charset="0"/>
              </a:rPr>
              <a:t>	114	113	97</a:t>
            </a:r>
          </a:p>
          <a:p>
            <a:pPr algn="just" eaLnBrk="1" hangingPunct="1">
              <a:spcBef>
                <a:spcPct val="0"/>
              </a:spcBef>
              <a:buFontTx/>
              <a:buNone/>
            </a:pPr>
            <a:r>
              <a:rPr lang="fr-BE" altLang="fr-FR" sz="1200">
                <a:solidFill>
                  <a:srgbClr val="FFFFFF"/>
                </a:solidFill>
                <a:latin typeface="Arial" panose="020B0604020202020204" pitchFamily="34" charset="0"/>
              </a:rPr>
              <a:t>83	74	125	</a:t>
            </a:r>
            <a:r>
              <a:rPr lang="fr-BE" altLang="fr-FR" sz="1200">
                <a:solidFill>
                  <a:srgbClr val="FF0000"/>
                </a:solidFill>
                <a:latin typeface="Arial" panose="020B0604020202020204" pitchFamily="34" charset="0"/>
              </a:rPr>
              <a:t>122</a:t>
            </a:r>
            <a:r>
              <a:rPr lang="fr-BE" altLang="fr-FR" sz="1200">
                <a:solidFill>
                  <a:srgbClr val="FFFFFF"/>
                </a:solidFill>
                <a:latin typeface="Arial" panose="020B0604020202020204" pitchFamily="34" charset="0"/>
              </a:rPr>
              <a:t>	101</a:t>
            </a:r>
          </a:p>
          <a:p>
            <a:pPr algn="just" eaLnBrk="1" hangingPunct="1">
              <a:spcBef>
                <a:spcPct val="0"/>
              </a:spcBef>
              <a:buFontTx/>
              <a:buNone/>
            </a:pPr>
            <a:r>
              <a:rPr lang="fr-BE" altLang="fr-FR" sz="1200">
                <a:solidFill>
                  <a:srgbClr val="FFFFFF"/>
                </a:solidFill>
                <a:latin typeface="Arial" panose="020B0604020202020204" pitchFamily="34" charset="0"/>
              </a:rPr>
              <a:t>137	110	111	95	105</a:t>
            </a:r>
          </a:p>
        </p:txBody>
      </p:sp>
      <p:sp>
        <p:nvSpPr>
          <p:cNvPr id="26636" name="Rectangle 20"/>
          <p:cNvSpPr>
            <a:spLocks noChangeArrowheads="1"/>
          </p:cNvSpPr>
          <p:nvPr/>
        </p:nvSpPr>
        <p:spPr bwMode="auto">
          <a:xfrm>
            <a:off x="4787900" y="2163763"/>
            <a:ext cx="4248150" cy="3786187"/>
          </a:xfrm>
          <a:prstGeom prst="rect">
            <a:avLst/>
          </a:prstGeom>
          <a:noFill/>
          <a:ln w="1905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BE" altLang="fr-FR" sz="1200">
                <a:solidFill>
                  <a:srgbClr val="FFFFFF"/>
                </a:solidFill>
                <a:latin typeface="Arial" panose="020B0604020202020204" pitchFamily="34" charset="0"/>
              </a:rPr>
              <a:t>116	92	96	118	90</a:t>
            </a:r>
          </a:p>
          <a:p>
            <a:pPr eaLnBrk="1" hangingPunct="1">
              <a:spcBef>
                <a:spcPct val="0"/>
              </a:spcBef>
              <a:buFontTx/>
              <a:buNone/>
            </a:pPr>
            <a:r>
              <a:rPr lang="fr-BE" altLang="fr-FR" sz="1200">
                <a:solidFill>
                  <a:srgbClr val="FF0000"/>
                </a:solidFill>
                <a:latin typeface="Arial" panose="020B0604020202020204" pitchFamily="34" charset="0"/>
              </a:rPr>
              <a:t>114</a:t>
            </a:r>
            <a:r>
              <a:rPr lang="fr-BE" altLang="fr-FR" sz="1200">
                <a:solidFill>
                  <a:srgbClr val="FFFFFF"/>
                </a:solidFill>
                <a:latin typeface="Arial" panose="020B0604020202020204" pitchFamily="34" charset="0"/>
              </a:rPr>
              <a:t>	78	92	85	94</a:t>
            </a:r>
          </a:p>
          <a:p>
            <a:pPr eaLnBrk="1" hangingPunct="1">
              <a:spcBef>
                <a:spcPct val="0"/>
              </a:spcBef>
              <a:buFontTx/>
              <a:buNone/>
            </a:pPr>
            <a:r>
              <a:rPr lang="fr-BE" altLang="fr-FR" sz="1200">
                <a:solidFill>
                  <a:srgbClr val="FFFFFF"/>
                </a:solidFill>
                <a:latin typeface="Arial" panose="020B0604020202020204" pitchFamily="34" charset="0"/>
              </a:rPr>
              <a:t>92	104	101	96	</a:t>
            </a:r>
            <a:r>
              <a:rPr lang="fr-BE" altLang="fr-FR" sz="1200">
                <a:solidFill>
                  <a:srgbClr val="FF0000"/>
                </a:solidFill>
                <a:latin typeface="Arial" panose="020B0604020202020204" pitchFamily="34" charset="0"/>
              </a:rPr>
              <a:t>99</a:t>
            </a:r>
          </a:p>
          <a:p>
            <a:pPr eaLnBrk="1" hangingPunct="1">
              <a:spcBef>
                <a:spcPct val="0"/>
              </a:spcBef>
              <a:buFontTx/>
              <a:buNone/>
            </a:pPr>
            <a:r>
              <a:rPr lang="fr-BE" altLang="fr-FR" sz="1200">
                <a:solidFill>
                  <a:srgbClr val="FF0000"/>
                </a:solidFill>
                <a:latin typeface="Arial" panose="020B0604020202020204" pitchFamily="34" charset="0"/>
              </a:rPr>
              <a:t>110</a:t>
            </a:r>
            <a:r>
              <a:rPr lang="fr-BE" altLang="fr-FR" sz="1200">
                <a:solidFill>
                  <a:srgbClr val="FFFFFF"/>
                </a:solidFill>
                <a:latin typeface="Arial" panose="020B0604020202020204" pitchFamily="34" charset="0"/>
              </a:rPr>
              <a:t>	141	105	79	79</a:t>
            </a:r>
          </a:p>
          <a:p>
            <a:pPr eaLnBrk="1" hangingPunct="1">
              <a:spcBef>
                <a:spcPct val="0"/>
              </a:spcBef>
              <a:buFontTx/>
              <a:buNone/>
            </a:pPr>
            <a:r>
              <a:rPr lang="fr-BE" altLang="fr-FR" sz="1200">
                <a:solidFill>
                  <a:srgbClr val="FFFFFF"/>
                </a:solidFill>
                <a:latin typeface="Arial" panose="020B0604020202020204" pitchFamily="34" charset="0"/>
              </a:rPr>
              <a:t>96	</a:t>
            </a:r>
            <a:r>
              <a:rPr lang="fr-BE" altLang="fr-FR" sz="1200">
                <a:solidFill>
                  <a:srgbClr val="FF0000"/>
                </a:solidFill>
                <a:latin typeface="Arial" panose="020B0604020202020204" pitchFamily="34" charset="0"/>
              </a:rPr>
              <a:t>97</a:t>
            </a:r>
            <a:r>
              <a:rPr lang="fr-BE" altLang="fr-FR" sz="1200">
                <a:solidFill>
                  <a:srgbClr val="FFFFFF"/>
                </a:solidFill>
                <a:latin typeface="Arial" panose="020B0604020202020204" pitchFamily="34" charset="0"/>
              </a:rPr>
              <a:t>	89	112	73</a:t>
            </a:r>
          </a:p>
          <a:p>
            <a:pPr eaLnBrk="1" hangingPunct="1">
              <a:spcBef>
                <a:spcPct val="0"/>
              </a:spcBef>
              <a:buFontTx/>
              <a:buNone/>
            </a:pPr>
            <a:r>
              <a:rPr lang="fr-BE" altLang="fr-FR" sz="1200">
                <a:solidFill>
                  <a:srgbClr val="FFFFFF"/>
                </a:solidFill>
                <a:latin typeface="Arial" panose="020B0604020202020204" pitchFamily="34" charset="0"/>
              </a:rPr>
              <a:t>118	101	95	98	100</a:t>
            </a:r>
          </a:p>
          <a:p>
            <a:pPr eaLnBrk="1" hangingPunct="1">
              <a:spcBef>
                <a:spcPct val="0"/>
              </a:spcBef>
              <a:buFontTx/>
              <a:buNone/>
            </a:pPr>
            <a:r>
              <a:rPr lang="fr-BE" altLang="fr-FR" sz="1200">
                <a:solidFill>
                  <a:srgbClr val="FFFFFF"/>
                </a:solidFill>
                <a:latin typeface="Arial" panose="020B0604020202020204" pitchFamily="34" charset="0"/>
              </a:rPr>
              <a:t>88	106	87	</a:t>
            </a:r>
            <a:r>
              <a:rPr lang="fr-BE" altLang="fr-FR" sz="1200">
                <a:solidFill>
                  <a:srgbClr val="FF0000"/>
                </a:solidFill>
                <a:latin typeface="Arial" panose="020B0604020202020204" pitchFamily="34" charset="0"/>
              </a:rPr>
              <a:t>124</a:t>
            </a:r>
            <a:r>
              <a:rPr lang="fr-BE" altLang="fr-FR" sz="1200">
                <a:solidFill>
                  <a:srgbClr val="FFFFFF"/>
                </a:solidFill>
                <a:latin typeface="Arial" panose="020B0604020202020204" pitchFamily="34" charset="0"/>
              </a:rPr>
              <a:t>	123</a:t>
            </a:r>
          </a:p>
          <a:p>
            <a:pPr eaLnBrk="1" hangingPunct="1">
              <a:spcBef>
                <a:spcPct val="0"/>
              </a:spcBef>
              <a:buFontTx/>
              <a:buNone/>
            </a:pPr>
            <a:r>
              <a:rPr lang="fr-BE" altLang="fr-FR" sz="1200">
                <a:solidFill>
                  <a:srgbClr val="FFFFFF"/>
                </a:solidFill>
                <a:latin typeface="Arial" panose="020B0604020202020204" pitchFamily="34" charset="0"/>
              </a:rPr>
              <a:t>106	105	111	80	118</a:t>
            </a:r>
          </a:p>
          <a:p>
            <a:pPr eaLnBrk="1" hangingPunct="1">
              <a:spcBef>
                <a:spcPct val="0"/>
              </a:spcBef>
              <a:buFontTx/>
              <a:buNone/>
            </a:pPr>
            <a:r>
              <a:rPr lang="fr-BE" altLang="fr-FR" sz="1200">
                <a:solidFill>
                  <a:srgbClr val="FFFFFF"/>
                </a:solidFill>
                <a:latin typeface="Arial" panose="020B0604020202020204" pitchFamily="34" charset="0"/>
              </a:rPr>
              <a:t>95	85	116	83	99</a:t>
            </a:r>
          </a:p>
          <a:p>
            <a:pPr eaLnBrk="1" hangingPunct="1">
              <a:spcBef>
                <a:spcPct val="0"/>
              </a:spcBef>
              <a:buFontTx/>
              <a:buNone/>
            </a:pPr>
            <a:r>
              <a:rPr lang="fr-BE" altLang="fr-FR" sz="1200">
                <a:solidFill>
                  <a:srgbClr val="FFFFFF"/>
                </a:solidFill>
                <a:latin typeface="Arial" panose="020B0604020202020204" pitchFamily="34" charset="0"/>
              </a:rPr>
              <a:t>86	104	83	97	</a:t>
            </a:r>
            <a:r>
              <a:rPr lang="fr-BE" altLang="fr-FR" sz="1200">
                <a:solidFill>
                  <a:srgbClr val="FF0000"/>
                </a:solidFill>
                <a:latin typeface="Arial" panose="020B0604020202020204" pitchFamily="34" charset="0"/>
              </a:rPr>
              <a:t>108</a:t>
            </a:r>
          </a:p>
          <a:p>
            <a:pPr eaLnBrk="1" hangingPunct="1">
              <a:spcBef>
                <a:spcPct val="0"/>
              </a:spcBef>
              <a:buFontTx/>
              <a:buNone/>
            </a:pPr>
            <a:r>
              <a:rPr lang="fr-BE" altLang="fr-FR" sz="1200">
                <a:solidFill>
                  <a:srgbClr val="FFFFFF"/>
                </a:solidFill>
                <a:latin typeface="Arial" panose="020B0604020202020204" pitchFamily="34" charset="0"/>
              </a:rPr>
              <a:t>111	99	</a:t>
            </a:r>
            <a:r>
              <a:rPr lang="fr-BE" altLang="fr-FR" sz="1200">
                <a:solidFill>
                  <a:srgbClr val="FF0000"/>
                </a:solidFill>
                <a:latin typeface="Arial" panose="020B0604020202020204" pitchFamily="34" charset="0"/>
              </a:rPr>
              <a:t>125</a:t>
            </a:r>
            <a:r>
              <a:rPr lang="fr-BE" altLang="fr-FR" sz="1200">
                <a:solidFill>
                  <a:srgbClr val="FFFFFF"/>
                </a:solidFill>
                <a:latin typeface="Arial" panose="020B0604020202020204" pitchFamily="34" charset="0"/>
              </a:rPr>
              <a:t>	86	</a:t>
            </a:r>
            <a:r>
              <a:rPr lang="fr-BE" altLang="fr-FR" sz="1200">
                <a:solidFill>
                  <a:srgbClr val="FF0000"/>
                </a:solidFill>
                <a:latin typeface="Arial" panose="020B0604020202020204" pitchFamily="34" charset="0"/>
              </a:rPr>
              <a:t>99</a:t>
            </a:r>
          </a:p>
          <a:p>
            <a:pPr eaLnBrk="1" hangingPunct="1">
              <a:spcBef>
                <a:spcPct val="0"/>
              </a:spcBef>
              <a:buFontTx/>
              <a:buNone/>
            </a:pPr>
            <a:r>
              <a:rPr lang="fr-BE" altLang="fr-FR" sz="1200">
                <a:solidFill>
                  <a:srgbClr val="FFFFFF"/>
                </a:solidFill>
                <a:latin typeface="Arial" panose="020B0604020202020204" pitchFamily="34" charset="0"/>
              </a:rPr>
              <a:t>92	115	</a:t>
            </a:r>
            <a:r>
              <a:rPr lang="fr-BE" altLang="fr-FR" sz="1200">
                <a:solidFill>
                  <a:srgbClr val="FF0000"/>
                </a:solidFill>
                <a:latin typeface="Arial" panose="020B0604020202020204" pitchFamily="34" charset="0"/>
              </a:rPr>
              <a:t>105</a:t>
            </a:r>
            <a:r>
              <a:rPr lang="fr-BE" altLang="fr-FR" sz="1200">
                <a:solidFill>
                  <a:srgbClr val="FFFFFF"/>
                </a:solidFill>
                <a:latin typeface="Arial" panose="020B0604020202020204" pitchFamily="34" charset="0"/>
              </a:rPr>
              <a:t>	132	75</a:t>
            </a:r>
          </a:p>
          <a:p>
            <a:pPr eaLnBrk="1" hangingPunct="1">
              <a:spcBef>
                <a:spcPct val="0"/>
              </a:spcBef>
              <a:buFontTx/>
              <a:buNone/>
            </a:pPr>
            <a:r>
              <a:rPr lang="fr-BE" altLang="fr-FR" sz="1200">
                <a:solidFill>
                  <a:srgbClr val="FFFFFF"/>
                </a:solidFill>
                <a:latin typeface="Arial" panose="020B0604020202020204" pitchFamily="34" charset="0"/>
              </a:rPr>
              <a:t>101	100	91	115	121</a:t>
            </a:r>
          </a:p>
          <a:p>
            <a:pPr eaLnBrk="1" hangingPunct="1">
              <a:spcBef>
                <a:spcPct val="0"/>
              </a:spcBef>
              <a:buFontTx/>
              <a:buNone/>
            </a:pPr>
            <a:r>
              <a:rPr lang="fr-BE" altLang="fr-FR" sz="1200">
                <a:solidFill>
                  <a:srgbClr val="FFFFFF"/>
                </a:solidFill>
                <a:latin typeface="Arial" panose="020B0604020202020204" pitchFamily="34" charset="0"/>
              </a:rPr>
              <a:t>116	110	103	84	116</a:t>
            </a:r>
          </a:p>
          <a:p>
            <a:pPr eaLnBrk="1" hangingPunct="1">
              <a:spcBef>
                <a:spcPct val="0"/>
              </a:spcBef>
              <a:buFontTx/>
              <a:buNone/>
            </a:pPr>
            <a:r>
              <a:rPr lang="fr-BE" altLang="fr-FR" sz="1200">
                <a:solidFill>
                  <a:srgbClr val="FFFFFF"/>
                </a:solidFill>
                <a:latin typeface="Arial" panose="020B0604020202020204" pitchFamily="34" charset="0"/>
              </a:rPr>
              <a:t>105	108	84	107	108</a:t>
            </a:r>
          </a:p>
          <a:p>
            <a:pPr eaLnBrk="1" hangingPunct="1">
              <a:spcBef>
                <a:spcPct val="0"/>
              </a:spcBef>
              <a:buFontTx/>
              <a:buNone/>
            </a:pPr>
            <a:r>
              <a:rPr lang="fr-BE" altLang="fr-FR" sz="1200">
                <a:solidFill>
                  <a:srgbClr val="FFFFFF"/>
                </a:solidFill>
                <a:latin typeface="Arial" panose="020B0604020202020204" pitchFamily="34" charset="0"/>
              </a:rPr>
              <a:t>91	83	109	123	91</a:t>
            </a:r>
          </a:p>
          <a:p>
            <a:pPr eaLnBrk="1" hangingPunct="1">
              <a:spcBef>
                <a:spcPct val="0"/>
              </a:spcBef>
              <a:buFontTx/>
              <a:buNone/>
            </a:pPr>
            <a:r>
              <a:rPr lang="fr-BE" altLang="fr-FR" sz="1200">
                <a:solidFill>
                  <a:srgbClr val="FFFFFF"/>
                </a:solidFill>
                <a:latin typeface="Arial" panose="020B0604020202020204" pitchFamily="34" charset="0"/>
              </a:rPr>
              <a:t>115	</a:t>
            </a:r>
            <a:r>
              <a:rPr lang="fr-BE" altLang="fr-FR" sz="1200">
                <a:solidFill>
                  <a:srgbClr val="FF0000"/>
                </a:solidFill>
                <a:latin typeface="Arial" panose="020B0604020202020204" pitchFamily="34" charset="0"/>
              </a:rPr>
              <a:t>133</a:t>
            </a:r>
            <a:r>
              <a:rPr lang="fr-BE" altLang="fr-FR" sz="1200">
                <a:solidFill>
                  <a:srgbClr val="FFFFFF"/>
                </a:solidFill>
                <a:latin typeface="Arial" panose="020B0604020202020204" pitchFamily="34" charset="0"/>
              </a:rPr>
              <a:t>	104	100	98</a:t>
            </a:r>
          </a:p>
          <a:p>
            <a:pPr eaLnBrk="1" hangingPunct="1">
              <a:spcBef>
                <a:spcPct val="0"/>
              </a:spcBef>
              <a:buFontTx/>
              <a:buNone/>
            </a:pPr>
            <a:r>
              <a:rPr lang="fr-BE" altLang="fr-FR" sz="1200">
                <a:solidFill>
                  <a:srgbClr val="FFFFFF"/>
                </a:solidFill>
                <a:latin typeface="Arial" panose="020B0604020202020204" pitchFamily="34" charset="0"/>
              </a:rPr>
              <a:t>100	104	73	91	76</a:t>
            </a:r>
          </a:p>
          <a:p>
            <a:pPr eaLnBrk="1" hangingPunct="1">
              <a:spcBef>
                <a:spcPct val="0"/>
              </a:spcBef>
              <a:buFontTx/>
              <a:buNone/>
            </a:pPr>
            <a:r>
              <a:rPr lang="fr-BE" altLang="fr-FR" sz="1200">
                <a:solidFill>
                  <a:srgbClr val="FFFFFF"/>
                </a:solidFill>
                <a:latin typeface="Arial" panose="020B0604020202020204" pitchFamily="34" charset="0"/>
              </a:rPr>
              <a:t>128	128	118	83	98</a:t>
            </a:r>
          </a:p>
          <a:p>
            <a:pPr eaLnBrk="1" hangingPunct="1">
              <a:spcBef>
                <a:spcPct val="0"/>
              </a:spcBef>
              <a:buFontTx/>
              <a:buNone/>
            </a:pPr>
            <a:r>
              <a:rPr lang="fr-BE" altLang="fr-FR" sz="1200">
                <a:solidFill>
                  <a:srgbClr val="FFFFFF"/>
                </a:solidFill>
                <a:latin typeface="Arial" panose="020B0604020202020204" pitchFamily="34" charset="0"/>
              </a:rPr>
              <a:t>111	131	110	83	99</a:t>
            </a:r>
          </a:p>
        </p:txBody>
      </p:sp>
      <p:sp>
        <p:nvSpPr>
          <p:cNvPr id="26637" name="Rectangle 2"/>
          <p:cNvSpPr>
            <a:spLocks noGrp="1" noChangeArrowheads="1"/>
          </p:cNvSpPr>
          <p:nvPr>
            <p:ph type="title"/>
          </p:nvPr>
        </p:nvSpPr>
        <p:spPr>
          <a:xfrm>
            <a:off x="250825"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sz="4000" b="1" smtClean="0">
                <a:solidFill>
                  <a:srgbClr val="FEFE00"/>
                </a:solidFill>
                <a:latin typeface="Arial" panose="020B0604020202020204" pitchFamily="34" charset="0"/>
                <a:cs typeface="Times New Roman" panose="02020603050405020304" pitchFamily="18" charset="0"/>
              </a:rPr>
              <a:t>Pour l’ensemble de la population </a:t>
            </a:r>
          </a:p>
        </p:txBody>
      </p:sp>
      <p:sp>
        <p:nvSpPr>
          <p:cNvPr id="26638" name="ZoneTexte 21"/>
          <p:cNvSpPr txBox="1">
            <a:spLocks noChangeArrowheads="1"/>
          </p:cNvSpPr>
          <p:nvPr/>
        </p:nvSpPr>
        <p:spPr bwMode="auto">
          <a:xfrm>
            <a:off x="827088" y="6237288"/>
            <a:ext cx="2811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BE" altLang="fr-FR" sz="2400">
                <a:solidFill>
                  <a:srgbClr val="FFFFFF"/>
                </a:solidFill>
                <a:latin typeface="Arial" panose="020B0604020202020204" pitchFamily="34" charset="0"/>
              </a:rPr>
              <a:t>Moyenne = 101,37</a:t>
            </a:r>
          </a:p>
        </p:txBody>
      </p:sp>
      <p:sp>
        <p:nvSpPr>
          <p:cNvPr id="26639" name="ZoneTexte 33"/>
          <p:cNvSpPr txBox="1">
            <a:spLocks noChangeArrowheads="1"/>
          </p:cNvSpPr>
          <p:nvPr/>
        </p:nvSpPr>
        <p:spPr bwMode="auto">
          <a:xfrm>
            <a:off x="5794375" y="6237288"/>
            <a:ext cx="280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r-BE" altLang="fr-FR" sz="2400">
                <a:solidFill>
                  <a:srgbClr val="FFFFFF"/>
                </a:solidFill>
                <a:latin typeface="Arial" panose="020B0604020202020204" pitchFamily="34" charset="0"/>
              </a:rPr>
              <a:t>Moyenne = 101,52</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sz="4000" b="1" smtClean="0">
                <a:solidFill>
                  <a:srgbClr val="FEFE00"/>
                </a:solidFill>
                <a:latin typeface="Arial" panose="020B0604020202020204" pitchFamily="34" charset="0"/>
                <a:cs typeface="Times New Roman" panose="02020603050405020304" pitchFamily="18" charset="0"/>
              </a:rPr>
              <a:t>Pour l’ensemble de la population </a:t>
            </a:r>
          </a:p>
        </p:txBody>
      </p:sp>
      <p:sp>
        <p:nvSpPr>
          <p:cNvPr id="28675"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28676"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8677"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8678"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8679"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8680"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8681"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8682"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graphicFrame>
        <p:nvGraphicFramePr>
          <p:cNvPr id="28683" name="Objet 1"/>
          <p:cNvGraphicFramePr>
            <a:graphicFrameLocks noChangeAspect="1"/>
          </p:cNvGraphicFramePr>
          <p:nvPr/>
        </p:nvGraphicFramePr>
        <p:xfrm>
          <a:off x="1847850" y="2133600"/>
          <a:ext cx="5446713" cy="4213225"/>
        </p:xfrm>
        <a:graphic>
          <a:graphicData uri="http://schemas.openxmlformats.org/presentationml/2006/ole">
            <mc:AlternateContent xmlns:mc="http://schemas.openxmlformats.org/markup-compatibility/2006">
              <mc:Choice xmlns:v="urn:schemas-microsoft-com:vml" Requires="v">
                <p:oleObj spid="_x0000_s28690" name="SPW 11.0 Graph" r:id="rId4" imgW="5446080" imgH="4213440" progId="SigmaPlotGraphicObject.10">
                  <p:embed/>
                </p:oleObj>
              </mc:Choice>
              <mc:Fallback>
                <p:oleObj name="SPW 11.0 Graph" r:id="rId4" imgW="5446080" imgH="4213440" progId="SigmaPlotGraphicObject.10">
                  <p:embed/>
                  <p:pic>
                    <p:nvPicPr>
                      <p:cNvPr id="0" name="Obje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2133600"/>
                        <a:ext cx="5446713"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fr-FR" altLang="fr-FR" sz="3600" b="1" smtClean="0">
                <a:solidFill>
                  <a:srgbClr val="FEFE00"/>
                </a:solidFill>
                <a:latin typeface="Arial" panose="020B0604020202020204" pitchFamily="34" charset="0"/>
                <a:cs typeface="Times New Roman" panose="02020603050405020304" pitchFamily="18" charset="0"/>
              </a:rPr>
              <a:t>Comparaison échantillon-population</a:t>
            </a:r>
          </a:p>
        </p:txBody>
      </p:sp>
      <p:sp>
        <p:nvSpPr>
          <p:cNvPr id="30723"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30724"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0725"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0726"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0727"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0728"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0729"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0730"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graphicFrame>
        <p:nvGraphicFramePr>
          <p:cNvPr id="30731" name="Objet 1"/>
          <p:cNvGraphicFramePr>
            <a:graphicFrameLocks noChangeAspect="1"/>
          </p:cNvGraphicFramePr>
          <p:nvPr/>
        </p:nvGraphicFramePr>
        <p:xfrm>
          <a:off x="4572000" y="2852738"/>
          <a:ext cx="4467225" cy="3455987"/>
        </p:xfrm>
        <a:graphic>
          <a:graphicData uri="http://schemas.openxmlformats.org/presentationml/2006/ole">
            <mc:AlternateContent xmlns:mc="http://schemas.openxmlformats.org/markup-compatibility/2006">
              <mc:Choice xmlns:v="urn:schemas-microsoft-com:vml" Requires="v">
                <p:oleObj spid="_x0000_s30747" name="SPW 11.0 Graph" r:id="rId4" imgW="5446080" imgH="4213440" progId="SigmaPlotGraphicObject.10">
                  <p:embed/>
                </p:oleObj>
              </mc:Choice>
              <mc:Fallback>
                <p:oleObj name="SPW 11.0 Graph" r:id="rId4" imgW="5446080" imgH="4213440" progId="SigmaPlotGraphicObject.10">
                  <p:embed/>
                  <p:pic>
                    <p:nvPicPr>
                      <p:cNvPr id="0" name="Obje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852738"/>
                        <a:ext cx="4467225"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2" name="Objet 7"/>
          <p:cNvGraphicFramePr>
            <a:graphicFrameLocks noChangeAspect="1"/>
          </p:cNvGraphicFramePr>
          <p:nvPr/>
        </p:nvGraphicFramePr>
        <p:xfrm>
          <a:off x="80963" y="2852738"/>
          <a:ext cx="4552950" cy="3416300"/>
        </p:xfrm>
        <a:graphic>
          <a:graphicData uri="http://schemas.openxmlformats.org/presentationml/2006/ole">
            <mc:AlternateContent xmlns:mc="http://schemas.openxmlformats.org/markup-compatibility/2006">
              <mc:Choice xmlns:v="urn:schemas-microsoft-com:vml" Requires="v">
                <p:oleObj spid="_x0000_s30748" name="SPW 11.0 Graph" r:id="rId6" imgW="5616360" imgH="4213440" progId="SigmaPlotGraphicObject.10">
                  <p:embed/>
                </p:oleObj>
              </mc:Choice>
              <mc:Fallback>
                <p:oleObj name="SPW 11.0 Graph" r:id="rId6" imgW="5616360" imgH="4213440" progId="SigmaPlotGraphicObject.10">
                  <p:embed/>
                  <p:pic>
                    <p:nvPicPr>
                      <p:cNvPr id="0" name="Obje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963" y="2852738"/>
                        <a:ext cx="4552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3" name="ZoneTexte 1"/>
          <p:cNvSpPr txBox="1">
            <a:spLocks noChangeArrowheads="1"/>
          </p:cNvSpPr>
          <p:nvPr/>
        </p:nvSpPr>
        <p:spPr bwMode="auto">
          <a:xfrm>
            <a:off x="1171575" y="2344738"/>
            <a:ext cx="23923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BE" altLang="fr-FR">
                <a:solidFill>
                  <a:srgbClr val="FFFFFF"/>
                </a:solidFill>
                <a:latin typeface="Arial" panose="020B0604020202020204" pitchFamily="34" charset="0"/>
              </a:rPr>
              <a:t>Echantillon</a:t>
            </a:r>
          </a:p>
        </p:txBody>
      </p:sp>
      <p:sp>
        <p:nvSpPr>
          <p:cNvPr id="30734" name="ZoneTexte 13"/>
          <p:cNvSpPr txBox="1">
            <a:spLocks noChangeArrowheads="1"/>
          </p:cNvSpPr>
          <p:nvPr/>
        </p:nvSpPr>
        <p:spPr bwMode="auto">
          <a:xfrm>
            <a:off x="5780088" y="2349500"/>
            <a:ext cx="2300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r-BE" altLang="fr-FR">
                <a:solidFill>
                  <a:srgbClr val="FFFFFF"/>
                </a:solidFill>
                <a:latin typeface="Arial" panose="020B0604020202020204" pitchFamily="34" charset="0"/>
              </a:rPr>
              <a:t>Population</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sz="6600" b="1" smtClean="0">
                <a:solidFill>
                  <a:srgbClr val="FEFE00"/>
                </a:solidFill>
                <a:latin typeface="Arial" panose="020B0604020202020204" pitchFamily="34" charset="0"/>
                <a:cs typeface="Times New Roman" panose="02020603050405020304" pitchFamily="18" charset="0"/>
              </a:rPr>
              <a:t>Exemple </a:t>
            </a:r>
          </a:p>
        </p:txBody>
      </p:sp>
      <p:sp>
        <p:nvSpPr>
          <p:cNvPr id="32771"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32772"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2773"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2774"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2775"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2776"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2777"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2778"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2779" name="Text Box 11"/>
          <p:cNvSpPr txBox="1">
            <a:spLocks noChangeArrowheads="1"/>
          </p:cNvSpPr>
          <p:nvPr/>
        </p:nvSpPr>
        <p:spPr bwMode="auto">
          <a:xfrm>
            <a:off x="152400" y="1976438"/>
            <a:ext cx="9144000" cy="223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buFontTx/>
              <a:buNone/>
            </a:pPr>
            <a:r>
              <a:rPr lang="fr-FR" altLang="fr-FR" sz="4000">
                <a:solidFill>
                  <a:srgbClr val="FFFFFF"/>
                </a:solidFill>
                <a:latin typeface="Arial" panose="020B0604020202020204" pitchFamily="34" charset="0"/>
                <a:cs typeface="Times New Roman" panose="02020603050405020304" pitchFamily="18" charset="0"/>
              </a:rPr>
              <a:t>Les effets observés résultent-ils du hasard d’échantillonnage ou sont-ils le reflet d’une tendance réelle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b="1" dirty="0" smtClean="0">
                <a:solidFill>
                  <a:srgbClr val="FEFE00"/>
                </a:solidFill>
                <a:latin typeface="Arial" panose="020B0604020202020204" pitchFamily="34" charset="0"/>
                <a:cs typeface="Times New Roman" panose="02020603050405020304" pitchFamily="18" charset="0"/>
              </a:rPr>
              <a:t>Les </a:t>
            </a:r>
            <a:r>
              <a:rPr lang="en-US" altLang="fr-FR" b="1" dirty="0" err="1" smtClean="0">
                <a:solidFill>
                  <a:srgbClr val="FEFE00"/>
                </a:solidFill>
                <a:latin typeface="Arial" panose="020B0604020202020204" pitchFamily="34" charset="0"/>
                <a:cs typeface="Times New Roman" panose="02020603050405020304" pitchFamily="18" charset="0"/>
              </a:rPr>
              <a:t>statistiques</a:t>
            </a:r>
            <a:r>
              <a:rPr lang="en-US" altLang="fr-FR" b="1" dirty="0" smtClean="0">
                <a:solidFill>
                  <a:srgbClr val="FEFE00"/>
                </a:solidFill>
                <a:latin typeface="Arial" panose="020B0604020202020204" pitchFamily="34" charset="0"/>
                <a:cs typeface="Times New Roman" panose="02020603050405020304" pitchFamily="18" charset="0"/>
              </a:rPr>
              <a:t> inférentielles </a:t>
            </a:r>
          </a:p>
        </p:txBody>
      </p:sp>
      <p:sp>
        <p:nvSpPr>
          <p:cNvPr id="34819"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34820"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4821"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4822"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4823"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4824"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4825"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4826"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34827" name="Text Box 11"/>
          <p:cNvSpPr txBox="1">
            <a:spLocks noChangeArrowheads="1"/>
          </p:cNvSpPr>
          <p:nvPr/>
        </p:nvSpPr>
        <p:spPr bwMode="auto">
          <a:xfrm>
            <a:off x="152400" y="1600200"/>
            <a:ext cx="9296400" cy="5206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buFontTx/>
              <a:buNone/>
            </a:pPr>
            <a:r>
              <a:rPr lang="fr-FR" altLang="fr-FR" sz="4000" dirty="0">
                <a:solidFill>
                  <a:srgbClr val="FFFFFF"/>
                </a:solidFill>
                <a:latin typeface="Arial" panose="020B0604020202020204" pitchFamily="34" charset="0"/>
                <a:cs typeface="Times New Roman" panose="02020603050405020304" pitchFamily="18" charset="0"/>
              </a:rPr>
              <a:t>Elles permettent de répondre à ce genre de question</a:t>
            </a:r>
          </a:p>
          <a:p>
            <a:pPr eaLnBrk="1" hangingPunct="1">
              <a:lnSpc>
                <a:spcPct val="120000"/>
              </a:lnSpc>
              <a:spcBef>
                <a:spcPct val="0"/>
              </a:spcBef>
              <a:buFontTx/>
              <a:buNone/>
            </a:pPr>
            <a:endParaRPr lang="fr-FR" altLang="fr-FR" sz="4000" dirty="0">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buFontTx/>
              <a:buNone/>
            </a:pPr>
            <a:r>
              <a:rPr lang="fr-FR" altLang="fr-FR" sz="4000" dirty="0" smtClean="0">
                <a:solidFill>
                  <a:srgbClr val="FFFFFF"/>
                </a:solidFill>
                <a:latin typeface="Arial" panose="020B0604020202020204" pitchFamily="34" charset="0"/>
                <a:cs typeface="Times New Roman" panose="02020603050405020304" pitchFamily="18" charset="0"/>
              </a:rPr>
              <a:t>Evaluer </a:t>
            </a:r>
            <a:r>
              <a:rPr lang="fr-FR" altLang="fr-FR" sz="4000" dirty="0">
                <a:solidFill>
                  <a:srgbClr val="FFFFFF"/>
                </a:solidFill>
                <a:latin typeface="Arial" panose="020B0604020202020204" pitchFamily="34" charset="0"/>
                <a:cs typeface="Times New Roman" panose="02020603050405020304" pitchFamily="18" charset="0"/>
              </a:rPr>
              <a:t>la probabilité que des données tirées sur quelques personnes représentent un effet du hasard</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sz="6000" b="1" smtClean="0">
                <a:solidFill>
                  <a:srgbClr val="FEFE00"/>
                </a:solidFill>
                <a:latin typeface="Arial" panose="020B0604020202020204" pitchFamily="34" charset="0"/>
                <a:cs typeface="Times New Roman" panose="02020603050405020304" pitchFamily="18" charset="0"/>
              </a:rPr>
              <a:t>Objectifs du cours </a:t>
            </a:r>
          </a:p>
        </p:txBody>
      </p:sp>
      <p:sp>
        <p:nvSpPr>
          <p:cNvPr id="38915"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38916" name="Text Box 11"/>
          <p:cNvSpPr txBox="1">
            <a:spLocks noChangeArrowheads="1"/>
          </p:cNvSpPr>
          <p:nvPr/>
        </p:nvSpPr>
        <p:spPr bwMode="auto">
          <a:xfrm>
            <a:off x="304800" y="1828800"/>
            <a:ext cx="8610600"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marL="457200" indent="-4572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buFontTx/>
              <a:buAutoNum type="arabicPeriod"/>
            </a:pPr>
            <a:r>
              <a:rPr lang="fr-FR" altLang="fr-FR" sz="3600" dirty="0">
                <a:solidFill>
                  <a:srgbClr val="FFFFFF"/>
                </a:solidFill>
                <a:latin typeface="Arial" panose="020B0604020202020204" pitchFamily="34" charset="0"/>
                <a:cs typeface="Times New Roman" panose="02020603050405020304" pitchFamily="18" charset="0"/>
              </a:rPr>
              <a:t>Apprendre à traiter des données et à tirer une conclusion</a:t>
            </a:r>
          </a:p>
          <a:p>
            <a:pPr eaLnBrk="1" hangingPunct="1">
              <a:lnSpc>
                <a:spcPct val="120000"/>
              </a:lnSpc>
              <a:spcBef>
                <a:spcPct val="0"/>
              </a:spcBef>
              <a:buFontTx/>
              <a:buAutoNum type="arabicPeriod"/>
            </a:pPr>
            <a:endParaRPr lang="fr-FR" altLang="fr-FR" sz="3600" dirty="0">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buFontTx/>
              <a:buAutoNum type="arabicPeriod"/>
            </a:pPr>
            <a:r>
              <a:rPr lang="fr-FR" altLang="fr-FR" sz="3600" dirty="0">
                <a:solidFill>
                  <a:srgbClr val="FFFFFF"/>
                </a:solidFill>
                <a:latin typeface="Arial" panose="020B0604020202020204" pitchFamily="34" charset="0"/>
                <a:cs typeface="Times New Roman" panose="02020603050405020304" pitchFamily="18" charset="0"/>
              </a:rPr>
              <a:t>Permettre un accès critique à la littérature scientifique</a:t>
            </a:r>
          </a:p>
          <a:p>
            <a:pPr eaLnBrk="1" hangingPunct="1">
              <a:lnSpc>
                <a:spcPct val="120000"/>
              </a:lnSpc>
              <a:spcBef>
                <a:spcPct val="0"/>
              </a:spcBef>
              <a:buFontTx/>
              <a:buAutoNum type="arabicPeriod"/>
            </a:pPr>
            <a:endParaRPr lang="fr-FR" altLang="fr-FR" sz="3600" dirty="0">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buFontTx/>
              <a:buAutoNum type="arabicPeriod"/>
            </a:pPr>
            <a:r>
              <a:rPr lang="fr-FR" altLang="fr-FR" sz="3600" dirty="0">
                <a:solidFill>
                  <a:srgbClr val="FFFFFF"/>
                </a:solidFill>
                <a:latin typeface="Arial" panose="020B0604020202020204" pitchFamily="34" charset="0"/>
                <a:cs typeface="Times New Roman" panose="02020603050405020304" pitchFamily="18" charset="0"/>
              </a:rPr>
              <a:t>Développer l’esprit critique</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www.vulgarisation-scientifique.com/wiki/uploads/chocolat_nobe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1341438"/>
            <a:ext cx="6115050" cy="530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itre 1"/>
          <p:cNvSpPr>
            <a:spLocks noGrp="1"/>
          </p:cNvSpPr>
          <p:nvPr>
            <p:ph type="title"/>
          </p:nvPr>
        </p:nvSpPr>
        <p:spPr>
          <a:xfrm>
            <a:off x="685800" y="44450"/>
            <a:ext cx="7772400" cy="1143000"/>
          </a:xfrm>
        </p:spPr>
        <p:txBody>
          <a:bodyPr/>
          <a:lstStyle/>
          <a:p>
            <a:r>
              <a:rPr lang="fr-BE" altLang="fr-FR" sz="3200" smtClean="0">
                <a:solidFill>
                  <a:srgbClr val="FEFE00"/>
                </a:solidFill>
              </a:rPr>
              <a:t>Plus un pays consomme de chocolat, plus il compte de prix Nobel</a:t>
            </a:r>
          </a:p>
        </p:txBody>
      </p:sp>
    </p:spTree>
    <p:extLst>
      <p:ext uri="{BB962C8B-B14F-4D97-AF65-F5344CB8AC3E}">
        <p14:creationId xmlns:p14="http://schemas.microsoft.com/office/powerpoint/2010/main" val="400042870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7950" y="47625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fr-FR" altLang="fr-FR" sz="3600" b="1" smtClean="0">
                <a:solidFill>
                  <a:srgbClr val="FEFE00"/>
                </a:solidFill>
                <a:latin typeface="Arial" panose="020B0604020202020204" pitchFamily="34" charset="0"/>
                <a:cs typeface="Times New Roman" panose="02020603050405020304" pitchFamily="18" charset="0"/>
              </a:rPr>
              <a:t>Evaluation EVALENS 2016</a:t>
            </a:r>
          </a:p>
        </p:txBody>
      </p:sp>
      <p:sp>
        <p:nvSpPr>
          <p:cNvPr id="6147"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6148"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6149"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6150"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6151"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6152"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6153"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6154"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6155" name="Text Box 11"/>
          <p:cNvSpPr txBox="1">
            <a:spLocks noChangeArrowheads="1"/>
          </p:cNvSpPr>
          <p:nvPr/>
        </p:nvSpPr>
        <p:spPr bwMode="auto">
          <a:xfrm>
            <a:off x="266700" y="2109788"/>
            <a:ext cx="8610600" cy="398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buFontTx/>
              <a:buNone/>
            </a:pPr>
            <a:r>
              <a:rPr lang="fr-BE" altLang="fr-FR" sz="2400">
                <a:solidFill>
                  <a:srgbClr val="FFFFFF"/>
                </a:solidFill>
                <a:latin typeface="Arial" panose="020B0604020202020204" pitchFamily="34" charset="0"/>
                <a:cs typeface="Arial" panose="020B0604020202020204" pitchFamily="34" charset="0"/>
              </a:rPr>
              <a:t>Doit-on obligatoirement faire des stats quand on est psychologue et surtout psychologue clinicien comme on en rencontre d'ordinaire ? Je n'ai jamais vu mon ancien psy m'aider à me comprendre en utilisant un test statistique! Pensez-vous que tous les étudiants en psychologie feront des stats dans leur métier futur? Ok pour ceux qui se dirigent vers la recherche, la psycho expérimentale ou neuropsychologie, mais pour les autres disciplines de la psycho, Est-ce nécessaire? </a:t>
            </a:r>
            <a:endParaRPr lang="fr-FR" altLang="fr-FR" sz="2400">
              <a:solidFill>
                <a:srgbClr val="FFFFFF"/>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7950" y="47625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fr-FR" altLang="fr-FR" sz="3600" b="1" dirty="0" smtClean="0">
                <a:solidFill>
                  <a:srgbClr val="FEFE00"/>
                </a:solidFill>
                <a:latin typeface="Arial" panose="020B0604020202020204" pitchFamily="34" charset="0"/>
                <a:cs typeface="Times New Roman" panose="02020603050405020304" pitchFamily="18" charset="0"/>
              </a:rPr>
              <a:t>Loi 2016 sur la </a:t>
            </a:r>
            <a:r>
              <a:rPr lang="fr-FR" altLang="fr-FR" sz="3600" b="1" dirty="0" smtClean="0">
                <a:solidFill>
                  <a:srgbClr val="FEFE00"/>
                </a:solidFill>
                <a:latin typeface="Arial" panose="020B0604020202020204" pitchFamily="34" charset="0"/>
                <a:cs typeface="Times New Roman" panose="02020603050405020304" pitchFamily="18" charset="0"/>
              </a:rPr>
              <a:t>psychologie clinique </a:t>
            </a:r>
            <a:endParaRPr lang="fr-FR" altLang="fr-FR" sz="3600" b="1" dirty="0" smtClean="0">
              <a:solidFill>
                <a:srgbClr val="FEFE00"/>
              </a:solidFill>
              <a:latin typeface="Arial" panose="020B0604020202020204" pitchFamily="34" charset="0"/>
              <a:cs typeface="Times New Roman" panose="02020603050405020304" pitchFamily="18" charset="0"/>
            </a:endParaRPr>
          </a:p>
        </p:txBody>
      </p:sp>
      <p:sp>
        <p:nvSpPr>
          <p:cNvPr id="12291"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12292"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2293"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2294"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2295"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2296"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2297"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2298"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2299" name="Text Box 11"/>
          <p:cNvSpPr txBox="1">
            <a:spLocks noChangeArrowheads="1"/>
          </p:cNvSpPr>
          <p:nvPr/>
        </p:nvSpPr>
        <p:spPr bwMode="auto">
          <a:xfrm>
            <a:off x="266700" y="1989138"/>
            <a:ext cx="8610600" cy="402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marL="571500" indent="-5715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pPr>
            <a:r>
              <a:rPr lang="fr-BE" altLang="fr-FR" sz="3600">
                <a:solidFill>
                  <a:srgbClr val="FFFFFF"/>
                </a:solidFill>
                <a:latin typeface="Arial" panose="020B0604020202020204" pitchFamily="34" charset="0"/>
                <a:cs typeface="Times New Roman" panose="02020603050405020304" pitchFamily="18" charset="0"/>
              </a:rPr>
              <a:t>Le psychologue clinicien a acquis un statut autonome doté de pouvoirs étendus</a:t>
            </a:r>
          </a:p>
          <a:p>
            <a:pPr eaLnBrk="1" hangingPunct="1">
              <a:lnSpc>
                <a:spcPct val="120000"/>
              </a:lnSpc>
              <a:spcBef>
                <a:spcPct val="0"/>
              </a:spcBef>
            </a:pPr>
            <a:r>
              <a:rPr lang="fr-BE" altLang="fr-FR" sz="3600">
                <a:solidFill>
                  <a:srgbClr val="FFFFFF"/>
                </a:solidFill>
                <a:latin typeface="Arial" panose="020B0604020202020204" pitchFamily="34" charset="0"/>
                <a:cs typeface="Times New Roman" panose="02020603050405020304" pitchFamily="18" charset="0"/>
              </a:rPr>
              <a:t>Protection des actes du psychologue clinicien</a:t>
            </a:r>
            <a:endParaRPr lang="fr-FR" altLang="fr-FR" sz="3600">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pPr>
            <a:r>
              <a:rPr lang="fr-FR" altLang="fr-FR" sz="3600">
                <a:solidFill>
                  <a:srgbClr val="FFFFFF"/>
                </a:solidFill>
                <a:latin typeface="Arial" panose="020B0604020202020204" pitchFamily="34" charset="0"/>
                <a:cs typeface="Times New Roman" panose="02020603050405020304" pitchFamily="18" charset="0"/>
              </a:rPr>
              <a:t>Ouvre la voie au remboursement</a:t>
            </a:r>
            <a:endParaRPr lang="fr-BE" altLang="fr-FR" sz="3600">
              <a:solidFill>
                <a:srgbClr val="FFFFFF"/>
              </a:solidFill>
              <a:latin typeface="Arial" panose="020B060402020202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7950" y="47625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fr-FR" altLang="fr-FR" sz="3600" b="1" dirty="0" smtClean="0">
                <a:solidFill>
                  <a:srgbClr val="FEFE00"/>
                </a:solidFill>
                <a:latin typeface="Arial" panose="020B0604020202020204" pitchFamily="34" charset="0"/>
                <a:cs typeface="Times New Roman" panose="02020603050405020304" pitchFamily="18" charset="0"/>
              </a:rPr>
              <a:t>Loi 2016 sur la </a:t>
            </a:r>
            <a:r>
              <a:rPr lang="fr-FR" altLang="fr-FR" sz="3600" b="1" dirty="0" smtClean="0">
                <a:solidFill>
                  <a:srgbClr val="FEFE00"/>
                </a:solidFill>
                <a:latin typeface="Arial" panose="020B0604020202020204" pitchFamily="34" charset="0"/>
                <a:cs typeface="Times New Roman" panose="02020603050405020304" pitchFamily="18" charset="0"/>
              </a:rPr>
              <a:t>psychologie </a:t>
            </a:r>
            <a:r>
              <a:rPr lang="fr-FR" altLang="fr-FR" sz="3600" b="1" dirty="0">
                <a:solidFill>
                  <a:srgbClr val="FEFE00"/>
                </a:solidFill>
                <a:latin typeface="Arial" panose="020B0604020202020204" pitchFamily="34" charset="0"/>
                <a:cs typeface="Times New Roman" panose="02020603050405020304" pitchFamily="18" charset="0"/>
              </a:rPr>
              <a:t>c</a:t>
            </a:r>
            <a:r>
              <a:rPr lang="fr-FR" altLang="fr-FR" sz="3600" b="1" dirty="0" smtClean="0">
                <a:solidFill>
                  <a:srgbClr val="FEFE00"/>
                </a:solidFill>
                <a:latin typeface="Arial" panose="020B0604020202020204" pitchFamily="34" charset="0"/>
                <a:cs typeface="Times New Roman" panose="02020603050405020304" pitchFamily="18" charset="0"/>
              </a:rPr>
              <a:t>linique </a:t>
            </a:r>
            <a:endParaRPr lang="fr-FR" altLang="fr-FR" sz="3600" b="1" dirty="0" smtClean="0">
              <a:solidFill>
                <a:srgbClr val="FEFE00"/>
              </a:solidFill>
              <a:latin typeface="Arial" panose="020B0604020202020204" pitchFamily="34" charset="0"/>
              <a:cs typeface="Times New Roman" panose="02020603050405020304" pitchFamily="18" charset="0"/>
            </a:endParaRPr>
          </a:p>
        </p:txBody>
      </p:sp>
      <p:sp>
        <p:nvSpPr>
          <p:cNvPr id="14339"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14340"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4341"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4342"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4343"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4344"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4345"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4346"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4347" name="Text Box 11"/>
          <p:cNvSpPr txBox="1">
            <a:spLocks noChangeArrowheads="1"/>
          </p:cNvSpPr>
          <p:nvPr/>
        </p:nvSpPr>
        <p:spPr bwMode="auto">
          <a:xfrm>
            <a:off x="266700" y="1989138"/>
            <a:ext cx="8610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marL="571500" indent="-5715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spcBef>
                <a:spcPct val="0"/>
              </a:spcBef>
            </a:pPr>
            <a:r>
              <a:rPr lang="fr-BE" altLang="fr-FR" sz="3600">
                <a:solidFill>
                  <a:srgbClr val="FFFFFF"/>
                </a:solidFill>
                <a:latin typeface="Arial" panose="020B0604020202020204" pitchFamily="34" charset="0"/>
                <a:cs typeface="Times New Roman" panose="02020603050405020304" pitchFamily="18" charset="0"/>
              </a:rPr>
              <a:t>Obligation d’un agrément</a:t>
            </a:r>
          </a:p>
          <a:p>
            <a:pPr eaLnBrk="1" hangingPunct="1">
              <a:lnSpc>
                <a:spcPct val="150000"/>
              </a:lnSpc>
              <a:spcBef>
                <a:spcPct val="0"/>
              </a:spcBef>
            </a:pPr>
            <a:r>
              <a:rPr lang="fr-BE" altLang="fr-FR" sz="3600">
                <a:solidFill>
                  <a:srgbClr val="FFFFFF"/>
                </a:solidFill>
                <a:latin typeface="Arial" panose="020B0604020202020204" pitchFamily="34" charset="0"/>
                <a:cs typeface="Times New Roman" panose="02020603050405020304" pitchFamily="18" charset="0"/>
              </a:rPr>
              <a:t>Un an de stage professionnel est ajouté aux critères d'agrément de la psychologie clinique</a:t>
            </a:r>
          </a:p>
          <a:p>
            <a:pPr eaLnBrk="1" hangingPunct="1">
              <a:lnSpc>
                <a:spcPct val="150000"/>
              </a:lnSpc>
              <a:spcBef>
                <a:spcPct val="0"/>
              </a:spcBef>
            </a:pPr>
            <a:r>
              <a:rPr lang="fr-BE" altLang="fr-FR" sz="3600">
                <a:solidFill>
                  <a:srgbClr val="FFFFFF"/>
                </a:solidFill>
                <a:latin typeface="Arial" panose="020B0604020202020204" pitchFamily="34" charset="0"/>
                <a:cs typeface="Times New Roman" panose="02020603050405020304" pitchFamily="18" charset="0"/>
              </a:rPr>
              <a:t>Obligation de formation continue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950" y="47625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fr-FR" altLang="fr-FR" sz="3600" b="1" dirty="0" smtClean="0">
                <a:solidFill>
                  <a:srgbClr val="FEFE00"/>
                </a:solidFill>
                <a:latin typeface="Arial" panose="020B0604020202020204" pitchFamily="34" charset="0"/>
                <a:cs typeface="Times New Roman" panose="02020603050405020304" pitchFamily="18" charset="0"/>
              </a:rPr>
              <a:t>Loi 2016 sur la </a:t>
            </a:r>
            <a:r>
              <a:rPr lang="fr-FR" altLang="fr-FR" sz="3600" b="1" dirty="0" smtClean="0">
                <a:solidFill>
                  <a:srgbClr val="FEFE00"/>
                </a:solidFill>
                <a:latin typeface="Arial" panose="020B0604020202020204" pitchFamily="34" charset="0"/>
                <a:cs typeface="Times New Roman" panose="02020603050405020304" pitchFamily="18" charset="0"/>
              </a:rPr>
              <a:t>psychologie </a:t>
            </a:r>
            <a:r>
              <a:rPr lang="fr-FR" altLang="fr-FR" sz="3600" b="1" dirty="0">
                <a:solidFill>
                  <a:srgbClr val="FEFE00"/>
                </a:solidFill>
                <a:latin typeface="Arial" panose="020B0604020202020204" pitchFamily="34" charset="0"/>
                <a:cs typeface="Times New Roman" panose="02020603050405020304" pitchFamily="18" charset="0"/>
              </a:rPr>
              <a:t>c</a:t>
            </a:r>
            <a:r>
              <a:rPr lang="fr-FR" altLang="fr-FR" sz="3600" b="1" dirty="0" smtClean="0">
                <a:solidFill>
                  <a:srgbClr val="FEFE00"/>
                </a:solidFill>
                <a:latin typeface="Arial" panose="020B0604020202020204" pitchFamily="34" charset="0"/>
                <a:cs typeface="Times New Roman" panose="02020603050405020304" pitchFamily="18" charset="0"/>
              </a:rPr>
              <a:t>linique </a:t>
            </a:r>
            <a:endParaRPr lang="fr-FR" altLang="fr-FR" sz="3600" b="1" dirty="0" smtClean="0">
              <a:solidFill>
                <a:srgbClr val="FEFE00"/>
              </a:solidFill>
              <a:latin typeface="Arial" panose="020B0604020202020204" pitchFamily="34" charset="0"/>
              <a:cs typeface="Times New Roman" panose="02020603050405020304" pitchFamily="18" charset="0"/>
            </a:endParaRPr>
          </a:p>
        </p:txBody>
      </p:sp>
      <p:sp>
        <p:nvSpPr>
          <p:cNvPr id="16387"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16388"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6389"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6390"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6391"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6392"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6393"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6394"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16395" name="Text Box 11"/>
          <p:cNvSpPr txBox="1">
            <a:spLocks noChangeArrowheads="1"/>
          </p:cNvSpPr>
          <p:nvPr/>
        </p:nvSpPr>
        <p:spPr bwMode="auto">
          <a:xfrm>
            <a:off x="266700" y="2078038"/>
            <a:ext cx="86106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marL="571500" indent="-5715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pPr>
            <a:r>
              <a:rPr lang="fr-BE" altLang="fr-FR">
                <a:solidFill>
                  <a:srgbClr val="FFFFFF"/>
                </a:solidFill>
                <a:latin typeface="Arial" panose="020B0604020202020204" pitchFamily="34" charset="0"/>
                <a:cs typeface="Times New Roman" panose="02020603050405020304" pitchFamily="18" charset="0"/>
              </a:rPr>
              <a:t>La psychologie clinique est une pratique « evidence-based »</a:t>
            </a:r>
            <a:r>
              <a:rPr lang="fr-FR" altLang="fr-FR">
                <a:solidFill>
                  <a:srgbClr val="FFFFFF"/>
                </a:solidFill>
                <a:latin typeface="Arial" panose="020B0604020202020204" pitchFamily="34" charset="0"/>
                <a:cs typeface="Times New Roman" panose="02020603050405020304" pitchFamily="18" charset="0"/>
              </a:rPr>
              <a:t> - càd basée sur des preuves scientifiques</a:t>
            </a:r>
          </a:p>
          <a:p>
            <a:pPr eaLnBrk="1" hangingPunct="1">
              <a:lnSpc>
                <a:spcPct val="120000"/>
              </a:lnSpc>
              <a:spcBef>
                <a:spcPct val="0"/>
              </a:spcBef>
            </a:pPr>
            <a:endParaRPr lang="fr-FR" altLang="fr-FR">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pPr>
            <a:r>
              <a:rPr lang="fr-BE" altLang="fr-FR">
                <a:solidFill>
                  <a:srgbClr val="FFFFFF"/>
                </a:solidFill>
                <a:latin typeface="Arial" panose="020B0604020202020204" pitchFamily="34" charset="0"/>
                <a:cs typeface="Times New Roman" panose="02020603050405020304" pitchFamily="18" charset="0"/>
              </a:rPr>
              <a:t>On attend donc du psychologue clinicien qu’il soit capable d’évaluer les preuves fournies par les articles scientifiques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sz="6000" b="1" smtClean="0">
                <a:solidFill>
                  <a:srgbClr val="FEFE00"/>
                </a:solidFill>
                <a:latin typeface="Arial" panose="020B0604020202020204" pitchFamily="34" charset="0"/>
                <a:cs typeface="Times New Roman" panose="02020603050405020304" pitchFamily="18" charset="0"/>
              </a:rPr>
              <a:t>Le DSM-5</a:t>
            </a:r>
          </a:p>
        </p:txBody>
      </p:sp>
      <p:sp>
        <p:nvSpPr>
          <p:cNvPr id="18435"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18436" name="Text Box 11"/>
          <p:cNvSpPr txBox="1">
            <a:spLocks noChangeArrowheads="1"/>
          </p:cNvSpPr>
          <p:nvPr/>
        </p:nvSpPr>
        <p:spPr bwMode="auto">
          <a:xfrm>
            <a:off x="107950" y="1828800"/>
            <a:ext cx="86106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buFontTx/>
              <a:buNone/>
            </a:pPr>
            <a:r>
              <a:rPr lang="fr-FR" altLang="fr-FR">
                <a:solidFill>
                  <a:srgbClr val="FFFFFF"/>
                </a:solidFill>
                <a:latin typeface="Arial" panose="020B0604020202020204" pitchFamily="34" charset="0"/>
                <a:cs typeface="Times New Roman" panose="02020603050405020304" pitchFamily="18" charset="0"/>
              </a:rPr>
              <a:t>Outil très utilisé en </a:t>
            </a:r>
          </a:p>
          <a:p>
            <a:pPr eaLnBrk="1" hangingPunct="1">
              <a:lnSpc>
                <a:spcPct val="120000"/>
              </a:lnSpc>
              <a:spcBef>
                <a:spcPct val="0"/>
              </a:spcBef>
              <a:buFontTx/>
              <a:buNone/>
            </a:pPr>
            <a:r>
              <a:rPr lang="fr-FR" altLang="fr-FR">
                <a:solidFill>
                  <a:srgbClr val="FFFFFF"/>
                </a:solidFill>
                <a:latin typeface="Arial" panose="020B0604020202020204" pitchFamily="34" charset="0"/>
                <a:cs typeface="Times New Roman" panose="02020603050405020304" pitchFamily="18" charset="0"/>
              </a:rPr>
              <a:t>clinique psychologique</a:t>
            </a:r>
          </a:p>
          <a:p>
            <a:pPr eaLnBrk="1" hangingPunct="1">
              <a:lnSpc>
                <a:spcPct val="120000"/>
              </a:lnSpc>
              <a:spcBef>
                <a:spcPct val="0"/>
              </a:spcBef>
              <a:buFontTx/>
              <a:buNone/>
            </a:pPr>
            <a:endParaRPr lang="fr-FR" altLang="fr-FR">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buFontTx/>
              <a:buNone/>
            </a:pPr>
            <a:endParaRPr lang="fr-FR" altLang="fr-FR">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buFontTx/>
              <a:buNone/>
            </a:pPr>
            <a:r>
              <a:rPr lang="fr-FR" altLang="fr-FR">
                <a:solidFill>
                  <a:srgbClr val="FFFFFF"/>
                </a:solidFill>
                <a:latin typeface="Arial" panose="020B0604020202020204" pitchFamily="34" charset="0"/>
                <a:cs typeface="Times New Roman" panose="02020603050405020304" pitchFamily="18" charset="0"/>
              </a:rPr>
              <a:t>Manuel diagnostique et</a:t>
            </a:r>
          </a:p>
          <a:p>
            <a:pPr eaLnBrk="1" hangingPunct="1">
              <a:lnSpc>
                <a:spcPct val="120000"/>
              </a:lnSpc>
              <a:spcBef>
                <a:spcPct val="0"/>
              </a:spcBef>
              <a:buFontTx/>
              <a:buNone/>
            </a:pPr>
            <a:r>
              <a:rPr lang="fr-FR" altLang="fr-FR">
                <a:solidFill>
                  <a:srgbClr val="FFFFFF"/>
                </a:solidFill>
                <a:latin typeface="Arial" panose="020B0604020202020204" pitchFamily="34" charset="0"/>
                <a:cs typeface="Times New Roman" panose="02020603050405020304" pitchFamily="18" charset="0"/>
              </a:rPr>
              <a:t>statistique des troubles</a:t>
            </a:r>
          </a:p>
          <a:p>
            <a:pPr eaLnBrk="1" hangingPunct="1">
              <a:lnSpc>
                <a:spcPct val="120000"/>
              </a:lnSpc>
              <a:spcBef>
                <a:spcPct val="0"/>
              </a:spcBef>
              <a:buFontTx/>
              <a:buNone/>
            </a:pPr>
            <a:r>
              <a:rPr lang="fr-FR" altLang="fr-FR">
                <a:solidFill>
                  <a:srgbClr val="FFFFFF"/>
                </a:solidFill>
                <a:latin typeface="Arial" panose="020B0604020202020204" pitchFamily="34" charset="0"/>
                <a:cs typeface="Times New Roman" panose="02020603050405020304" pitchFamily="18" charset="0"/>
              </a:rPr>
              <a:t>mentaux</a:t>
            </a:r>
          </a:p>
        </p:txBody>
      </p:sp>
      <p:pic>
        <p:nvPicPr>
          <p:cNvPr id="18437" name="Picture 2" descr="D:\Documents Quertemont\Documents\Etienne 2013\Cours de stat Partim 1\Dias cours 2013-2014\o-DSM-5-faceboo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773238"/>
            <a:ext cx="3455987" cy="494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fr-FR" altLang="fr-FR" sz="4000" b="1" smtClean="0">
                <a:solidFill>
                  <a:srgbClr val="FEFE00"/>
                </a:solidFill>
                <a:latin typeface="Arial" panose="020B0604020202020204" pitchFamily="34" charset="0"/>
                <a:cs typeface="Times New Roman" panose="02020603050405020304" pitchFamily="18" charset="0"/>
              </a:rPr>
              <a:t>Pourquoi des statistiques en psychologie</a:t>
            </a:r>
          </a:p>
        </p:txBody>
      </p:sp>
      <p:sp>
        <p:nvSpPr>
          <p:cNvPr id="20483"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20484"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0485"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0486"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0487"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0488"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0489"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0490"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0491" name="Text Box 11"/>
          <p:cNvSpPr txBox="1">
            <a:spLocks noChangeArrowheads="1"/>
          </p:cNvSpPr>
          <p:nvPr/>
        </p:nvSpPr>
        <p:spPr bwMode="auto">
          <a:xfrm>
            <a:off x="304800" y="2006600"/>
            <a:ext cx="8610600"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0"/>
              </a:spcBef>
              <a:buFontTx/>
              <a:buNone/>
            </a:pPr>
            <a:r>
              <a:rPr lang="fr-FR" altLang="fr-FR" sz="4000" u="sng">
                <a:solidFill>
                  <a:srgbClr val="FFFFFF"/>
                </a:solidFill>
                <a:latin typeface="Arial" panose="020B0604020202020204" pitchFamily="34" charset="0"/>
                <a:cs typeface="Times New Roman" panose="02020603050405020304" pitchFamily="18" charset="0"/>
              </a:rPr>
              <a:t>Problème majeur</a:t>
            </a:r>
            <a:r>
              <a:rPr lang="fr-FR" altLang="fr-FR" sz="4000">
                <a:solidFill>
                  <a:srgbClr val="FFFFFF"/>
                </a:solidFill>
                <a:latin typeface="Arial" panose="020B0604020202020204" pitchFamily="34" charset="0"/>
                <a:cs typeface="Times New Roman" panose="02020603050405020304" pitchFamily="18" charset="0"/>
              </a:rPr>
              <a:t> :</a:t>
            </a:r>
          </a:p>
          <a:p>
            <a:pPr eaLnBrk="1" hangingPunct="1">
              <a:lnSpc>
                <a:spcPct val="120000"/>
              </a:lnSpc>
              <a:spcBef>
                <a:spcPct val="0"/>
              </a:spcBef>
              <a:buFontTx/>
              <a:buNone/>
            </a:pPr>
            <a:endParaRPr lang="fr-FR" altLang="fr-FR" sz="4000">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buFontTx/>
              <a:buNone/>
            </a:pPr>
            <a:r>
              <a:rPr lang="fr-FR" altLang="fr-FR" sz="4000">
                <a:solidFill>
                  <a:srgbClr val="FFFFFF"/>
                </a:solidFill>
                <a:latin typeface="Arial" panose="020B0604020202020204" pitchFamily="34" charset="0"/>
                <a:cs typeface="Times New Roman" panose="02020603050405020304" pitchFamily="18" charset="0"/>
              </a:rPr>
              <a:t>La variabilité des comportements</a:t>
            </a:r>
          </a:p>
          <a:p>
            <a:pPr eaLnBrk="1" hangingPunct="1">
              <a:lnSpc>
                <a:spcPct val="120000"/>
              </a:lnSpc>
              <a:spcBef>
                <a:spcPct val="0"/>
              </a:spcBef>
              <a:buFontTx/>
              <a:buNone/>
            </a:pPr>
            <a:endParaRPr lang="fr-FR" altLang="fr-FR" sz="4000">
              <a:solidFill>
                <a:srgbClr val="FFFFFF"/>
              </a:solidFill>
              <a:latin typeface="Arial" panose="020B0604020202020204" pitchFamily="34" charset="0"/>
              <a:cs typeface="Times New Roman" panose="02020603050405020304" pitchFamily="18" charset="0"/>
            </a:endParaRPr>
          </a:p>
          <a:p>
            <a:pPr eaLnBrk="1" hangingPunct="1">
              <a:lnSpc>
                <a:spcPct val="120000"/>
              </a:lnSpc>
              <a:spcBef>
                <a:spcPct val="0"/>
              </a:spcBef>
              <a:buFontTx/>
              <a:buNone/>
            </a:pPr>
            <a:r>
              <a:rPr lang="fr-FR" altLang="fr-FR" sz="4000">
                <a:solidFill>
                  <a:srgbClr val="FFFFFF"/>
                </a:solidFill>
                <a:latin typeface="Arial" panose="020B0604020202020204" pitchFamily="34" charset="0"/>
                <a:cs typeface="Times New Roman" panose="02020603050405020304" pitchFamily="18" charset="0"/>
              </a:rPr>
              <a:t>Nécessité de mesurer plusieurs sujets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04800" y="457200"/>
            <a:ext cx="8610600" cy="498475"/>
          </a:xfrm>
          <a:noFill/>
          <a:extLst>
            <a:ext uri="{91240B29-F687-4F45-9708-019B960494DF}">
              <a14:hiddenLine xmlns:a14="http://schemas.microsoft.com/office/drawing/2010/main" w="12700">
                <a:solidFill>
                  <a:schemeClr val="tx1"/>
                </a:solidFill>
                <a:miter lim="800000"/>
                <a:headEnd/>
                <a:tailEnd/>
              </a14:hiddenLine>
            </a:ext>
          </a:extLst>
        </p:spPr>
        <p:txBody>
          <a:bodyPr lIns="44448" tIns="17779" rIns="44448" bIns="17779"/>
          <a:lstStyle/>
          <a:p>
            <a:pPr eaLnBrk="1" hangingPunct="1"/>
            <a:r>
              <a:rPr lang="en-US" altLang="fr-FR" sz="6600" b="1" smtClean="0">
                <a:solidFill>
                  <a:srgbClr val="FEFE00"/>
                </a:solidFill>
                <a:latin typeface="Arial" panose="020B0604020202020204" pitchFamily="34" charset="0"/>
                <a:cs typeface="Times New Roman" panose="02020603050405020304" pitchFamily="18" charset="0"/>
              </a:rPr>
              <a:t>Exemple </a:t>
            </a:r>
          </a:p>
        </p:txBody>
      </p:sp>
      <p:sp>
        <p:nvSpPr>
          <p:cNvPr id="22531" name="Line 3"/>
          <p:cNvSpPr>
            <a:spLocks noChangeShapeType="1"/>
          </p:cNvSpPr>
          <p:nvPr/>
        </p:nvSpPr>
        <p:spPr bwMode="auto">
          <a:xfrm>
            <a:off x="0" y="1600200"/>
            <a:ext cx="9144000" cy="0"/>
          </a:xfrm>
          <a:prstGeom prst="line">
            <a:avLst/>
          </a:prstGeom>
          <a:noFill/>
          <a:ln w="50800">
            <a:solidFill>
              <a:srgbClr val="DC008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tx1"/>
                  </a:outerShdw>
                </a:effectLst>
              </a14:hiddenEffects>
            </a:ext>
          </a:extLst>
        </p:spPr>
        <p:txBody>
          <a:bodyPr wrap="none" anchor="ctr"/>
          <a:lstStyle/>
          <a:p>
            <a:endParaRPr lang="fr-FR"/>
          </a:p>
        </p:txBody>
      </p:sp>
      <p:sp>
        <p:nvSpPr>
          <p:cNvPr id="22532" name="Rectangle 4"/>
          <p:cNvSpPr>
            <a:spLocks noChangeArrowheads="1"/>
          </p:cNvSpPr>
          <p:nvPr/>
        </p:nvSpPr>
        <p:spPr bwMode="auto">
          <a:xfrm>
            <a:off x="339090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2533" name="Rectangle 5"/>
          <p:cNvSpPr>
            <a:spLocks noChangeArrowheads="1"/>
          </p:cNvSpPr>
          <p:nvPr/>
        </p:nvSpPr>
        <p:spPr bwMode="auto">
          <a:xfrm>
            <a:off x="33575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2534" name="Rectangle 6"/>
          <p:cNvSpPr>
            <a:spLocks noChangeArrowheads="1"/>
          </p:cNvSpPr>
          <p:nvPr/>
        </p:nvSpPr>
        <p:spPr bwMode="auto">
          <a:xfrm>
            <a:off x="23574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2535" name="Rectangle 7"/>
          <p:cNvSpPr>
            <a:spLocks noChangeArrowheads="1"/>
          </p:cNvSpPr>
          <p:nvPr/>
        </p:nvSpPr>
        <p:spPr bwMode="auto">
          <a:xfrm>
            <a:off x="37290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2536" name="Rectangle 8"/>
          <p:cNvSpPr>
            <a:spLocks noChangeArrowheads="1"/>
          </p:cNvSpPr>
          <p:nvPr/>
        </p:nvSpPr>
        <p:spPr bwMode="auto">
          <a:xfrm>
            <a:off x="333375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2537" name="Rectangle 9"/>
          <p:cNvSpPr>
            <a:spLocks noChangeArrowheads="1"/>
          </p:cNvSpPr>
          <p:nvPr/>
        </p:nvSpPr>
        <p:spPr bwMode="auto">
          <a:xfrm>
            <a:off x="2947988" y="3248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2538" name="Rectangle 10"/>
          <p:cNvSpPr>
            <a:spLocks noChangeArrowheads="1"/>
          </p:cNvSpPr>
          <p:nvPr/>
        </p:nvSpPr>
        <p:spPr bwMode="auto">
          <a:xfrm>
            <a:off x="3433763"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r-BE" altLang="fr-FR" sz="4000">
              <a:solidFill>
                <a:srgbClr val="FAFD00"/>
              </a:solidFill>
              <a:latin typeface="Arial" panose="020B0604020202020204" pitchFamily="34" charset="0"/>
            </a:endParaRPr>
          </a:p>
        </p:txBody>
      </p:sp>
      <p:sp>
        <p:nvSpPr>
          <p:cNvPr id="22539" name="Text Box 11"/>
          <p:cNvSpPr txBox="1">
            <a:spLocks noChangeArrowheads="1"/>
          </p:cNvSpPr>
          <p:nvPr/>
        </p:nvSpPr>
        <p:spPr bwMode="auto">
          <a:xfrm>
            <a:off x="0" y="2057400"/>
            <a:ext cx="914400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4448" tIns="17779" rIns="44448" bIns="17779">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20000"/>
              </a:lnSpc>
              <a:spcBef>
                <a:spcPct val="0"/>
              </a:spcBef>
              <a:buFontTx/>
              <a:buNone/>
            </a:pPr>
            <a:r>
              <a:rPr lang="fr-FR" altLang="fr-FR" sz="4000">
                <a:solidFill>
                  <a:srgbClr val="FFFFFF"/>
                </a:solidFill>
                <a:latin typeface="Arial" panose="020B0604020202020204" pitchFamily="34" charset="0"/>
                <a:cs typeface="Times New Roman" panose="02020603050405020304" pitchFamily="18" charset="0"/>
              </a:rPr>
              <a:t>« Etude sur les différences de QI entre hommes et femmes »</a:t>
            </a:r>
          </a:p>
          <a:p>
            <a:pPr algn="ctr" eaLnBrk="1" hangingPunct="1">
              <a:lnSpc>
                <a:spcPct val="120000"/>
              </a:lnSpc>
              <a:spcBef>
                <a:spcPct val="0"/>
              </a:spcBef>
              <a:buFontTx/>
              <a:buNone/>
            </a:pPr>
            <a:endParaRPr lang="fr-FR" altLang="fr-FR" sz="4000">
              <a:solidFill>
                <a:srgbClr val="FFFFFF"/>
              </a:solidFill>
              <a:latin typeface="Arial" panose="020B0604020202020204" pitchFamily="34" charset="0"/>
              <a:cs typeface="Times New Roman" panose="02020603050405020304" pitchFamily="18" charset="0"/>
            </a:endParaRPr>
          </a:p>
          <a:p>
            <a:pPr algn="ctr" eaLnBrk="1" hangingPunct="1">
              <a:lnSpc>
                <a:spcPct val="120000"/>
              </a:lnSpc>
              <a:spcBef>
                <a:spcPct val="0"/>
              </a:spcBef>
              <a:buFontTx/>
              <a:buNone/>
            </a:pPr>
            <a:endParaRPr lang="fr-FR" altLang="fr-FR" sz="4000">
              <a:solidFill>
                <a:srgbClr val="FFFFFF"/>
              </a:solidFill>
              <a:latin typeface="Arial" panose="020B0604020202020204" pitchFamily="34" charset="0"/>
              <a:cs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Modèle par défaut">
  <a:themeElements>
    <a:clrScheme name="">
      <a:dk1>
        <a:srgbClr val="000000"/>
      </a:dk1>
      <a:lt1>
        <a:srgbClr val="00279F"/>
      </a:lt1>
      <a:dk2>
        <a:srgbClr val="000000"/>
      </a:dk2>
      <a:lt2>
        <a:srgbClr val="919191"/>
      </a:lt2>
      <a:accent1>
        <a:srgbClr val="618FFD"/>
      </a:accent1>
      <a:accent2>
        <a:srgbClr val="00AE00"/>
      </a:accent2>
      <a:accent3>
        <a:srgbClr val="AAACCD"/>
      </a:accent3>
      <a:accent4>
        <a:srgbClr val="000000"/>
      </a:accent4>
      <a:accent5>
        <a:srgbClr val="B7C6FE"/>
      </a:accent5>
      <a:accent6>
        <a:srgbClr val="009D00"/>
      </a:accent6>
      <a:hlink>
        <a:srgbClr val="FC0128"/>
      </a:hlink>
      <a:folHlink>
        <a:srgbClr val="CECECE"/>
      </a:folHlink>
    </a:clrScheme>
    <a:fontScheme name="Modèle par défau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4448" tIns="17779" rIns="44448" bIns="17779"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altLang="fr-FR" sz="4000" b="1" i="0" u="none" strike="noStrike" cap="none" normalizeH="0" baseline="0" smtClean="0">
            <a:ln>
              <a:noFill/>
            </a:ln>
            <a:solidFill>
              <a:srgbClr val="FAFD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4448" tIns="17779" rIns="44448" bIns="17779"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altLang="fr-FR" sz="4000" b="1" i="0" u="none" strike="noStrike" cap="none" normalizeH="0" baseline="0" smtClean="0">
            <a:ln>
              <a:noFill/>
            </a:ln>
            <a:solidFill>
              <a:srgbClr val="FAFD00"/>
            </a:solidFill>
            <a:effectLst/>
            <a:latin typeface="Arial" charset="0"/>
          </a:defRPr>
        </a:defPPr>
      </a:lstStyle>
    </a:lnDef>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5222</TotalTime>
  <Words>765</Words>
  <Application>Microsoft Office PowerPoint</Application>
  <PresentationFormat>Affichage à l'écran (4:3)</PresentationFormat>
  <Paragraphs>122</Paragraphs>
  <Slides>16</Slides>
  <Notes>16</Notes>
  <HiddenSlides>0</HiddenSlides>
  <MMClips>0</MMClips>
  <ScaleCrop>false</ScaleCrop>
  <HeadingPairs>
    <vt:vector size="8" baseType="variant">
      <vt:variant>
        <vt:lpstr>Polices utilisées</vt:lpstr>
      </vt:variant>
      <vt:variant>
        <vt:i4>2</vt:i4>
      </vt:variant>
      <vt:variant>
        <vt:lpstr>Thème</vt:lpstr>
      </vt:variant>
      <vt:variant>
        <vt:i4>1</vt:i4>
      </vt:variant>
      <vt:variant>
        <vt:lpstr>Serveurs OLE incorporés</vt:lpstr>
      </vt:variant>
      <vt:variant>
        <vt:i4>1</vt:i4>
      </vt:variant>
      <vt:variant>
        <vt:lpstr>Titres des diapositives</vt:lpstr>
      </vt:variant>
      <vt:variant>
        <vt:i4>16</vt:i4>
      </vt:variant>
    </vt:vector>
  </HeadingPairs>
  <TitlesOfParts>
    <vt:vector size="20" baseType="lpstr">
      <vt:lpstr>Arial</vt:lpstr>
      <vt:lpstr>Times New Roman</vt:lpstr>
      <vt:lpstr>Modèle par défaut</vt:lpstr>
      <vt:lpstr>SPW 11.0 Graph</vt:lpstr>
      <vt:lpstr>Introduction </vt:lpstr>
      <vt:lpstr>Plus un pays consomme de chocolat, plus il compte de prix Nobel</vt:lpstr>
      <vt:lpstr>Evaluation EVALENS 2016</vt:lpstr>
      <vt:lpstr>Loi 2016 sur la psychologie clinique </vt:lpstr>
      <vt:lpstr>Loi 2016 sur la psychologie clinique </vt:lpstr>
      <vt:lpstr>Loi 2016 sur la psychologie clinique </vt:lpstr>
      <vt:lpstr>Le DSM-5</vt:lpstr>
      <vt:lpstr>Pourquoi des statistiques en psychologie</vt:lpstr>
      <vt:lpstr>Exemple </vt:lpstr>
      <vt:lpstr>Exemple </vt:lpstr>
      <vt:lpstr>Pour l’ensemble de la population </vt:lpstr>
      <vt:lpstr>Pour l’ensemble de la population </vt:lpstr>
      <vt:lpstr>Comparaison échantillon-population</vt:lpstr>
      <vt:lpstr>Exemple </vt:lpstr>
      <vt:lpstr>Les statistiques inférentielles </vt:lpstr>
      <vt:lpstr>Objectifs du cours </vt:lpstr>
    </vt:vector>
  </TitlesOfParts>
  <Company>Psychologie Biologique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DSM-IV Dependence</dc:title>
  <dc:creator>PBio-Student3</dc:creator>
  <cp:lastModifiedBy>Etienne Quertemont</cp:lastModifiedBy>
  <cp:revision>699</cp:revision>
  <dcterms:created xsi:type="dcterms:W3CDTF">2003-06-18T08:28:52Z</dcterms:created>
  <dcterms:modified xsi:type="dcterms:W3CDTF">2022-09-17T10:20:16Z</dcterms:modified>
</cp:coreProperties>
</file>