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"/>
  </p:handoutMaster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7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6F3203-6005-C0B2-B17B-A28D14090F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DFA16-806A-72F1-A8C1-C4596FD77F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1E900-2FB2-4964-B7A5-BE5BE596EB8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01E33-E2E5-28EB-ED65-0948F276C0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2856B-8184-D456-B7D8-6A84BE4267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6EF5A-2D14-45CB-898B-4E649A7D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7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012"/>
            <a:ext cx="9601200" cy="249553"/>
          </a:xfrm>
        </p:spPr>
        <p:txBody>
          <a:bodyPr>
            <a:noAutofit/>
          </a:bodyPr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63054B-630C-14C3-E9DA-D20D4605D3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9731" y="342903"/>
            <a:ext cx="10727225" cy="624253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E2836C-8054-A9CF-F3BB-4C8EACA340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9118" y="6585437"/>
            <a:ext cx="6648450" cy="19511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F0000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EF8C890B-8A77-4D1C-8D74-2E35B3EEB624}" vid="{9A1D34F2-3D2D-4717-9D55-B03A5A954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Aptos</vt:lpstr>
      <vt:lpstr>Franklin Gothic Book</vt:lpstr>
      <vt:lpstr>Crop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Melendez</dc:creator>
  <cp:lastModifiedBy>Bryan Melendez</cp:lastModifiedBy>
  <cp:revision>1</cp:revision>
  <cp:lastPrinted>2023-03-29T18:58:33Z</cp:lastPrinted>
  <dcterms:created xsi:type="dcterms:W3CDTF">2024-08-15T10:40:23Z</dcterms:created>
  <dcterms:modified xsi:type="dcterms:W3CDTF">2024-08-15T10:40:32Z</dcterms:modified>
</cp:coreProperties>
</file>