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6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223B-7060-4CCB-BF2D-39756FBA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B45FF-895B-40F5-B0ED-754C21B28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0DD1-BA54-4BE4-9E2B-2C7F8C9D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1DD4-91E3-4587-888D-23113E88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13C8-5DA7-4133-84BD-C3C68C95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4BA-9095-416D-8909-6749A6AA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83AE9-D456-4316-9BFA-A3684D7D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2AFF-0EE4-4E17-BBBF-0B534C4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E500-D217-4F63-9B79-CEC81ADD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8FA9-88B7-4D78-9BDA-D5F0D3F3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36EAC-019E-48A9-A60F-A77AF21CC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BED95-2CC3-4D25-A771-D5D483DB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204B-988F-4A4F-B8CF-0437D4FB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45FE-6BF6-4541-B665-2F17DEAD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6863-3793-4E8C-9848-0952569E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F3D-451E-401F-82B7-613562B4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FE7D-763D-4934-B7B0-31C24488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DDBA-255A-406D-93BE-D074FAFE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B9C5-E2BC-484F-BCEC-076492F3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53EF-74EB-444F-B5F3-039502DF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9E1-7313-43F2-A906-E682F0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7296-BF97-425F-A53B-683277DC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E5DA-6E46-40CA-8E6A-C16FB107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686E-CE35-4CA3-B37B-08748B9F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4C6B-1296-4D7D-A16E-4D23BCCB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8B65-2234-4C1D-9F4E-9B8B08A0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1C9F-8DA2-4961-B507-E9453D6F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E2B70-7830-4962-A138-2B068D6C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FDAE-B1DC-411C-B41D-91A1AB0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CF4E-0C29-4B13-B515-3580757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674E-651A-4B3B-844A-B1D8248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CE4-064D-4969-8D2D-C9A5EB7F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177C-0842-4490-8409-AF4DFF01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3862-F302-428A-BF50-61B7709A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F09B5-2D71-4BB7-AFC5-EB0A4C0B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CC1B3-6822-4E55-8DFD-EA0EF92E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0B4B0-C1D5-4E8F-BF4E-CB73548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4D637-2B3C-4E82-B6DD-DD81F7E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5C00E-313B-4160-916B-2D467C93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D79D-B09B-41F9-BCE8-17006106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6EA3-732D-4675-AFFC-0CEB6EC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B5C4-5F71-4169-9114-93EB6B4E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6AE55-2664-4F5F-97D3-3BCC08D5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8009E-91E1-4BE3-931A-085699CE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5A0F-C42E-45DD-A199-B96E9432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413B1-F0D2-4A91-955D-CC72F6EF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78B-903C-4540-88DC-4A52F87A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5A1B-EAA4-4786-8B01-8A43B9D1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589C-9609-46F0-8566-B2C5F7D5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C250-80D2-4354-AFD3-AAD3D33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D23F-2D42-4C95-9622-4EB58081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465E1-8733-4D66-B8BA-75BB9254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68A-AA48-437A-82AD-3982CD6E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097-C046-41D1-8FD5-AAAB17AC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EF01-518C-4149-9E54-54657F51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F626-9073-494A-9BAE-D663AF01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FA05-4627-41B0-AC6E-BF9C1E13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5D31-57EC-460B-8D76-7EF84C20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07D5C-FC98-494A-91B2-2F6BE070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A4EC-7C75-4F80-9BE0-7EE0EC9E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110A-EBBF-4CB9-9C68-83FC86B3F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0AAF-1320-49AD-96FC-EA80E68AB3B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D78F-49A4-435F-B04F-68B3C9F45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6246-7E2B-4EC2-9C48-D8901054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CD8C-20DD-45A6-8CF2-BAB8A778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6560A66-01F7-45D3-9FC0-41C74F538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-2" b="-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sp>
        <p:nvSpPr>
          <p:cNvPr id="45" name="Rectangle 4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3915E-AD79-4652-9820-B7335648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509320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1600">
                <a:solidFill>
                  <a:schemeClr val="bg1"/>
                </a:solidFill>
              </a:rPr>
            </a:br>
            <a:r>
              <a:rPr lang="en-US" sz="1600" b="1">
                <a:solidFill>
                  <a:schemeClr val="bg1"/>
                </a:solidFill>
              </a:rPr>
              <a:t>INFO 5100</a:t>
            </a:r>
            <a:br>
              <a:rPr lang="en-US" sz="1600" b="1">
                <a:solidFill>
                  <a:schemeClr val="bg1"/>
                </a:solidFill>
              </a:rPr>
            </a:br>
            <a:r>
              <a:rPr lang="en-US" sz="1600" b="1">
                <a:solidFill>
                  <a:schemeClr val="bg1"/>
                </a:solidFill>
              </a:rPr>
              <a:t>APPLICATION ENGINEERING AND DEVELOPMENT</a:t>
            </a:r>
            <a:br>
              <a:rPr lang="en-US" sz="1600" b="1">
                <a:solidFill>
                  <a:schemeClr val="bg1"/>
                </a:solidFill>
              </a:rPr>
            </a:br>
            <a:r>
              <a:rPr lang="en-US" sz="1600" b="1">
                <a:solidFill>
                  <a:schemeClr val="bg1"/>
                </a:solidFill>
              </a:rPr>
              <a:t>FINAL PROJECT </a:t>
            </a:r>
            <a:br>
              <a:rPr lang="en-US" sz="1600" b="1">
                <a:solidFill>
                  <a:schemeClr val="bg1"/>
                </a:solidFill>
              </a:rPr>
            </a:b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6DF0-D2B9-4B40-921A-1F57145AB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" b="1" dirty="0">
                <a:solidFill>
                  <a:schemeClr val="bg2"/>
                </a:solidFill>
              </a:rPr>
              <a:t>TEAM: NB</a:t>
            </a:r>
          </a:p>
          <a:p>
            <a:pPr algn="r"/>
            <a:r>
              <a:rPr lang="en-US" sz="800" b="1" dirty="0">
                <a:solidFill>
                  <a:schemeClr val="bg2"/>
                </a:solidFill>
              </a:rPr>
              <a:t>NAVANEETA G. NAIK  </a:t>
            </a:r>
          </a:p>
          <a:p>
            <a:pPr algn="r"/>
            <a:r>
              <a:rPr lang="en-US" sz="800" b="1" dirty="0">
                <a:solidFill>
                  <a:schemeClr val="bg2"/>
                </a:solidFill>
              </a:rPr>
              <a:t>NUID: 001027107</a:t>
            </a:r>
          </a:p>
          <a:p>
            <a:pPr algn="r"/>
            <a:r>
              <a:rPr lang="en-US" sz="800" b="1" dirty="0">
                <a:solidFill>
                  <a:schemeClr val="bg2"/>
                </a:solidFill>
              </a:rPr>
              <a:t>BRYAN PEREIRA </a:t>
            </a:r>
          </a:p>
          <a:p>
            <a:pPr algn="r"/>
            <a:r>
              <a:rPr lang="en-US" sz="800" b="1" dirty="0">
                <a:solidFill>
                  <a:schemeClr val="bg2"/>
                </a:solidFill>
              </a:rPr>
              <a:t>NUID: 001020476</a:t>
            </a:r>
          </a:p>
        </p:txBody>
      </p:sp>
      <p:cxnSp>
        <p:nvCxnSpPr>
          <p:cNvPr id="46" name="Straight Connector 4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1BF1-D172-423E-B08C-85EE4A0A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5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A4F1-780D-4C63-80C3-63ECEF92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0402-C901-4172-A452-87D75FF1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endParaRPr lang="en-US" sz="2000"/>
          </a:p>
          <a:p>
            <a:r>
              <a:rPr lang="en-US" sz="2000"/>
              <a:t>The MeToo movement has brought forward many victims of sexual assault on public platforms</a:t>
            </a:r>
          </a:p>
          <a:p>
            <a:r>
              <a:rPr lang="en-US" sz="2000"/>
              <a:t>The victims often find it difficult to register cases against the predators because of lack of knowledge of resources available</a:t>
            </a:r>
          </a:p>
          <a:p>
            <a:r>
              <a:rPr lang="en-US" sz="2000"/>
              <a:t>We aim to provide such victims a platform to seek legal help from Lawyers</a:t>
            </a:r>
          </a:p>
          <a:p>
            <a:r>
              <a:rPr lang="en-US" sz="2000"/>
              <a:t>We aim to help the victims to voice their concern and take the necessary steps of moving forward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752F4D8-7FED-4086-8D67-835729D6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3" r="19922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818E4-244A-4F13-8E1A-41B34ECA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4100" b="1"/>
              <a:t>What our system does?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43FF-32C9-4551-9F90-0C47B66E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1700"/>
              <a:t>We have designed an application for these victims to take necessary steps forward</a:t>
            </a:r>
          </a:p>
          <a:p>
            <a:r>
              <a:rPr lang="en-US" sz="1700"/>
              <a:t>Our system allows the client to choose to go the legal way and choose a lawyer or seek help from NPO</a:t>
            </a:r>
          </a:p>
          <a:p>
            <a:r>
              <a:rPr lang="en-US" sz="1700"/>
              <a:t>Client can apply to seek help resources from NPO</a:t>
            </a:r>
          </a:p>
          <a:p>
            <a:r>
              <a:rPr lang="en-US" sz="1700"/>
              <a:t>The victims(client) can find lawyers based on specialization and locations</a:t>
            </a:r>
          </a:p>
          <a:p>
            <a:r>
              <a:rPr lang="en-US" sz="1700"/>
              <a:t>Clients can communicate with lawyers for advises</a:t>
            </a:r>
          </a:p>
          <a:p>
            <a:r>
              <a:rPr lang="en-US" sz="1700"/>
              <a:t>Lawyer can communicate with clients and setup meetings if needed</a:t>
            </a:r>
          </a:p>
          <a:p>
            <a:r>
              <a:rPr lang="en-US" sz="1700"/>
              <a:t>The Lawyer’s assistant helps manage lawyer’s schedule</a:t>
            </a:r>
          </a:p>
          <a:p>
            <a:endParaRPr lang="en-US" sz="1700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998EC834-9DE6-4AAC-97CC-0BC897C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3" r="16122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C082F-533F-4957-9706-C83CA7B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Which issue has our system solved?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B09A-DB1B-4AB9-8A99-2A0E116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Our system helps clients who are not aware of available options and resources</a:t>
            </a:r>
          </a:p>
          <a:p>
            <a:r>
              <a:rPr lang="en-US" sz="2200"/>
              <a:t>It provided a solution to connect lawyers, npo and clients without having to step out of their house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D653F98-9A32-4ACB-BB17-1A4663AB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r="6500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2E44F-53F8-4F89-BEE4-236D0955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4100" dirty="0"/>
              <a:t>Has it solved the issue?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1A3C-046E-4672-AC98-CD302128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We aimed to solve the issue of the victim being able to choose at their comfort, which we did</a:t>
            </a:r>
          </a:p>
          <a:p>
            <a:r>
              <a:rPr lang="en-US" sz="2200"/>
              <a:t>We have tried to solve this issue and given flexibility to further develop the application for more causes and resources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657C1A76-62E6-451C-B54B-5BFE3AB4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2" r="25584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F1A37-3BA3-4EF5-908A-151BF2E4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/>
              <a:t>Roles &amp; Capability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BDD6-ADD8-464A-A6DC-2BC81189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endParaRPr lang="en-US" sz="1900"/>
          </a:p>
          <a:p>
            <a:r>
              <a:rPr lang="en-US" sz="1900" b="1"/>
              <a:t>Admin</a:t>
            </a:r>
            <a:r>
              <a:rPr lang="en-US" sz="1900"/>
              <a:t>: Manages organizations employees and users</a:t>
            </a:r>
          </a:p>
          <a:p>
            <a:r>
              <a:rPr lang="en-US" sz="1900" b="1"/>
              <a:t>Client</a:t>
            </a:r>
            <a:r>
              <a:rPr lang="en-US" sz="1900"/>
              <a:t>: Find and choose a lawyer, communicate with lawyer, book appointments with lawyer, apply for NPO resources</a:t>
            </a:r>
          </a:p>
          <a:p>
            <a:r>
              <a:rPr lang="en-US" sz="1900" b="1"/>
              <a:t>Lawyer</a:t>
            </a:r>
            <a:r>
              <a:rPr lang="en-US" sz="1900"/>
              <a:t>: Communicate with client, suggest if meeting is needed, manage his schedule, communicate with assistant</a:t>
            </a:r>
          </a:p>
          <a:p>
            <a:r>
              <a:rPr lang="en-US" sz="1900" b="1"/>
              <a:t>Assistant</a:t>
            </a:r>
            <a:r>
              <a:rPr lang="en-US" sz="1900"/>
              <a:t>: Communicate with lawyer, can edit and manage lawyer’s schedule</a:t>
            </a:r>
          </a:p>
          <a:p>
            <a:r>
              <a:rPr lang="en-US" sz="1900" b="1"/>
              <a:t>Examiner</a:t>
            </a:r>
            <a:r>
              <a:rPr lang="en-US" sz="1900"/>
              <a:t>: Receives application from client, can accept or decline the application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305959-20DD-4431-A407-50511AD3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5" r="42619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0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1734-522D-4C6B-A3B1-A8FE0221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283900" cy="685800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  Eco System                 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    Architecture 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   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72EAC5-5B9C-4551-9AAB-CB986A70252D}"/>
              </a:ext>
            </a:extLst>
          </p:cNvPr>
          <p:cNvCxnSpPr/>
          <p:nvPr/>
        </p:nvCxnSpPr>
        <p:spPr>
          <a:xfrm>
            <a:off x="137786" y="2480153"/>
            <a:ext cx="0" cy="839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text&#10;&#10;Description automatically generated">
            <a:extLst>
              <a:ext uri="{FF2B5EF4-FFF2-40B4-BE49-F238E27FC236}">
                <a16:creationId xmlns:a16="http://schemas.microsoft.com/office/drawing/2014/main" id="{26F3DE67-F70C-4D33-BDD0-0A450B06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20" y="477918"/>
            <a:ext cx="7366651" cy="5797622"/>
          </a:xfrm>
        </p:spPr>
      </p:pic>
    </p:spTree>
    <p:extLst>
      <p:ext uri="{BB962C8B-B14F-4D97-AF65-F5344CB8AC3E}">
        <p14:creationId xmlns:p14="http://schemas.microsoft.com/office/powerpoint/2010/main" val="68397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2BE2-BDA5-4ACD-BBDC-24F6CE1C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E129-D6BE-40D9-BD8B-562F84EA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020A-7773-4275-B712-A14E3E144CC2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3810832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    UML Diagram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62557-5F9B-4FAA-B5A4-B6BEB5DEF61F}"/>
              </a:ext>
            </a:extLst>
          </p:cNvPr>
          <p:cNvCxnSpPr/>
          <p:nvPr/>
        </p:nvCxnSpPr>
        <p:spPr>
          <a:xfrm>
            <a:off x="137786" y="3006245"/>
            <a:ext cx="0" cy="839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8023F4-49E6-488C-8C5E-3DF028D5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34" y="269993"/>
            <a:ext cx="8381163" cy="65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E619-6CEC-4192-B877-578442B3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 Flow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B4FBCD6-713A-4CBC-9FEA-8C00948BD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2" y="1140255"/>
            <a:ext cx="7440643" cy="48722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2ADFCA-FEAA-436A-9FFD-231D66131D4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2839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    Work Flow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B7048-506F-4CA7-AE89-772C0C799144}"/>
              </a:ext>
            </a:extLst>
          </p:cNvPr>
          <p:cNvCxnSpPr/>
          <p:nvPr/>
        </p:nvCxnSpPr>
        <p:spPr>
          <a:xfrm>
            <a:off x="137786" y="2981193"/>
            <a:ext cx="0" cy="839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0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INFO 5100 APPLICATION ENGINEERING AND DEVELOPMENT FINAL PROJECT  </vt:lpstr>
      <vt:lpstr>Problem Statement</vt:lpstr>
      <vt:lpstr>What our system does?</vt:lpstr>
      <vt:lpstr>Which issue has our system solved?</vt:lpstr>
      <vt:lpstr>Has it solved the issue?</vt:lpstr>
      <vt:lpstr>Roles &amp; Capability</vt:lpstr>
      <vt:lpstr>     Eco System                        Architecture        Diagram</vt:lpstr>
      <vt:lpstr>UML Diagram</vt:lpstr>
      <vt:lpstr>Work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INFO 5100 APPLICATION ENGINEERING AND DEVELOPMENT FINAL PROJECT  </dc:title>
  <dc:creator>Navneeta Naik</dc:creator>
  <cp:lastModifiedBy>Navneeta Naik</cp:lastModifiedBy>
  <cp:revision>8</cp:revision>
  <dcterms:created xsi:type="dcterms:W3CDTF">2020-04-21T17:14:58Z</dcterms:created>
  <dcterms:modified xsi:type="dcterms:W3CDTF">2020-04-22T00:08:38Z</dcterms:modified>
</cp:coreProperties>
</file>