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</p14:sldIdLst>
        </p14:section>
        <p14:section name="Diseñar, impresionar, trabajar en equipo" id="{B9B51309-D148-4332-87C2-07BE32FBCA3B}">
          <p14:sldIdLst>
            <p14:sldId id="262"/>
            <p14:sldId id="257"/>
            <p14:sldId id="264"/>
            <p14:sldId id="265"/>
          </p14:sldIdLst>
        </p14:section>
        <p14:section name="Más informació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>
        <p:scale>
          <a:sx n="93" d="100"/>
          <a:sy n="93" d="100"/>
        </p:scale>
        <p:origin x="6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30702-F2C9-428D-B0A7-C572DEC4024C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6568D7BA-B183-45AE-8830-FA54F3990089}">
      <dgm:prSet phldrT="[Texto]" custT="1"/>
      <dgm:spPr/>
      <dgm:t>
        <a:bodyPr/>
        <a:lstStyle/>
        <a:p>
          <a:r>
            <a:rPr lang="es-EC" sz="2400" dirty="0" smtClean="0"/>
            <a:t>DIFERENCIAS</a:t>
          </a:r>
          <a:endParaRPr lang="es-EC" sz="2400" dirty="0"/>
        </a:p>
      </dgm:t>
    </dgm:pt>
    <dgm:pt modelId="{BA25019B-E00E-4852-9CB4-14F4A2026927}" type="parTrans" cxnId="{65A4E300-0926-48B7-B2EF-3D8B3E4F9BCA}">
      <dgm:prSet/>
      <dgm:spPr/>
      <dgm:t>
        <a:bodyPr/>
        <a:lstStyle/>
        <a:p>
          <a:endParaRPr lang="es-EC"/>
        </a:p>
      </dgm:t>
    </dgm:pt>
    <dgm:pt modelId="{33446639-67DB-4093-9F6E-1A7E7C3415A1}" type="sibTrans" cxnId="{65A4E300-0926-48B7-B2EF-3D8B3E4F9BCA}">
      <dgm:prSet/>
      <dgm:spPr/>
      <dgm:t>
        <a:bodyPr/>
        <a:lstStyle/>
        <a:p>
          <a:endParaRPr lang="es-EC"/>
        </a:p>
      </dgm:t>
    </dgm:pt>
    <dgm:pt modelId="{37F0ECAC-D564-4641-A3C4-1E1A37F400D6}">
      <dgm:prSet phldrT="[Texto]" custT="1"/>
      <dgm:spPr/>
      <dgm:t>
        <a:bodyPr/>
        <a:lstStyle/>
        <a:p>
          <a:r>
            <a:rPr lang="es-EC" sz="2400" dirty="0" err="1" smtClean="0"/>
            <a:t>RESET</a:t>
          </a:r>
          <a:endParaRPr lang="es-EC" sz="2400" dirty="0"/>
        </a:p>
      </dgm:t>
    </dgm:pt>
    <dgm:pt modelId="{EC170D5C-2595-47C4-B913-E0976FAE4D87}" type="parTrans" cxnId="{2FE756EF-C1FD-4715-9F0C-0EEB90DB63A2}">
      <dgm:prSet/>
      <dgm:spPr/>
      <dgm:t>
        <a:bodyPr/>
        <a:lstStyle/>
        <a:p>
          <a:endParaRPr lang="es-EC"/>
        </a:p>
      </dgm:t>
    </dgm:pt>
    <dgm:pt modelId="{950D9096-7FE9-4436-8B54-B199CA20826B}" type="sibTrans" cxnId="{2FE756EF-C1FD-4715-9F0C-0EEB90DB63A2}">
      <dgm:prSet/>
      <dgm:spPr/>
      <dgm:t>
        <a:bodyPr/>
        <a:lstStyle/>
        <a:p>
          <a:endParaRPr lang="es-EC"/>
        </a:p>
      </dgm:t>
    </dgm:pt>
    <dgm:pt modelId="{86C3DA99-C0B2-4F70-9303-9F26840A64F8}">
      <dgm:prSet phldrT="[Texto]" custT="1"/>
      <dgm:spPr/>
      <dgm:t>
        <a:bodyPr/>
        <a:lstStyle/>
        <a:p>
          <a:r>
            <a:rPr lang="es-EC" sz="2400" dirty="0" err="1" smtClean="0"/>
            <a:t>SOAP</a:t>
          </a:r>
          <a:endParaRPr lang="es-EC" sz="2400" dirty="0"/>
        </a:p>
      </dgm:t>
    </dgm:pt>
    <dgm:pt modelId="{C37D458E-D7E7-4095-A786-1E86027A65D3}" type="parTrans" cxnId="{3999CE92-8836-44A4-B78F-5582F07139E2}">
      <dgm:prSet/>
      <dgm:spPr/>
      <dgm:t>
        <a:bodyPr/>
        <a:lstStyle/>
        <a:p>
          <a:endParaRPr lang="es-EC"/>
        </a:p>
      </dgm:t>
    </dgm:pt>
    <dgm:pt modelId="{40B858DC-499F-4425-A5B1-F2A7205C3D68}" type="sibTrans" cxnId="{3999CE92-8836-44A4-B78F-5582F07139E2}">
      <dgm:prSet/>
      <dgm:spPr/>
      <dgm:t>
        <a:bodyPr/>
        <a:lstStyle/>
        <a:p>
          <a:endParaRPr lang="es-EC"/>
        </a:p>
      </dgm:t>
    </dgm:pt>
    <dgm:pt modelId="{4EE25283-CFEF-4738-BE73-0821DE00D5D9}">
      <dgm:prSet custT="1"/>
      <dgm:spPr/>
      <dgm:t>
        <a:bodyPr/>
        <a:lstStyle/>
        <a:p>
          <a:pPr algn="l"/>
          <a:r>
            <a:rPr lang="es-EC" sz="1100" dirty="0" smtClean="0"/>
            <a:t>* Utiliza HTTP, entonces es mucho más sencillo.</a:t>
          </a:r>
        </a:p>
        <a:p>
          <a:pPr algn="l"/>
          <a:r>
            <a:rPr lang="es-EC" sz="1100" dirty="0" smtClean="0"/>
            <a:t>* </a:t>
          </a:r>
          <a:r>
            <a:rPr lang="es-EC" sz="1100" dirty="0" smtClean="0"/>
            <a:t>Permite inúmeros formatos de datos</a:t>
          </a:r>
        </a:p>
        <a:p>
          <a:pPr algn="l"/>
          <a:r>
            <a:rPr lang="es-EC" sz="1100" dirty="0" smtClean="0"/>
            <a:t>* posibilidad de utilizar </a:t>
          </a:r>
          <a:r>
            <a:rPr lang="es-EC" sz="1100" dirty="0" err="1" smtClean="0"/>
            <a:t>JSON</a:t>
          </a:r>
          <a:r>
            <a:rPr lang="es-EC" sz="1100" dirty="0" smtClean="0"/>
            <a:t>.</a:t>
          </a:r>
        </a:p>
        <a:p>
          <a:pPr algn="l"/>
          <a:r>
            <a:rPr lang="es-EC" sz="1100" dirty="0" smtClean="0"/>
            <a:t>* mejor escalabilidad y rendimiento.</a:t>
          </a:r>
        </a:p>
        <a:p>
          <a:pPr algn="l"/>
          <a:r>
            <a:rPr lang="es-EC" sz="1100" dirty="0" smtClean="0"/>
            <a:t>* </a:t>
          </a:r>
          <a:r>
            <a:rPr lang="es-ES" sz="1100" dirty="0" smtClean="0"/>
            <a:t>Si lo importante es desarrollar algo sencillo y práctico, </a:t>
          </a:r>
          <a:r>
            <a:rPr lang="es-ES" sz="1100" dirty="0" err="1" smtClean="0"/>
            <a:t>REST</a:t>
          </a:r>
          <a:r>
            <a:rPr lang="es-ES" sz="1100" dirty="0" smtClean="0"/>
            <a:t> puede ser la solución.</a:t>
          </a:r>
          <a:endParaRPr lang="es-EC" sz="1100" dirty="0" smtClean="0"/>
        </a:p>
        <a:p>
          <a:pPr algn="l"/>
          <a:endParaRPr lang="es-EC" sz="800" dirty="0"/>
        </a:p>
      </dgm:t>
    </dgm:pt>
    <dgm:pt modelId="{928FC5F8-D3EC-49DE-977F-7283F2B63EE3}" type="parTrans" cxnId="{2F1F952A-169C-45EC-8F8E-6471963DE571}">
      <dgm:prSet/>
      <dgm:spPr/>
      <dgm:t>
        <a:bodyPr/>
        <a:lstStyle/>
        <a:p>
          <a:endParaRPr lang="es-EC"/>
        </a:p>
      </dgm:t>
    </dgm:pt>
    <dgm:pt modelId="{1E920FC4-6037-4262-B4B9-D627E62B3B2B}" type="sibTrans" cxnId="{2F1F952A-169C-45EC-8F8E-6471963DE571}">
      <dgm:prSet/>
      <dgm:spPr/>
      <dgm:t>
        <a:bodyPr/>
        <a:lstStyle/>
        <a:p>
          <a:endParaRPr lang="es-EC"/>
        </a:p>
      </dgm:t>
    </dgm:pt>
    <dgm:pt modelId="{367C748B-DEE9-420E-9D7F-BFF99BD969E4}">
      <dgm:prSet custT="1"/>
      <dgm:spPr/>
      <dgm:t>
        <a:bodyPr/>
        <a:lstStyle/>
        <a:p>
          <a:pPr algn="l"/>
          <a:r>
            <a:rPr lang="es-EC" sz="1200" dirty="0" smtClean="0"/>
            <a:t>* Soporta SSL y </a:t>
          </a:r>
          <a:r>
            <a:rPr lang="es-EC" sz="1200" dirty="0" err="1" smtClean="0"/>
            <a:t>WS</a:t>
          </a:r>
          <a:r>
            <a:rPr lang="es-EC" sz="1200" dirty="0" smtClean="0"/>
            <a:t>-Security, añadiendo características de seguridad Enterprise.</a:t>
          </a:r>
        </a:p>
        <a:p>
          <a:pPr algn="l"/>
          <a:r>
            <a:rPr lang="es-EC" sz="1200" dirty="0" smtClean="0"/>
            <a:t>* </a:t>
          </a:r>
          <a:r>
            <a:rPr lang="es-EC" sz="1200" dirty="0" smtClean="0"/>
            <a:t>Proporciona una implementación estándar de integridad y privacidad de datos.</a:t>
          </a:r>
        </a:p>
        <a:p>
          <a:pPr algn="l"/>
          <a:r>
            <a:rPr lang="es-EC" sz="1200" dirty="0" smtClean="0"/>
            <a:t>* sistema de mensajería estándar y proporciona fiabilidad en la comunicación de fallos.</a:t>
          </a:r>
        </a:p>
        <a:p>
          <a:pPr algn="l"/>
          <a:r>
            <a:rPr lang="es-EC" sz="1200" dirty="0" smtClean="0"/>
            <a:t>* </a:t>
          </a:r>
          <a:r>
            <a:rPr lang="es-EC" sz="1200" dirty="0" smtClean="0"/>
            <a:t>Si la seguridad es prioritaria, </a:t>
          </a:r>
          <a:r>
            <a:rPr lang="es-EC" sz="1200" dirty="0" err="1" smtClean="0"/>
            <a:t>SOAP</a:t>
          </a:r>
          <a:r>
            <a:rPr lang="es-EC" sz="1200" dirty="0" smtClean="0"/>
            <a:t> puede ser útil e importante.</a:t>
          </a:r>
          <a:endParaRPr lang="es-EC" sz="1200" dirty="0"/>
        </a:p>
      </dgm:t>
    </dgm:pt>
    <dgm:pt modelId="{72F55C53-EC61-47A9-AC61-57BD9DA37A44}" type="parTrans" cxnId="{BC692A1C-CA5A-4905-9F2F-DF1AE26271DD}">
      <dgm:prSet/>
      <dgm:spPr/>
      <dgm:t>
        <a:bodyPr/>
        <a:lstStyle/>
        <a:p>
          <a:endParaRPr lang="es-EC"/>
        </a:p>
      </dgm:t>
    </dgm:pt>
    <dgm:pt modelId="{D2979785-59B5-4181-B6EE-CF9E8190D178}" type="sibTrans" cxnId="{BC692A1C-CA5A-4905-9F2F-DF1AE26271DD}">
      <dgm:prSet/>
      <dgm:spPr/>
      <dgm:t>
        <a:bodyPr/>
        <a:lstStyle/>
        <a:p>
          <a:endParaRPr lang="es-EC"/>
        </a:p>
      </dgm:t>
    </dgm:pt>
    <dgm:pt modelId="{8DC0ADC6-6CAF-4E4F-A392-18E130DA9894}" type="pres">
      <dgm:prSet presAssocID="{E6830702-F2C9-428D-B0A7-C572DEC402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A107B6-F6CD-489E-90A0-049771FB7CA1}" type="pres">
      <dgm:prSet presAssocID="{6568D7BA-B183-45AE-8830-FA54F3990089}" presName="hierRoot1" presStyleCnt="0">
        <dgm:presLayoutVars>
          <dgm:hierBranch val="init"/>
        </dgm:presLayoutVars>
      </dgm:prSet>
      <dgm:spPr/>
    </dgm:pt>
    <dgm:pt modelId="{8B5B40A7-6907-401E-9123-7BF93F2209E7}" type="pres">
      <dgm:prSet presAssocID="{6568D7BA-B183-45AE-8830-FA54F3990089}" presName="rootComposite1" presStyleCnt="0"/>
      <dgm:spPr/>
    </dgm:pt>
    <dgm:pt modelId="{451592C6-9FF2-44B1-98E6-559CDE0DBFF0}" type="pres">
      <dgm:prSet presAssocID="{6568D7BA-B183-45AE-8830-FA54F39900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3BAED06A-B17B-4A7D-AF5D-7C86FE7AC61A}" type="pres">
      <dgm:prSet presAssocID="{6568D7BA-B183-45AE-8830-FA54F3990089}" presName="rootConnector1" presStyleLbl="node1" presStyleIdx="0" presStyleCnt="0"/>
      <dgm:spPr/>
    </dgm:pt>
    <dgm:pt modelId="{1F957781-F7CB-417E-A978-0C6E5AC348D2}" type="pres">
      <dgm:prSet presAssocID="{6568D7BA-B183-45AE-8830-FA54F3990089}" presName="hierChild2" presStyleCnt="0"/>
      <dgm:spPr/>
    </dgm:pt>
    <dgm:pt modelId="{943E8BAE-31E8-42D0-9200-7DC60A67FE7C}" type="pres">
      <dgm:prSet presAssocID="{EC170D5C-2595-47C4-B913-E0976FAE4D87}" presName="Name37" presStyleLbl="parChTrans1D2" presStyleIdx="0" presStyleCnt="2"/>
      <dgm:spPr/>
    </dgm:pt>
    <dgm:pt modelId="{7A174B54-C8AE-4CFC-8B6F-24A038BD605E}" type="pres">
      <dgm:prSet presAssocID="{37F0ECAC-D564-4641-A3C4-1E1A37F400D6}" presName="hierRoot2" presStyleCnt="0">
        <dgm:presLayoutVars>
          <dgm:hierBranch val="init"/>
        </dgm:presLayoutVars>
      </dgm:prSet>
      <dgm:spPr/>
    </dgm:pt>
    <dgm:pt modelId="{A887894D-3AEF-4318-A14D-5B42F640F82D}" type="pres">
      <dgm:prSet presAssocID="{37F0ECAC-D564-4641-A3C4-1E1A37F400D6}" presName="rootComposite" presStyleCnt="0"/>
      <dgm:spPr/>
    </dgm:pt>
    <dgm:pt modelId="{95FFEE1C-6A80-4C17-A211-246230CD73F7}" type="pres">
      <dgm:prSet presAssocID="{37F0ECAC-D564-4641-A3C4-1E1A37F400D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769D3E62-3E16-4E53-9094-02FC3AF49512}" type="pres">
      <dgm:prSet presAssocID="{37F0ECAC-D564-4641-A3C4-1E1A37F400D6}" presName="rootConnector" presStyleLbl="node2" presStyleIdx="0" presStyleCnt="2"/>
      <dgm:spPr/>
    </dgm:pt>
    <dgm:pt modelId="{1FB4C1A4-7C8B-4548-A26A-5C80A0CFA731}" type="pres">
      <dgm:prSet presAssocID="{37F0ECAC-D564-4641-A3C4-1E1A37F400D6}" presName="hierChild4" presStyleCnt="0"/>
      <dgm:spPr/>
    </dgm:pt>
    <dgm:pt modelId="{43B767DC-4D1A-490B-87FE-973ACBB9BD71}" type="pres">
      <dgm:prSet presAssocID="{928FC5F8-D3EC-49DE-977F-7283F2B63EE3}" presName="Name37" presStyleLbl="parChTrans1D3" presStyleIdx="0" presStyleCnt="2"/>
      <dgm:spPr/>
    </dgm:pt>
    <dgm:pt modelId="{6E5CA13A-8255-48B6-93F5-9DEA94F6DA3C}" type="pres">
      <dgm:prSet presAssocID="{4EE25283-CFEF-4738-BE73-0821DE00D5D9}" presName="hierRoot2" presStyleCnt="0">
        <dgm:presLayoutVars>
          <dgm:hierBranch val="init"/>
        </dgm:presLayoutVars>
      </dgm:prSet>
      <dgm:spPr/>
    </dgm:pt>
    <dgm:pt modelId="{2AA996AA-5F83-4BD3-88AF-6221CC1BB9F7}" type="pres">
      <dgm:prSet presAssocID="{4EE25283-CFEF-4738-BE73-0821DE00D5D9}" presName="rootComposite" presStyleCnt="0"/>
      <dgm:spPr/>
    </dgm:pt>
    <dgm:pt modelId="{11F64B54-A89C-483C-A2A4-827B4891E93D}" type="pres">
      <dgm:prSet presAssocID="{4EE25283-CFEF-4738-BE73-0821DE00D5D9}" presName="rootText" presStyleLbl="node3" presStyleIdx="0" presStyleCnt="2" custScaleX="119484" custScaleY="148142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CEB7E249-93CC-4CFC-AFE2-E02C431F1B06}" type="pres">
      <dgm:prSet presAssocID="{4EE25283-CFEF-4738-BE73-0821DE00D5D9}" presName="rootConnector" presStyleLbl="node3" presStyleIdx="0" presStyleCnt="2"/>
      <dgm:spPr/>
    </dgm:pt>
    <dgm:pt modelId="{D9059228-9846-4F22-BDF5-AAD701B87FB8}" type="pres">
      <dgm:prSet presAssocID="{4EE25283-CFEF-4738-BE73-0821DE00D5D9}" presName="hierChild4" presStyleCnt="0"/>
      <dgm:spPr/>
    </dgm:pt>
    <dgm:pt modelId="{1DC48F1E-7891-42D6-B36D-E2F3B90A03F8}" type="pres">
      <dgm:prSet presAssocID="{4EE25283-CFEF-4738-BE73-0821DE00D5D9}" presName="hierChild5" presStyleCnt="0"/>
      <dgm:spPr/>
    </dgm:pt>
    <dgm:pt modelId="{8A2CC3CE-0A97-482A-B7D9-5F104AF2EAED}" type="pres">
      <dgm:prSet presAssocID="{37F0ECAC-D564-4641-A3C4-1E1A37F400D6}" presName="hierChild5" presStyleCnt="0"/>
      <dgm:spPr/>
    </dgm:pt>
    <dgm:pt modelId="{D75D96A4-6685-4E66-9E5B-D4800384AFCA}" type="pres">
      <dgm:prSet presAssocID="{C37D458E-D7E7-4095-A786-1E86027A65D3}" presName="Name37" presStyleLbl="parChTrans1D2" presStyleIdx="1" presStyleCnt="2"/>
      <dgm:spPr/>
    </dgm:pt>
    <dgm:pt modelId="{BFF435AD-49EF-4804-98CA-0668B53CCF4F}" type="pres">
      <dgm:prSet presAssocID="{86C3DA99-C0B2-4F70-9303-9F26840A64F8}" presName="hierRoot2" presStyleCnt="0">
        <dgm:presLayoutVars>
          <dgm:hierBranch val="init"/>
        </dgm:presLayoutVars>
      </dgm:prSet>
      <dgm:spPr/>
    </dgm:pt>
    <dgm:pt modelId="{F3B2ACFB-D740-4B57-B727-CB297514B41A}" type="pres">
      <dgm:prSet presAssocID="{86C3DA99-C0B2-4F70-9303-9F26840A64F8}" presName="rootComposite" presStyleCnt="0"/>
      <dgm:spPr/>
    </dgm:pt>
    <dgm:pt modelId="{48C636AE-48F0-41F0-B55F-F40DAB3143F6}" type="pres">
      <dgm:prSet presAssocID="{86C3DA99-C0B2-4F70-9303-9F26840A64F8}" presName="rootText" presStyleLbl="node2" presStyleIdx="1" presStyleCnt="2">
        <dgm:presLayoutVars>
          <dgm:chPref val="3"/>
        </dgm:presLayoutVars>
      </dgm:prSet>
      <dgm:spPr/>
    </dgm:pt>
    <dgm:pt modelId="{67AB496F-D157-4783-8805-6277BAE30ACA}" type="pres">
      <dgm:prSet presAssocID="{86C3DA99-C0B2-4F70-9303-9F26840A64F8}" presName="rootConnector" presStyleLbl="node2" presStyleIdx="1" presStyleCnt="2"/>
      <dgm:spPr/>
    </dgm:pt>
    <dgm:pt modelId="{3292F5A2-E86A-4FA8-8938-5D8CAAB4B6E6}" type="pres">
      <dgm:prSet presAssocID="{86C3DA99-C0B2-4F70-9303-9F26840A64F8}" presName="hierChild4" presStyleCnt="0"/>
      <dgm:spPr/>
    </dgm:pt>
    <dgm:pt modelId="{93114731-189D-4C96-94F9-A1F58024C007}" type="pres">
      <dgm:prSet presAssocID="{72F55C53-EC61-47A9-AC61-57BD9DA37A44}" presName="Name37" presStyleLbl="parChTrans1D3" presStyleIdx="1" presStyleCnt="2"/>
      <dgm:spPr/>
    </dgm:pt>
    <dgm:pt modelId="{E35D10CF-7639-4B84-9AD9-E7E83278AE47}" type="pres">
      <dgm:prSet presAssocID="{367C748B-DEE9-420E-9D7F-BFF99BD969E4}" presName="hierRoot2" presStyleCnt="0">
        <dgm:presLayoutVars>
          <dgm:hierBranch val="init"/>
        </dgm:presLayoutVars>
      </dgm:prSet>
      <dgm:spPr/>
    </dgm:pt>
    <dgm:pt modelId="{29A9A0A1-84D9-4104-9093-050AA30E29C0}" type="pres">
      <dgm:prSet presAssocID="{367C748B-DEE9-420E-9D7F-BFF99BD969E4}" presName="rootComposite" presStyleCnt="0"/>
      <dgm:spPr/>
    </dgm:pt>
    <dgm:pt modelId="{CB255CD5-716D-46D3-8DE2-6069F42EE24A}" type="pres">
      <dgm:prSet presAssocID="{367C748B-DEE9-420E-9D7F-BFF99BD969E4}" presName="rootText" presStyleLbl="node3" presStyleIdx="1" presStyleCnt="2" custScaleX="155742" custScaleY="14928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ED1D6858-7E52-406C-9505-8D193321ED2F}" type="pres">
      <dgm:prSet presAssocID="{367C748B-DEE9-420E-9D7F-BFF99BD969E4}" presName="rootConnector" presStyleLbl="node3" presStyleIdx="1" presStyleCnt="2"/>
      <dgm:spPr/>
    </dgm:pt>
    <dgm:pt modelId="{8712B935-7472-4EE6-A5F3-954E21DEAE3C}" type="pres">
      <dgm:prSet presAssocID="{367C748B-DEE9-420E-9D7F-BFF99BD969E4}" presName="hierChild4" presStyleCnt="0"/>
      <dgm:spPr/>
    </dgm:pt>
    <dgm:pt modelId="{666DFB21-7322-4AE1-AE6C-D347B6B808AE}" type="pres">
      <dgm:prSet presAssocID="{367C748B-DEE9-420E-9D7F-BFF99BD969E4}" presName="hierChild5" presStyleCnt="0"/>
      <dgm:spPr/>
    </dgm:pt>
    <dgm:pt modelId="{330CC30B-2C2F-42A1-8089-318C91839A4E}" type="pres">
      <dgm:prSet presAssocID="{86C3DA99-C0B2-4F70-9303-9F26840A64F8}" presName="hierChild5" presStyleCnt="0"/>
      <dgm:spPr/>
    </dgm:pt>
    <dgm:pt modelId="{D76A0889-8A76-49E3-831A-9C68DCA730D1}" type="pres">
      <dgm:prSet presAssocID="{6568D7BA-B183-45AE-8830-FA54F3990089}" presName="hierChild3" presStyleCnt="0"/>
      <dgm:spPr/>
    </dgm:pt>
  </dgm:ptLst>
  <dgm:cxnLst>
    <dgm:cxn modelId="{31024C42-5FAD-4A44-A7A2-B7DC510985F9}" type="presOf" srcId="{6568D7BA-B183-45AE-8830-FA54F3990089}" destId="{3BAED06A-B17B-4A7D-AF5D-7C86FE7AC61A}" srcOrd="1" destOrd="0" presId="urn:microsoft.com/office/officeart/2005/8/layout/orgChart1"/>
    <dgm:cxn modelId="{6F10ABB2-0E4B-45CF-A478-03DD3B65E5E6}" type="presOf" srcId="{4EE25283-CFEF-4738-BE73-0821DE00D5D9}" destId="{11F64B54-A89C-483C-A2A4-827B4891E93D}" srcOrd="0" destOrd="0" presId="urn:microsoft.com/office/officeart/2005/8/layout/orgChart1"/>
    <dgm:cxn modelId="{70FDF900-D1A1-4254-8A72-412ECA7644E8}" type="presOf" srcId="{367C748B-DEE9-420E-9D7F-BFF99BD969E4}" destId="{CB255CD5-716D-46D3-8DE2-6069F42EE24A}" srcOrd="0" destOrd="0" presId="urn:microsoft.com/office/officeart/2005/8/layout/orgChart1"/>
    <dgm:cxn modelId="{5BDEE994-FD8B-4F59-86E8-9FC79B41E1E0}" type="presOf" srcId="{EC170D5C-2595-47C4-B913-E0976FAE4D87}" destId="{943E8BAE-31E8-42D0-9200-7DC60A67FE7C}" srcOrd="0" destOrd="0" presId="urn:microsoft.com/office/officeart/2005/8/layout/orgChart1"/>
    <dgm:cxn modelId="{65A4E300-0926-48B7-B2EF-3D8B3E4F9BCA}" srcId="{E6830702-F2C9-428D-B0A7-C572DEC4024C}" destId="{6568D7BA-B183-45AE-8830-FA54F3990089}" srcOrd="0" destOrd="0" parTransId="{BA25019B-E00E-4852-9CB4-14F4A2026927}" sibTransId="{33446639-67DB-4093-9F6E-1A7E7C3415A1}"/>
    <dgm:cxn modelId="{AE99E587-CBAA-4BA4-971A-413764E02A6E}" type="presOf" srcId="{86C3DA99-C0B2-4F70-9303-9F26840A64F8}" destId="{48C636AE-48F0-41F0-B55F-F40DAB3143F6}" srcOrd="0" destOrd="0" presId="urn:microsoft.com/office/officeart/2005/8/layout/orgChart1"/>
    <dgm:cxn modelId="{5DA5B1DB-8A43-4170-9A10-E33BFB8127DB}" type="presOf" srcId="{E6830702-F2C9-428D-B0A7-C572DEC4024C}" destId="{8DC0ADC6-6CAF-4E4F-A392-18E130DA9894}" srcOrd="0" destOrd="0" presId="urn:microsoft.com/office/officeart/2005/8/layout/orgChart1"/>
    <dgm:cxn modelId="{2FE756EF-C1FD-4715-9F0C-0EEB90DB63A2}" srcId="{6568D7BA-B183-45AE-8830-FA54F3990089}" destId="{37F0ECAC-D564-4641-A3C4-1E1A37F400D6}" srcOrd="0" destOrd="0" parTransId="{EC170D5C-2595-47C4-B913-E0976FAE4D87}" sibTransId="{950D9096-7FE9-4436-8B54-B199CA20826B}"/>
    <dgm:cxn modelId="{BC692A1C-CA5A-4905-9F2F-DF1AE26271DD}" srcId="{86C3DA99-C0B2-4F70-9303-9F26840A64F8}" destId="{367C748B-DEE9-420E-9D7F-BFF99BD969E4}" srcOrd="0" destOrd="0" parTransId="{72F55C53-EC61-47A9-AC61-57BD9DA37A44}" sibTransId="{D2979785-59B5-4181-B6EE-CF9E8190D178}"/>
    <dgm:cxn modelId="{37BB17A6-D4E6-42E3-8633-EA3B42D1B9AD}" type="presOf" srcId="{928FC5F8-D3EC-49DE-977F-7283F2B63EE3}" destId="{43B767DC-4D1A-490B-87FE-973ACBB9BD71}" srcOrd="0" destOrd="0" presId="urn:microsoft.com/office/officeart/2005/8/layout/orgChart1"/>
    <dgm:cxn modelId="{5CD29691-5350-4918-A65A-619549BC50F9}" type="presOf" srcId="{367C748B-DEE9-420E-9D7F-BFF99BD969E4}" destId="{ED1D6858-7E52-406C-9505-8D193321ED2F}" srcOrd="1" destOrd="0" presId="urn:microsoft.com/office/officeart/2005/8/layout/orgChart1"/>
    <dgm:cxn modelId="{0929F51E-4576-4CF0-A4EF-144F45D4A3F8}" type="presOf" srcId="{4EE25283-CFEF-4738-BE73-0821DE00D5D9}" destId="{CEB7E249-93CC-4CFC-AFE2-E02C431F1B06}" srcOrd="1" destOrd="0" presId="urn:microsoft.com/office/officeart/2005/8/layout/orgChart1"/>
    <dgm:cxn modelId="{2F1F952A-169C-45EC-8F8E-6471963DE571}" srcId="{37F0ECAC-D564-4641-A3C4-1E1A37F400D6}" destId="{4EE25283-CFEF-4738-BE73-0821DE00D5D9}" srcOrd="0" destOrd="0" parTransId="{928FC5F8-D3EC-49DE-977F-7283F2B63EE3}" sibTransId="{1E920FC4-6037-4262-B4B9-D627E62B3B2B}"/>
    <dgm:cxn modelId="{774911D8-AF74-453E-90E2-A56EE6286D6D}" type="presOf" srcId="{37F0ECAC-D564-4641-A3C4-1E1A37F400D6}" destId="{769D3E62-3E16-4E53-9094-02FC3AF49512}" srcOrd="1" destOrd="0" presId="urn:microsoft.com/office/officeart/2005/8/layout/orgChart1"/>
    <dgm:cxn modelId="{86EFA465-9C64-4A49-8510-786B5CF28BAF}" type="presOf" srcId="{6568D7BA-B183-45AE-8830-FA54F3990089}" destId="{451592C6-9FF2-44B1-98E6-559CDE0DBFF0}" srcOrd="0" destOrd="0" presId="urn:microsoft.com/office/officeart/2005/8/layout/orgChart1"/>
    <dgm:cxn modelId="{3EE71240-2F19-48FC-B994-F528A56BED06}" type="presOf" srcId="{37F0ECAC-D564-4641-A3C4-1E1A37F400D6}" destId="{95FFEE1C-6A80-4C17-A211-246230CD73F7}" srcOrd="0" destOrd="0" presId="urn:microsoft.com/office/officeart/2005/8/layout/orgChart1"/>
    <dgm:cxn modelId="{3999CE92-8836-44A4-B78F-5582F07139E2}" srcId="{6568D7BA-B183-45AE-8830-FA54F3990089}" destId="{86C3DA99-C0B2-4F70-9303-9F26840A64F8}" srcOrd="1" destOrd="0" parTransId="{C37D458E-D7E7-4095-A786-1E86027A65D3}" sibTransId="{40B858DC-499F-4425-A5B1-F2A7205C3D68}"/>
    <dgm:cxn modelId="{A9D62B92-26D1-4A0C-B2AA-3B655BC69E71}" type="presOf" srcId="{72F55C53-EC61-47A9-AC61-57BD9DA37A44}" destId="{93114731-189D-4C96-94F9-A1F58024C007}" srcOrd="0" destOrd="0" presId="urn:microsoft.com/office/officeart/2005/8/layout/orgChart1"/>
    <dgm:cxn modelId="{7F2ECA15-03B8-44AE-A7BF-A3098A57621D}" type="presOf" srcId="{C37D458E-D7E7-4095-A786-1E86027A65D3}" destId="{D75D96A4-6685-4E66-9E5B-D4800384AFCA}" srcOrd="0" destOrd="0" presId="urn:microsoft.com/office/officeart/2005/8/layout/orgChart1"/>
    <dgm:cxn modelId="{A02B1879-E654-4770-A8DE-08346373AF2B}" type="presOf" srcId="{86C3DA99-C0B2-4F70-9303-9F26840A64F8}" destId="{67AB496F-D157-4783-8805-6277BAE30ACA}" srcOrd="1" destOrd="0" presId="urn:microsoft.com/office/officeart/2005/8/layout/orgChart1"/>
    <dgm:cxn modelId="{8E72D9AC-5AC0-4046-A871-7F155B05EAFD}" type="presParOf" srcId="{8DC0ADC6-6CAF-4E4F-A392-18E130DA9894}" destId="{FEA107B6-F6CD-489E-90A0-049771FB7CA1}" srcOrd="0" destOrd="0" presId="urn:microsoft.com/office/officeart/2005/8/layout/orgChart1"/>
    <dgm:cxn modelId="{073E12F3-E17E-4601-BA34-DE0E7E7A1E95}" type="presParOf" srcId="{FEA107B6-F6CD-489E-90A0-049771FB7CA1}" destId="{8B5B40A7-6907-401E-9123-7BF93F2209E7}" srcOrd="0" destOrd="0" presId="urn:microsoft.com/office/officeart/2005/8/layout/orgChart1"/>
    <dgm:cxn modelId="{06C13690-1B44-414B-A93A-14A93D882CF6}" type="presParOf" srcId="{8B5B40A7-6907-401E-9123-7BF93F2209E7}" destId="{451592C6-9FF2-44B1-98E6-559CDE0DBFF0}" srcOrd="0" destOrd="0" presId="urn:microsoft.com/office/officeart/2005/8/layout/orgChart1"/>
    <dgm:cxn modelId="{003A29A9-EE3B-4A4C-959A-C323AAB6BFFD}" type="presParOf" srcId="{8B5B40A7-6907-401E-9123-7BF93F2209E7}" destId="{3BAED06A-B17B-4A7D-AF5D-7C86FE7AC61A}" srcOrd="1" destOrd="0" presId="urn:microsoft.com/office/officeart/2005/8/layout/orgChart1"/>
    <dgm:cxn modelId="{DB07D439-9547-4806-931E-986819FA14C5}" type="presParOf" srcId="{FEA107B6-F6CD-489E-90A0-049771FB7CA1}" destId="{1F957781-F7CB-417E-A978-0C6E5AC348D2}" srcOrd="1" destOrd="0" presId="urn:microsoft.com/office/officeart/2005/8/layout/orgChart1"/>
    <dgm:cxn modelId="{33BFF8E6-808D-439E-817E-0ED121C3A478}" type="presParOf" srcId="{1F957781-F7CB-417E-A978-0C6E5AC348D2}" destId="{943E8BAE-31E8-42D0-9200-7DC60A67FE7C}" srcOrd="0" destOrd="0" presId="urn:microsoft.com/office/officeart/2005/8/layout/orgChart1"/>
    <dgm:cxn modelId="{120E1F61-8100-41FB-B8C0-0F9C1E017A8F}" type="presParOf" srcId="{1F957781-F7CB-417E-A978-0C6E5AC348D2}" destId="{7A174B54-C8AE-4CFC-8B6F-24A038BD605E}" srcOrd="1" destOrd="0" presId="urn:microsoft.com/office/officeart/2005/8/layout/orgChart1"/>
    <dgm:cxn modelId="{16BC98E0-A52E-4A48-BCFB-26FF277562DE}" type="presParOf" srcId="{7A174B54-C8AE-4CFC-8B6F-24A038BD605E}" destId="{A887894D-3AEF-4318-A14D-5B42F640F82D}" srcOrd="0" destOrd="0" presId="urn:microsoft.com/office/officeart/2005/8/layout/orgChart1"/>
    <dgm:cxn modelId="{EC2D1881-DDB4-41F6-B227-2890203DEB77}" type="presParOf" srcId="{A887894D-3AEF-4318-A14D-5B42F640F82D}" destId="{95FFEE1C-6A80-4C17-A211-246230CD73F7}" srcOrd="0" destOrd="0" presId="urn:microsoft.com/office/officeart/2005/8/layout/orgChart1"/>
    <dgm:cxn modelId="{6BBAF6A0-12FF-4AB3-9948-3EF2A9B60C16}" type="presParOf" srcId="{A887894D-3AEF-4318-A14D-5B42F640F82D}" destId="{769D3E62-3E16-4E53-9094-02FC3AF49512}" srcOrd="1" destOrd="0" presId="urn:microsoft.com/office/officeart/2005/8/layout/orgChart1"/>
    <dgm:cxn modelId="{60564D3F-A6A6-4F3F-B666-9B0C4AA44F1E}" type="presParOf" srcId="{7A174B54-C8AE-4CFC-8B6F-24A038BD605E}" destId="{1FB4C1A4-7C8B-4548-A26A-5C80A0CFA731}" srcOrd="1" destOrd="0" presId="urn:microsoft.com/office/officeart/2005/8/layout/orgChart1"/>
    <dgm:cxn modelId="{A62D6FEF-0ADB-4380-AAD4-A0611F2E5E9A}" type="presParOf" srcId="{1FB4C1A4-7C8B-4548-A26A-5C80A0CFA731}" destId="{43B767DC-4D1A-490B-87FE-973ACBB9BD71}" srcOrd="0" destOrd="0" presId="urn:microsoft.com/office/officeart/2005/8/layout/orgChart1"/>
    <dgm:cxn modelId="{BE1DA720-6861-497F-9504-2DB6CCB19E11}" type="presParOf" srcId="{1FB4C1A4-7C8B-4548-A26A-5C80A0CFA731}" destId="{6E5CA13A-8255-48B6-93F5-9DEA94F6DA3C}" srcOrd="1" destOrd="0" presId="urn:microsoft.com/office/officeart/2005/8/layout/orgChart1"/>
    <dgm:cxn modelId="{0A37DA3D-433E-4CB8-911F-9387DCADF81C}" type="presParOf" srcId="{6E5CA13A-8255-48B6-93F5-9DEA94F6DA3C}" destId="{2AA996AA-5F83-4BD3-88AF-6221CC1BB9F7}" srcOrd="0" destOrd="0" presId="urn:microsoft.com/office/officeart/2005/8/layout/orgChart1"/>
    <dgm:cxn modelId="{83544371-603B-427C-8277-A991FDA54468}" type="presParOf" srcId="{2AA996AA-5F83-4BD3-88AF-6221CC1BB9F7}" destId="{11F64B54-A89C-483C-A2A4-827B4891E93D}" srcOrd="0" destOrd="0" presId="urn:microsoft.com/office/officeart/2005/8/layout/orgChart1"/>
    <dgm:cxn modelId="{FBC07D3D-27DC-4D2D-B595-C554DAAFC25D}" type="presParOf" srcId="{2AA996AA-5F83-4BD3-88AF-6221CC1BB9F7}" destId="{CEB7E249-93CC-4CFC-AFE2-E02C431F1B06}" srcOrd="1" destOrd="0" presId="urn:microsoft.com/office/officeart/2005/8/layout/orgChart1"/>
    <dgm:cxn modelId="{0AD6EE4C-8FB9-47BB-A701-618684A51F62}" type="presParOf" srcId="{6E5CA13A-8255-48B6-93F5-9DEA94F6DA3C}" destId="{D9059228-9846-4F22-BDF5-AAD701B87FB8}" srcOrd="1" destOrd="0" presId="urn:microsoft.com/office/officeart/2005/8/layout/orgChart1"/>
    <dgm:cxn modelId="{9AD19AB7-E4F7-498D-BA93-20C3F2E2FEAF}" type="presParOf" srcId="{6E5CA13A-8255-48B6-93F5-9DEA94F6DA3C}" destId="{1DC48F1E-7891-42D6-B36D-E2F3B90A03F8}" srcOrd="2" destOrd="0" presId="urn:microsoft.com/office/officeart/2005/8/layout/orgChart1"/>
    <dgm:cxn modelId="{7D9FCC51-C99E-41B1-B015-C40F19AB04E6}" type="presParOf" srcId="{7A174B54-C8AE-4CFC-8B6F-24A038BD605E}" destId="{8A2CC3CE-0A97-482A-B7D9-5F104AF2EAED}" srcOrd="2" destOrd="0" presId="urn:microsoft.com/office/officeart/2005/8/layout/orgChart1"/>
    <dgm:cxn modelId="{E428D132-4798-4688-A478-1A14E4D42647}" type="presParOf" srcId="{1F957781-F7CB-417E-A978-0C6E5AC348D2}" destId="{D75D96A4-6685-4E66-9E5B-D4800384AFCA}" srcOrd="2" destOrd="0" presId="urn:microsoft.com/office/officeart/2005/8/layout/orgChart1"/>
    <dgm:cxn modelId="{AEF98D80-721A-4D4B-9E4F-1524B6EA9DC9}" type="presParOf" srcId="{1F957781-F7CB-417E-A978-0C6E5AC348D2}" destId="{BFF435AD-49EF-4804-98CA-0668B53CCF4F}" srcOrd="3" destOrd="0" presId="urn:microsoft.com/office/officeart/2005/8/layout/orgChart1"/>
    <dgm:cxn modelId="{5561D7F0-4F36-4D5E-B4BE-FB83D017169E}" type="presParOf" srcId="{BFF435AD-49EF-4804-98CA-0668B53CCF4F}" destId="{F3B2ACFB-D740-4B57-B727-CB297514B41A}" srcOrd="0" destOrd="0" presId="urn:microsoft.com/office/officeart/2005/8/layout/orgChart1"/>
    <dgm:cxn modelId="{02B120FC-2C68-452C-8ADE-9F9310935F7A}" type="presParOf" srcId="{F3B2ACFB-D740-4B57-B727-CB297514B41A}" destId="{48C636AE-48F0-41F0-B55F-F40DAB3143F6}" srcOrd="0" destOrd="0" presId="urn:microsoft.com/office/officeart/2005/8/layout/orgChart1"/>
    <dgm:cxn modelId="{97BA07B0-ED22-4E7C-BE68-6F95C35B4F78}" type="presParOf" srcId="{F3B2ACFB-D740-4B57-B727-CB297514B41A}" destId="{67AB496F-D157-4783-8805-6277BAE30ACA}" srcOrd="1" destOrd="0" presId="urn:microsoft.com/office/officeart/2005/8/layout/orgChart1"/>
    <dgm:cxn modelId="{8D9A955E-4369-40B4-9437-00EF911A1A67}" type="presParOf" srcId="{BFF435AD-49EF-4804-98CA-0668B53CCF4F}" destId="{3292F5A2-E86A-4FA8-8938-5D8CAAB4B6E6}" srcOrd="1" destOrd="0" presId="urn:microsoft.com/office/officeart/2005/8/layout/orgChart1"/>
    <dgm:cxn modelId="{70E5EB3F-FB33-420C-A362-B45607B465AE}" type="presParOf" srcId="{3292F5A2-E86A-4FA8-8938-5D8CAAB4B6E6}" destId="{93114731-189D-4C96-94F9-A1F58024C007}" srcOrd="0" destOrd="0" presId="urn:microsoft.com/office/officeart/2005/8/layout/orgChart1"/>
    <dgm:cxn modelId="{01DEB692-9F44-4D50-9469-5DCBD01111DF}" type="presParOf" srcId="{3292F5A2-E86A-4FA8-8938-5D8CAAB4B6E6}" destId="{E35D10CF-7639-4B84-9AD9-E7E83278AE47}" srcOrd="1" destOrd="0" presId="urn:microsoft.com/office/officeart/2005/8/layout/orgChart1"/>
    <dgm:cxn modelId="{464181AB-FF82-4782-975B-6155BAD4FE28}" type="presParOf" srcId="{E35D10CF-7639-4B84-9AD9-E7E83278AE47}" destId="{29A9A0A1-84D9-4104-9093-050AA30E29C0}" srcOrd="0" destOrd="0" presId="urn:microsoft.com/office/officeart/2005/8/layout/orgChart1"/>
    <dgm:cxn modelId="{DD96F636-7A65-41DD-9D7F-439BF51B17EA}" type="presParOf" srcId="{29A9A0A1-84D9-4104-9093-050AA30E29C0}" destId="{CB255CD5-716D-46D3-8DE2-6069F42EE24A}" srcOrd="0" destOrd="0" presId="urn:microsoft.com/office/officeart/2005/8/layout/orgChart1"/>
    <dgm:cxn modelId="{9C246C99-7342-43AC-83F0-3F855212C238}" type="presParOf" srcId="{29A9A0A1-84D9-4104-9093-050AA30E29C0}" destId="{ED1D6858-7E52-406C-9505-8D193321ED2F}" srcOrd="1" destOrd="0" presId="urn:microsoft.com/office/officeart/2005/8/layout/orgChart1"/>
    <dgm:cxn modelId="{5DD66E35-C084-4E54-8675-EE864774B8E3}" type="presParOf" srcId="{E35D10CF-7639-4B84-9AD9-E7E83278AE47}" destId="{8712B935-7472-4EE6-A5F3-954E21DEAE3C}" srcOrd="1" destOrd="0" presId="urn:microsoft.com/office/officeart/2005/8/layout/orgChart1"/>
    <dgm:cxn modelId="{A353FCA1-A401-4136-83E5-9460FAB9AE46}" type="presParOf" srcId="{E35D10CF-7639-4B84-9AD9-E7E83278AE47}" destId="{666DFB21-7322-4AE1-AE6C-D347B6B808AE}" srcOrd="2" destOrd="0" presId="urn:microsoft.com/office/officeart/2005/8/layout/orgChart1"/>
    <dgm:cxn modelId="{8EF83DCD-04EA-41CB-828C-EF968C333BF9}" type="presParOf" srcId="{BFF435AD-49EF-4804-98CA-0668B53CCF4F}" destId="{330CC30B-2C2F-42A1-8089-318C91839A4E}" srcOrd="2" destOrd="0" presId="urn:microsoft.com/office/officeart/2005/8/layout/orgChart1"/>
    <dgm:cxn modelId="{94C60DC9-25AC-4DE2-A89E-768446AA6B37}" type="presParOf" srcId="{FEA107B6-F6CD-489E-90A0-049771FB7CA1}" destId="{D76A0889-8A76-49E3-831A-9C68DCA730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14731-189D-4C96-94F9-A1F58024C007}">
      <dsp:nvSpPr>
        <dsp:cNvPr id="0" name=""/>
        <dsp:cNvSpPr/>
      </dsp:nvSpPr>
      <dsp:spPr>
        <a:xfrm>
          <a:off x="5103788" y="2876877"/>
          <a:ext cx="356200" cy="138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915"/>
              </a:lnTo>
              <a:lnTo>
                <a:pt x="356200" y="13849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D96A4-6685-4E66-9E5B-D4800384AFCA}">
      <dsp:nvSpPr>
        <dsp:cNvPr id="0" name=""/>
        <dsp:cNvSpPr/>
      </dsp:nvSpPr>
      <dsp:spPr>
        <a:xfrm>
          <a:off x="4385639" y="1190859"/>
          <a:ext cx="1668017" cy="49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40"/>
              </a:lnTo>
              <a:lnTo>
                <a:pt x="1668017" y="249340"/>
              </a:lnTo>
              <a:lnTo>
                <a:pt x="1668017" y="498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67DC-4D1A-490B-87FE-973ACBB9BD71}">
      <dsp:nvSpPr>
        <dsp:cNvPr id="0" name=""/>
        <dsp:cNvSpPr/>
      </dsp:nvSpPr>
      <dsp:spPr>
        <a:xfrm>
          <a:off x="1767752" y="2876877"/>
          <a:ext cx="356200" cy="1378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53"/>
              </a:lnTo>
              <a:lnTo>
                <a:pt x="356200" y="13781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E8BAE-31E8-42D0-9200-7DC60A67FE7C}">
      <dsp:nvSpPr>
        <dsp:cNvPr id="0" name=""/>
        <dsp:cNvSpPr/>
      </dsp:nvSpPr>
      <dsp:spPr>
        <a:xfrm>
          <a:off x="2717621" y="1190859"/>
          <a:ext cx="1668017" cy="498681"/>
        </a:xfrm>
        <a:custGeom>
          <a:avLst/>
          <a:gdLst/>
          <a:ahLst/>
          <a:cxnLst/>
          <a:rect l="0" t="0" r="0" b="0"/>
          <a:pathLst>
            <a:path>
              <a:moveTo>
                <a:pt x="1668017" y="0"/>
              </a:moveTo>
              <a:lnTo>
                <a:pt x="1668017" y="249340"/>
              </a:lnTo>
              <a:lnTo>
                <a:pt x="0" y="249340"/>
              </a:lnTo>
              <a:lnTo>
                <a:pt x="0" y="498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592C6-9FF2-44B1-98E6-559CDE0DBFF0}">
      <dsp:nvSpPr>
        <dsp:cNvPr id="0" name=""/>
        <dsp:cNvSpPr/>
      </dsp:nvSpPr>
      <dsp:spPr>
        <a:xfrm>
          <a:off x="3198303" y="3522"/>
          <a:ext cx="2374672" cy="11873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/>
            <a:t>DIFERENCIAS</a:t>
          </a:r>
          <a:endParaRPr lang="es-EC" sz="2400" kern="1200" dirty="0"/>
        </a:p>
      </dsp:txBody>
      <dsp:txXfrm>
        <a:off x="3198303" y="3522"/>
        <a:ext cx="2374672" cy="1187336"/>
      </dsp:txXfrm>
    </dsp:sp>
    <dsp:sp modelId="{95FFEE1C-6A80-4C17-A211-246230CD73F7}">
      <dsp:nvSpPr>
        <dsp:cNvPr id="0" name=""/>
        <dsp:cNvSpPr/>
      </dsp:nvSpPr>
      <dsp:spPr>
        <a:xfrm>
          <a:off x="1530285" y="1689540"/>
          <a:ext cx="2374672" cy="11873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err="1" smtClean="0"/>
            <a:t>RESET</a:t>
          </a:r>
          <a:endParaRPr lang="es-EC" sz="2400" kern="1200" dirty="0"/>
        </a:p>
      </dsp:txBody>
      <dsp:txXfrm>
        <a:off x="1530285" y="1689540"/>
        <a:ext cx="2374672" cy="1187336"/>
      </dsp:txXfrm>
    </dsp:sp>
    <dsp:sp modelId="{11F64B54-A89C-483C-A2A4-827B4891E93D}">
      <dsp:nvSpPr>
        <dsp:cNvPr id="0" name=""/>
        <dsp:cNvSpPr/>
      </dsp:nvSpPr>
      <dsp:spPr>
        <a:xfrm>
          <a:off x="2123953" y="3375558"/>
          <a:ext cx="2837354" cy="1758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kern="1200" dirty="0" smtClean="0"/>
            <a:t>* Utiliza HTTP, entonces es mucho más sencillo.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kern="1200" dirty="0" smtClean="0"/>
            <a:t>* </a:t>
          </a:r>
          <a:r>
            <a:rPr lang="es-EC" sz="1100" kern="1200" dirty="0" smtClean="0"/>
            <a:t>Permite inúmeros formatos de datos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kern="1200" dirty="0" smtClean="0"/>
            <a:t>* posibilidad de utilizar </a:t>
          </a:r>
          <a:r>
            <a:rPr lang="es-EC" sz="1100" kern="1200" dirty="0" err="1" smtClean="0"/>
            <a:t>JSON</a:t>
          </a:r>
          <a:r>
            <a:rPr lang="es-EC" sz="1100" kern="1200" dirty="0" smtClean="0"/>
            <a:t>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kern="1200" dirty="0" smtClean="0"/>
            <a:t>* mejor escalabilidad y rendimiento.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kern="1200" dirty="0" smtClean="0"/>
            <a:t>* </a:t>
          </a:r>
          <a:r>
            <a:rPr lang="es-ES" sz="1100" kern="1200" dirty="0" smtClean="0"/>
            <a:t>Si lo importante es desarrollar algo sencillo y práctico, </a:t>
          </a:r>
          <a:r>
            <a:rPr lang="es-ES" sz="1100" kern="1200" dirty="0" err="1" smtClean="0"/>
            <a:t>REST</a:t>
          </a:r>
          <a:r>
            <a:rPr lang="es-ES" sz="1100" kern="1200" dirty="0" smtClean="0"/>
            <a:t> puede ser la solución.</a:t>
          </a:r>
          <a:endParaRPr lang="es-EC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800" kern="1200" dirty="0"/>
        </a:p>
      </dsp:txBody>
      <dsp:txXfrm>
        <a:off x="2123953" y="3375558"/>
        <a:ext cx="2837354" cy="1758944"/>
      </dsp:txXfrm>
    </dsp:sp>
    <dsp:sp modelId="{48C636AE-48F0-41F0-B55F-F40DAB3143F6}">
      <dsp:nvSpPr>
        <dsp:cNvPr id="0" name=""/>
        <dsp:cNvSpPr/>
      </dsp:nvSpPr>
      <dsp:spPr>
        <a:xfrm>
          <a:off x="4866321" y="1689540"/>
          <a:ext cx="2374672" cy="11873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err="1" smtClean="0"/>
            <a:t>SOAP</a:t>
          </a:r>
          <a:endParaRPr lang="es-EC" sz="2400" kern="1200" dirty="0"/>
        </a:p>
      </dsp:txBody>
      <dsp:txXfrm>
        <a:off x="4866321" y="1689540"/>
        <a:ext cx="2374672" cy="1187336"/>
      </dsp:txXfrm>
    </dsp:sp>
    <dsp:sp modelId="{CB255CD5-716D-46D3-8DE2-6069F42EE24A}">
      <dsp:nvSpPr>
        <dsp:cNvPr id="0" name=""/>
        <dsp:cNvSpPr/>
      </dsp:nvSpPr>
      <dsp:spPr>
        <a:xfrm>
          <a:off x="5459989" y="3375558"/>
          <a:ext cx="3698363" cy="17724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 Soporta SSL y </a:t>
          </a:r>
          <a:r>
            <a:rPr lang="es-EC" sz="1200" kern="1200" dirty="0" err="1" smtClean="0"/>
            <a:t>WS</a:t>
          </a:r>
          <a:r>
            <a:rPr lang="es-EC" sz="1200" kern="1200" dirty="0" smtClean="0"/>
            <a:t>-Security, añadiendo características de seguridad Enterprise.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 </a:t>
          </a:r>
          <a:r>
            <a:rPr lang="es-EC" sz="1200" kern="1200" dirty="0" smtClean="0"/>
            <a:t>Proporciona una implementación estándar de integridad y privacidad de datos.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 sistema de mensajería estándar y proporciona fiabilidad en la comunicación de fallos.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 </a:t>
          </a:r>
          <a:r>
            <a:rPr lang="es-EC" sz="1200" kern="1200" dirty="0" smtClean="0"/>
            <a:t>Si la seguridad es prioritaria, </a:t>
          </a:r>
          <a:r>
            <a:rPr lang="es-EC" sz="1200" kern="1200" dirty="0" err="1" smtClean="0"/>
            <a:t>SOAP</a:t>
          </a:r>
          <a:r>
            <a:rPr lang="es-EC" sz="1200" kern="1200" dirty="0" smtClean="0"/>
            <a:t> puede ser útil e importante.</a:t>
          </a:r>
          <a:endParaRPr lang="es-EC" sz="1200" kern="1200" dirty="0"/>
        </a:p>
      </dsp:txBody>
      <dsp:txXfrm>
        <a:off x="5459989" y="3375558"/>
        <a:ext cx="3698363" cy="1772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WEB SERVICE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/>
              <a:t>Diseñe y ofrezca atractivas presentaciones fácilmente y con total confianza.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WEB SERVICE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3"/>
            <a:ext cx="4876800" cy="4680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" sz="2000" dirty="0"/>
              <a:t>Es una tecnología que utiliza un conjunto de protocolos y estándares que sirven para intercambiar datos entre aplicaciones. </a:t>
            </a:r>
            <a:endParaRPr lang="es-ES" sz="4800" noProof="1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u="sng" dirty="0" err="1"/>
              <a:t>SOAP</a:t>
            </a:r>
            <a:r>
              <a:rPr lang="es-ES" b="1" u="sng" dirty="0"/>
              <a:t> XML</a:t>
            </a:r>
            <a:endParaRPr lang="es-EC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65108" y="1825625"/>
            <a:ext cx="11131940" cy="443375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ES" dirty="0"/>
              <a:t>Simple </a:t>
            </a:r>
            <a:r>
              <a:rPr lang="es-ES" dirty="0" err="1"/>
              <a:t>Object</a:t>
            </a:r>
            <a:r>
              <a:rPr lang="es-ES" dirty="0"/>
              <a:t> Access </a:t>
            </a:r>
            <a:r>
              <a:rPr lang="es-ES" dirty="0" err="1"/>
              <a:t>Protocol</a:t>
            </a:r>
            <a:r>
              <a:rPr lang="es-ES" dirty="0"/>
              <a:t> Es un protocolo estándar que define cómo dos objetos en diferentes procesos pueden comunicarse por medio de intercambios de datos </a:t>
            </a:r>
            <a:r>
              <a:rPr lang="es-ES" dirty="0" smtClean="0"/>
              <a:t>XML.</a:t>
            </a:r>
          </a:p>
          <a:p>
            <a:pPr>
              <a:lnSpc>
                <a:spcPct val="170000"/>
              </a:lnSpc>
            </a:pPr>
            <a:r>
              <a:rPr lang="es-ES" dirty="0"/>
              <a:t>el punto identificativo de </a:t>
            </a:r>
            <a:r>
              <a:rPr lang="es-ES" dirty="0" err="1"/>
              <a:t>SOAP</a:t>
            </a:r>
            <a:r>
              <a:rPr lang="es-ES" dirty="0"/>
              <a:t> es que las operaciones son definidas como puertos </a:t>
            </a:r>
            <a:r>
              <a:rPr lang="es-ES" dirty="0" err="1"/>
              <a:t>WSDL</a:t>
            </a:r>
            <a:r>
              <a:rPr lang="es-ES" dirty="0"/>
              <a:t> (Web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). </a:t>
            </a:r>
            <a:endParaRPr lang="es-ES" dirty="0" smtClean="0"/>
          </a:p>
          <a:p>
            <a:pPr>
              <a:lnSpc>
                <a:spcPct val="170000"/>
              </a:lnSpc>
            </a:pPr>
            <a:r>
              <a:rPr lang="es-ES" dirty="0" smtClean="0"/>
              <a:t>Es aconsejable </a:t>
            </a:r>
            <a:r>
              <a:rPr lang="es-ES" dirty="0"/>
              <a:t>utilizar este protocolo en entornos donde se establecerá un contrato </a:t>
            </a:r>
            <a:r>
              <a:rPr lang="es-ES" dirty="0" smtClean="0"/>
              <a:t>formal.  </a:t>
            </a:r>
            <a:r>
              <a:rPr lang="es-ES" dirty="0"/>
              <a:t>El lenguaje </a:t>
            </a:r>
            <a:r>
              <a:rPr lang="es-ES" dirty="0" err="1"/>
              <a:t>WSDL</a:t>
            </a:r>
            <a:r>
              <a:rPr lang="es-ES" dirty="0"/>
              <a:t> nos permitirá definir claramente cualquier detalle de las funciones de nuestro </a:t>
            </a:r>
            <a:r>
              <a:rPr lang="es-ES" dirty="0" err="1"/>
              <a:t>WS</a:t>
            </a:r>
            <a:r>
              <a:rPr lang="es-ES" dirty="0"/>
              <a:t>.</a:t>
            </a:r>
            <a:endParaRPr lang="es-EC" dirty="0"/>
          </a:p>
          <a:p>
            <a:pPr>
              <a:lnSpc>
                <a:spcPct val="170000"/>
              </a:lnSpc>
            </a:pPr>
            <a:endParaRPr lang="es-ES" noProof="1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u="sng" dirty="0" err="1" smtClean="0"/>
              <a:t>REST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12531" y="1812753"/>
            <a:ext cx="10865576" cy="4824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EC" dirty="0" err="1"/>
              <a:t>Representational</a:t>
            </a:r>
            <a:r>
              <a:rPr lang="es-EC" dirty="0"/>
              <a:t> </a:t>
            </a:r>
            <a:r>
              <a:rPr lang="es-EC" dirty="0" err="1"/>
              <a:t>State</a:t>
            </a:r>
            <a:r>
              <a:rPr lang="es-EC" dirty="0"/>
              <a:t> Transfer. Es  un estilo de arquitectura de software para sistemas distribuidos tales como la web, a diferencia de </a:t>
            </a:r>
            <a:r>
              <a:rPr lang="es-EC" dirty="0" err="1"/>
              <a:t>SOAP</a:t>
            </a:r>
            <a:r>
              <a:rPr lang="es-EC" dirty="0"/>
              <a:t>, se centra en el uso de los estándares HTTP y XML para la transmisión de datos sin la necesidad de contar con una capa adicional. </a:t>
            </a:r>
            <a:endParaRPr lang="es-EC" dirty="0" smtClean="0"/>
          </a:p>
          <a:p>
            <a:pPr>
              <a:lnSpc>
                <a:spcPct val="170000"/>
              </a:lnSpc>
            </a:pPr>
            <a:r>
              <a:rPr lang="es-EC" dirty="0"/>
              <a:t>Las operaciones  se solicitarán mediante </a:t>
            </a:r>
            <a:r>
              <a:rPr lang="es-EC" dirty="0" err="1"/>
              <a:t>GET</a:t>
            </a:r>
            <a:r>
              <a:rPr lang="es-EC" dirty="0"/>
              <a:t>, POST, </a:t>
            </a:r>
            <a:r>
              <a:rPr lang="es-EC" dirty="0" err="1"/>
              <a:t>PUT</a:t>
            </a:r>
            <a:r>
              <a:rPr lang="es-EC" dirty="0"/>
              <a:t> y </a:t>
            </a:r>
            <a:r>
              <a:rPr lang="es-EC" dirty="0" err="1"/>
              <a:t>DELETE</a:t>
            </a:r>
            <a:r>
              <a:rPr lang="es-EC" dirty="0"/>
              <a:t>, por lo que no requiere de implementaciones especiales para consumir estos servicios. </a:t>
            </a:r>
            <a:endParaRPr lang="es-EC" dirty="0" smtClean="0"/>
          </a:p>
          <a:p>
            <a:pPr>
              <a:lnSpc>
                <a:spcPct val="170000"/>
              </a:lnSpc>
            </a:pPr>
            <a:r>
              <a:rPr lang="es-EC" dirty="0"/>
              <a:t>Además se podrá utilizar </a:t>
            </a:r>
            <a:r>
              <a:rPr lang="es-EC" dirty="0" err="1"/>
              <a:t>JSON</a:t>
            </a:r>
            <a:r>
              <a:rPr lang="es-EC" dirty="0"/>
              <a:t> en vez de XML como contenedor de la información, por lo que será aconsejable utilizar este protocolo cuando busquemos mejorar el rendimiento, o cuando disponemos de escasos recursos, como sería el caso de los dispositivos móviles.</a:t>
            </a:r>
          </a:p>
          <a:p>
            <a:pPr>
              <a:lnSpc>
                <a:spcPct val="170000"/>
              </a:lnSpc>
            </a:pP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/>
              <a:t>SOAP</a:t>
            </a:r>
            <a:r>
              <a:rPr lang="es-ES" b="1" u="sng" dirty="0"/>
              <a:t> VS </a:t>
            </a:r>
            <a:r>
              <a:rPr lang="es-ES" b="1" u="sng" dirty="0" err="1" smtClean="0"/>
              <a:t>RESET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04488"/>
              </p:ext>
            </p:extLst>
          </p:nvPr>
        </p:nvGraphicFramePr>
        <p:xfrm>
          <a:off x="838200" y="1429554"/>
          <a:ext cx="10688638" cy="515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9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PowerPoint 2013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s-ES" sz="2400" noProof="1"/>
              <a:t>Diseñe atractivas presentaciones de manera intuitiva; comparta presentaciones y trabaje fácilmente con otros usuarios; y ofrezca una imagen profesional mediante herramientas de presentación avanzadas.</a:t>
            </a:r>
          </a:p>
        </p:txBody>
      </p:sp>
      <p:sp>
        <p:nvSpPr>
          <p:cNvPr id="8" name="Forma libre 7">
            <a:hlinkClick r:id="rId3" tooltip="Más información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1">
              <a:solidFill>
                <a:schemeClr val="tx1"/>
              </a:solidFill>
            </a:endParaRPr>
          </a:p>
        </p:txBody>
      </p:sp>
      <p:sp>
        <p:nvSpPr>
          <p:cNvPr id="9" name="Marcador de posición de texto 2">
            <a:hlinkClick r:id="rId3" tooltip="Más información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noProof="1">
                <a:solidFill>
                  <a:srgbClr val="DD462F"/>
                </a:solidFill>
              </a:rPr>
              <a:t>Obtenga más información en el Centro de introducción a PowerPoint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256196" y="6477369"/>
            <a:ext cx="5256000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/>
            <a:r>
              <a:rPr lang="es-ES" sz="1200" noProof="1">
                <a:solidFill>
                  <a:srgbClr val="D24726">
                    <a:alpha val="37000"/>
                  </a:srgbClr>
                </a:solidFill>
              </a:rPr>
              <a:t>(Haga clic en la flecha cuando se encuentre en el modo Presentación).</a:t>
            </a:r>
          </a:p>
          <a:p>
            <a:pPr lvl="1"/>
            <a:endParaRPr lang="es-ES" sz="1200" noProof="1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295</Words>
  <Application>Microsoft Office PowerPoint</Application>
  <PresentationFormat>Panorámica</PresentationFormat>
  <Paragraphs>32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WEB SERVICE</vt:lpstr>
      <vt:lpstr>WEB SERVICE</vt:lpstr>
      <vt:lpstr>SOAP XML</vt:lpstr>
      <vt:lpstr>REST</vt:lpstr>
      <vt:lpstr>SOAP VS RESET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2014-07-17T02:55:23Z</dcterms:created>
  <dcterms:modified xsi:type="dcterms:W3CDTF">2014-07-17T03:12:33Z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