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225" r:id="rId6"/>
    <p:sldId id="2228" r:id="rId7"/>
    <p:sldId id="2229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208"/>
    <a:srgbClr val="FD4021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6326-608B-454D-9B63-36A9419A0881}" v="27" dt="2023-11-30T00:57:43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7869" autoAdjust="0"/>
  </p:normalViewPr>
  <p:slideViewPr>
    <p:cSldViewPr snapToGrid="0">
      <p:cViewPr varScale="1">
        <p:scale>
          <a:sx n="68" d="100"/>
          <a:sy n="68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Montes Castañeda" userId="e427187a-450a-4428-b646-37a93c37c975" providerId="ADAL" clId="{CECBE37E-4262-4A3A-9CCE-C797071DF072}"/>
    <pc:docChg chg="undo custSel modSld sldOrd">
      <pc:chgData name="Bryan Montes Castañeda" userId="e427187a-450a-4428-b646-37a93c37c975" providerId="ADAL" clId="{CECBE37E-4262-4A3A-9CCE-C797071DF072}" dt="2023-04-20T13:54:33.022" v="783" actId="1076"/>
      <pc:docMkLst>
        <pc:docMk/>
      </pc:docMkLst>
      <pc:sldChg chg="modSp mod">
        <pc:chgData name="Bryan Montes Castañeda" userId="e427187a-450a-4428-b646-37a93c37c975" providerId="ADAL" clId="{CECBE37E-4262-4A3A-9CCE-C797071DF072}" dt="2023-04-20T13:20:22.915" v="6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CECBE37E-4262-4A3A-9CCE-C797071DF072}" dt="2023-04-20T13:20:22.915" v="6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addSp delSp modSp mod ord">
        <pc:chgData name="Bryan Montes Castañeda" userId="e427187a-450a-4428-b646-37a93c37c975" providerId="ADAL" clId="{CECBE37E-4262-4A3A-9CCE-C797071DF072}" dt="2023-04-20T13:54:07.959" v="780" actId="14100"/>
        <pc:sldMkLst>
          <pc:docMk/>
          <pc:sldMk cId="1807535701" sldId="260"/>
        </pc:sldMkLst>
        <pc:picChg chg="add del mod">
          <ac:chgData name="Bryan Montes Castañeda" userId="e427187a-450a-4428-b646-37a93c37c975" providerId="ADAL" clId="{CECBE37E-4262-4A3A-9CCE-C797071DF072}" dt="2023-04-20T13:53:58.842" v="776" actId="478"/>
          <ac:picMkLst>
            <pc:docMk/>
            <pc:sldMk cId="1807535701" sldId="260"/>
            <ac:picMk id="4" creationId="{7AB3C4D8-87A1-4E6E-9281-7F3CC36738C0}"/>
          </ac:picMkLst>
        </pc:picChg>
        <pc:picChg chg="add mod">
          <ac:chgData name="Bryan Montes Castañeda" userId="e427187a-450a-4428-b646-37a93c37c975" providerId="ADAL" clId="{CECBE37E-4262-4A3A-9CCE-C797071DF072}" dt="2023-04-20T13:54:07.959" v="780" actId="14100"/>
          <ac:picMkLst>
            <pc:docMk/>
            <pc:sldMk cId="1807535701" sldId="260"/>
            <ac:picMk id="6" creationId="{234CC534-2BB3-4062-A04E-2B4803BDE2A9}"/>
          </ac:picMkLst>
        </pc:picChg>
        <pc:picChg chg="del">
          <ac:chgData name="Bryan Montes Castañeda" userId="e427187a-450a-4428-b646-37a93c37c975" providerId="ADAL" clId="{CECBE37E-4262-4A3A-9CCE-C797071DF072}" dt="2023-04-20T13:52:19.240" v="769" actId="478"/>
          <ac:picMkLst>
            <pc:docMk/>
            <pc:sldMk cId="1807535701" sldId="260"/>
            <ac:picMk id="11" creationId="{00000000-0000-0000-0000-000000000000}"/>
          </ac:picMkLst>
        </pc:picChg>
      </pc:sldChg>
      <pc:sldChg chg="addSp delSp modSp mod ord">
        <pc:chgData name="Bryan Montes Castañeda" userId="e427187a-450a-4428-b646-37a93c37c975" providerId="ADAL" clId="{CECBE37E-4262-4A3A-9CCE-C797071DF072}" dt="2023-04-20T13:54:33.022" v="783" actId="1076"/>
        <pc:sldMkLst>
          <pc:docMk/>
          <pc:sldMk cId="623735136" sldId="308"/>
        </pc:sldMkLst>
        <pc:picChg chg="del">
          <ac:chgData name="Bryan Montes Castañeda" userId="e427187a-450a-4428-b646-37a93c37c975" providerId="ADAL" clId="{CECBE37E-4262-4A3A-9CCE-C797071DF072}" dt="2023-04-20T13:53:11.945" v="773" actId="478"/>
          <ac:picMkLst>
            <pc:docMk/>
            <pc:sldMk cId="623735136" sldId="308"/>
            <ac:picMk id="3" creationId="{00000000-0000-0000-0000-000000000000}"/>
          </ac:picMkLst>
        </pc:picChg>
        <pc:picChg chg="add del mod">
          <ac:chgData name="Bryan Montes Castañeda" userId="e427187a-450a-4428-b646-37a93c37c975" providerId="ADAL" clId="{CECBE37E-4262-4A3A-9CCE-C797071DF072}" dt="2023-04-20T13:54:28.799" v="781" actId="478"/>
          <ac:picMkLst>
            <pc:docMk/>
            <pc:sldMk cId="623735136" sldId="308"/>
            <ac:picMk id="5" creationId="{9D214DC7-FFBF-4DF0-AE45-0012D3C75BAA}"/>
          </ac:picMkLst>
        </pc:picChg>
        <pc:picChg chg="add mod">
          <ac:chgData name="Bryan Montes Castañeda" userId="e427187a-450a-4428-b646-37a93c37c975" providerId="ADAL" clId="{CECBE37E-4262-4A3A-9CCE-C797071DF072}" dt="2023-04-20T13:54:33.022" v="783" actId="1076"/>
          <ac:picMkLst>
            <pc:docMk/>
            <pc:sldMk cId="623735136" sldId="308"/>
            <ac:picMk id="7" creationId="{681AA946-EE72-4D44-A68B-EFA751364E4F}"/>
          </ac:picMkLst>
        </pc:picChg>
      </pc:sldChg>
      <pc:sldChg chg="modSp mod">
        <pc:chgData name="Bryan Montes Castañeda" userId="e427187a-450a-4428-b646-37a93c37c975" providerId="ADAL" clId="{CECBE37E-4262-4A3A-9CCE-C797071DF072}" dt="2023-04-20T13:42:38.663" v="764" actId="20577"/>
        <pc:sldMkLst>
          <pc:docMk/>
          <pc:sldMk cId="2533000178" sldId="2220"/>
        </pc:sldMkLst>
        <pc:graphicFrameChg chg="mod modGraphic">
          <ac:chgData name="Bryan Montes Castañeda" userId="e427187a-450a-4428-b646-37a93c37c975" providerId="ADAL" clId="{CECBE37E-4262-4A3A-9CCE-C797071DF072}" dt="2023-04-20T13:42:38.663" v="764" actId="20577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</pc:docChg>
  </pc:docChgLst>
  <pc:docChgLst>
    <pc:chgData name="Edwin Orlando Rubio Idrobo" userId="S::icm6615a@claro.com.co::9a679075-16c5-42b4-9417-9bd345ddcf41" providerId="AD" clId="Web-{C4DD17F7-2F64-4521-8ED9-2B8B7F029712}"/>
    <pc:docChg chg="modSld">
      <pc:chgData name="Edwin Orlando Rubio Idrobo" userId="S::icm6615a@claro.com.co::9a679075-16c5-42b4-9417-9bd345ddcf41" providerId="AD" clId="Web-{C4DD17F7-2F64-4521-8ED9-2B8B7F029712}" dt="2020-02-05T16:21:11.192" v="1"/>
      <pc:docMkLst>
        <pc:docMk/>
      </pc:docMkLst>
      <pc:sldChg chg="modSp">
        <pc:chgData name="Edwin Orlando Rubio Idrobo" userId="S::icm6615a@claro.com.co::9a679075-16c5-42b4-9417-9bd345ddcf41" providerId="AD" clId="Web-{C4DD17F7-2F64-4521-8ED9-2B8B7F029712}" dt="2020-02-05T16:21:11.192" v="1"/>
        <pc:sldMkLst>
          <pc:docMk/>
          <pc:sldMk cId="4018902783" sldId="298"/>
        </pc:sldMkLst>
        <pc:graphicFrameChg chg="mod modGraphic">
          <ac:chgData name="Edwin Orlando Rubio Idrobo" userId="S::icm6615a@claro.com.co::9a679075-16c5-42b4-9417-9bd345ddcf41" providerId="AD" clId="Web-{C4DD17F7-2F64-4521-8ED9-2B8B7F029712}" dt="2020-02-05T16:21:11.192" v="1"/>
          <ac:graphicFrameMkLst>
            <pc:docMk/>
            <pc:sldMk cId="4018902783" sldId="298"/>
            <ac:graphicFrameMk id="5" creationId="{00000000-0000-0000-0000-000000000000}"/>
          </ac:graphicFrameMkLst>
        </pc:graphicFrameChg>
      </pc:sldChg>
    </pc:docChg>
  </pc:docChgLst>
  <pc:docChgLst>
    <pc:chgData name="Bryan Montes Castañeda" userId="e427187a-450a-4428-b646-37a93c37c975" providerId="ADAL" clId="{0E07722D-A4D6-4BB8-BEDF-33A43D2BE2C0}"/>
    <pc:docChg chg="custSel modSld">
      <pc:chgData name="Bryan Montes Castañeda" userId="e427187a-450a-4428-b646-37a93c37c975" providerId="ADAL" clId="{0E07722D-A4D6-4BB8-BEDF-33A43D2BE2C0}" dt="2023-05-04T01:08:25.499" v="571" actId="20577"/>
      <pc:docMkLst>
        <pc:docMk/>
      </pc:docMkLst>
      <pc:sldChg chg="modSp mod">
        <pc:chgData name="Bryan Montes Castañeda" userId="e427187a-450a-4428-b646-37a93c37c975" providerId="ADAL" clId="{0E07722D-A4D6-4BB8-BEDF-33A43D2BE2C0}" dt="2023-05-04T00:50:42.821" v="5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0E07722D-A4D6-4BB8-BEDF-33A43D2BE2C0}" dt="2023-05-04T00:50:42.821" v="5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addSp delSp modSp mod">
        <pc:chgData name="Bryan Montes Castañeda" userId="e427187a-450a-4428-b646-37a93c37c975" providerId="ADAL" clId="{0E07722D-A4D6-4BB8-BEDF-33A43D2BE2C0}" dt="2023-05-04T01:05:09.900" v="543" actId="208"/>
        <pc:sldMkLst>
          <pc:docMk/>
          <pc:sldMk cId="1807535701" sldId="260"/>
        </pc:sldMkLst>
        <pc:cxnChg chg="add del">
          <ac:chgData name="Bryan Montes Castañeda" userId="e427187a-450a-4428-b646-37a93c37c975" providerId="ADAL" clId="{0E07722D-A4D6-4BB8-BEDF-33A43D2BE2C0}" dt="2023-05-04T01:04:09.448" v="536" actId="478"/>
          <ac:cxnSpMkLst>
            <pc:docMk/>
            <pc:sldMk cId="1807535701" sldId="260"/>
            <ac:cxnSpMk id="4" creationId="{F50620BB-52D7-400B-AB6F-B7B2F7B4D6C3}"/>
          </ac:cxnSpMkLst>
        </pc:cxnChg>
        <pc:cxnChg chg="add mod">
          <ac:chgData name="Bryan Montes Castañeda" userId="e427187a-450a-4428-b646-37a93c37c975" providerId="ADAL" clId="{0E07722D-A4D6-4BB8-BEDF-33A43D2BE2C0}" dt="2023-05-04T01:05:09.900" v="543" actId="208"/>
          <ac:cxnSpMkLst>
            <pc:docMk/>
            <pc:sldMk cId="1807535701" sldId="260"/>
            <ac:cxnSpMk id="7" creationId="{5DD735CD-2BF5-43BD-84A1-C85B9A72CC8A}"/>
          </ac:cxnSpMkLst>
        </pc:cxnChg>
      </pc:sldChg>
      <pc:sldChg chg="addSp delSp modSp mod">
        <pc:chgData name="Bryan Montes Castañeda" userId="e427187a-450a-4428-b646-37a93c37c975" providerId="ADAL" clId="{0E07722D-A4D6-4BB8-BEDF-33A43D2BE2C0}" dt="2023-05-04T01:08:25.499" v="571" actId="20577"/>
        <pc:sldMkLst>
          <pc:docMk/>
          <pc:sldMk cId="2533000178" sldId="2220"/>
        </pc:sldMkLst>
        <pc:spChg chg="mod">
          <ac:chgData name="Bryan Montes Castañeda" userId="e427187a-450a-4428-b646-37a93c37c975" providerId="ADAL" clId="{0E07722D-A4D6-4BB8-BEDF-33A43D2BE2C0}" dt="2023-05-04T00:57:28.090" v="376" actId="1076"/>
          <ac:spMkLst>
            <pc:docMk/>
            <pc:sldMk cId="2533000178" sldId="2220"/>
            <ac:spMk id="2" creationId="{B7F22F29-9F19-4B18-87CA-71BD4F0B0416}"/>
          </ac:spMkLst>
        </pc:spChg>
        <pc:spChg chg="del mod">
          <ac:chgData name="Bryan Montes Castañeda" userId="e427187a-450a-4428-b646-37a93c37c975" providerId="ADAL" clId="{0E07722D-A4D6-4BB8-BEDF-33A43D2BE2C0}" dt="2023-05-04T00:57:55.344" v="381" actId="478"/>
          <ac:spMkLst>
            <pc:docMk/>
            <pc:sldMk cId="2533000178" sldId="2220"/>
            <ac:spMk id="8" creationId="{4E9BC3BE-E676-4F34-AEDB-FE94E9836E8E}"/>
          </ac:spMkLst>
        </pc:spChg>
        <pc:spChg chg="mod">
          <ac:chgData name="Bryan Montes Castañeda" userId="e427187a-450a-4428-b646-37a93c37c975" providerId="ADAL" clId="{0E07722D-A4D6-4BB8-BEDF-33A43D2BE2C0}" dt="2023-05-04T01:03:18.641" v="534" actId="1076"/>
          <ac:spMkLst>
            <pc:docMk/>
            <pc:sldMk cId="2533000178" sldId="2220"/>
            <ac:spMk id="9" creationId="{CA210A09-CC6A-4369-81D6-1E5592D6D24B}"/>
          </ac:spMkLst>
        </pc:spChg>
        <pc:spChg chg="add mod">
          <ac:chgData name="Bryan Montes Castañeda" userId="e427187a-450a-4428-b646-37a93c37c975" providerId="ADAL" clId="{0E07722D-A4D6-4BB8-BEDF-33A43D2BE2C0}" dt="2023-05-04T01:03:10.641" v="532" actId="1076"/>
          <ac:spMkLst>
            <pc:docMk/>
            <pc:sldMk cId="2533000178" sldId="2220"/>
            <ac:spMk id="10" creationId="{B6C0A48D-C943-4CB5-A8A4-5C044DE3F8BA}"/>
          </ac:spMkLst>
        </pc:spChg>
        <pc:spChg chg="add mod">
          <ac:chgData name="Bryan Montes Castañeda" userId="e427187a-450a-4428-b646-37a93c37c975" providerId="ADAL" clId="{0E07722D-A4D6-4BB8-BEDF-33A43D2BE2C0}" dt="2023-05-04T01:03:14.898" v="533" actId="1076"/>
          <ac:spMkLst>
            <pc:docMk/>
            <pc:sldMk cId="2533000178" sldId="2220"/>
            <ac:spMk id="11" creationId="{AE483DBD-4E9C-4B58-9DB1-2E9191ACC61E}"/>
          </ac:spMkLst>
        </pc:spChg>
        <pc:spChg chg="del mod">
          <ac:chgData name="Bryan Montes Castañeda" userId="e427187a-450a-4428-b646-37a93c37c975" providerId="ADAL" clId="{0E07722D-A4D6-4BB8-BEDF-33A43D2BE2C0}" dt="2023-05-04T01:00:02.257" v="444" actId="478"/>
          <ac:spMkLst>
            <pc:docMk/>
            <pc:sldMk cId="2533000178" sldId="2220"/>
            <ac:spMk id="14" creationId="{DB5434AA-5A04-423F-A792-DB116905CAE5}"/>
          </ac:spMkLst>
        </pc:spChg>
        <pc:graphicFrameChg chg="mod modGraphic">
          <ac:chgData name="Bryan Montes Castañeda" userId="e427187a-450a-4428-b646-37a93c37c975" providerId="ADAL" clId="{0E07722D-A4D6-4BB8-BEDF-33A43D2BE2C0}" dt="2023-05-04T01:08:25.499" v="571" actId="20577"/>
          <ac:graphicFrameMkLst>
            <pc:docMk/>
            <pc:sldMk cId="2533000178" sldId="2220"/>
            <ac:graphicFrameMk id="5" creationId="{0E5B81EE-8E0F-4CE0-9E2F-8999E189B183}"/>
          </ac:graphicFrameMkLst>
        </pc:graphicFrameChg>
        <pc:picChg chg="mod">
          <ac:chgData name="Bryan Montes Castañeda" userId="e427187a-450a-4428-b646-37a93c37c975" providerId="ADAL" clId="{0E07722D-A4D6-4BB8-BEDF-33A43D2BE2C0}" dt="2023-05-04T00:57:01.879" v="371" actId="14100"/>
          <ac:picMkLst>
            <pc:docMk/>
            <pc:sldMk cId="2533000178" sldId="2220"/>
            <ac:picMk id="4" creationId="{3501F281-681D-4DEE-ADFB-4B2DA18349F2}"/>
          </ac:picMkLst>
        </pc:picChg>
      </pc:sldChg>
      <pc:sldChg chg="addSp delSp modSp mod">
        <pc:chgData name="Bryan Montes Castañeda" userId="e427187a-450a-4428-b646-37a93c37c975" providerId="ADAL" clId="{0E07722D-A4D6-4BB8-BEDF-33A43D2BE2C0}" dt="2023-05-04T01:07:01.247" v="556" actId="1076"/>
        <pc:sldMkLst>
          <pc:docMk/>
          <pc:sldMk cId="2125258502" sldId="2221"/>
        </pc:sldMkLst>
        <pc:graphicFrameChg chg="add del mod">
          <ac:chgData name="Bryan Montes Castañeda" userId="e427187a-450a-4428-b646-37a93c37c975" providerId="ADAL" clId="{0E07722D-A4D6-4BB8-BEDF-33A43D2BE2C0}" dt="2023-05-04T01:06:46.178" v="550"/>
          <ac:graphicFrameMkLst>
            <pc:docMk/>
            <pc:sldMk cId="2125258502" sldId="2221"/>
            <ac:graphicFrameMk id="5" creationId="{4D699698-487E-4476-A9FF-86ADCDA28215}"/>
          </ac:graphicFrameMkLst>
        </pc:graphicFrameChg>
        <pc:graphicFrameChg chg="del">
          <ac:chgData name="Bryan Montes Castañeda" userId="e427187a-450a-4428-b646-37a93c37c975" providerId="ADAL" clId="{0E07722D-A4D6-4BB8-BEDF-33A43D2BE2C0}" dt="2023-05-04T01:06:27.269" v="544" actId="478"/>
          <ac:graphicFrameMkLst>
            <pc:docMk/>
            <pc:sldMk cId="2125258502" sldId="2221"/>
            <ac:graphicFrameMk id="7" creationId="{537DCD56-1ADE-43C9-9BCC-DCF163A03EF9}"/>
          </ac:graphicFrameMkLst>
        </pc:graphicFrameChg>
        <pc:picChg chg="add mod">
          <ac:chgData name="Bryan Montes Castañeda" userId="e427187a-450a-4428-b646-37a93c37c975" providerId="ADAL" clId="{0E07722D-A4D6-4BB8-BEDF-33A43D2BE2C0}" dt="2023-05-04T01:07:01.247" v="556" actId="1076"/>
          <ac:picMkLst>
            <pc:docMk/>
            <pc:sldMk cId="2125258502" sldId="2221"/>
            <ac:picMk id="6" creationId="{639F645E-FD37-41B4-AC23-368BC0D08538}"/>
          </ac:picMkLst>
        </pc:picChg>
      </pc:sldChg>
    </pc:docChg>
  </pc:docChgLst>
  <pc:docChgLst>
    <pc:chgData name="Bryan Montes Castañeda" userId="e427187a-450a-4428-b646-37a93c37c975" providerId="ADAL" clId="{BD40B621-8D35-4C05-A27E-7AFE071BF3A2}"/>
    <pc:docChg chg="custSel modSld">
      <pc:chgData name="Bryan Montes Castañeda" userId="e427187a-450a-4428-b646-37a93c37c975" providerId="ADAL" clId="{BD40B621-8D35-4C05-A27E-7AFE071BF3A2}" dt="2023-06-01T00:32:18.985" v="523" actId="1076"/>
      <pc:docMkLst>
        <pc:docMk/>
      </pc:docMkLst>
      <pc:sldChg chg="addSp modSp mod">
        <pc:chgData name="Bryan Montes Castañeda" userId="e427187a-450a-4428-b646-37a93c37c975" providerId="ADAL" clId="{BD40B621-8D35-4C05-A27E-7AFE071BF3A2}" dt="2023-06-01T00:32:18.985" v="523" actId="1076"/>
        <pc:sldMkLst>
          <pc:docMk/>
          <pc:sldMk cId="1807535701" sldId="260"/>
        </pc:sldMkLst>
        <pc:spChg chg="mod">
          <ac:chgData name="Bryan Montes Castañeda" userId="e427187a-450a-4428-b646-37a93c37c975" providerId="ADAL" clId="{BD40B621-8D35-4C05-A27E-7AFE071BF3A2}" dt="2023-06-01T00:32:18.985" v="523" actId="1076"/>
          <ac:spMkLst>
            <pc:docMk/>
            <pc:sldMk cId="1807535701" sldId="260"/>
            <ac:spMk id="2" creationId="{00000000-0000-0000-0000-000000000000}"/>
          </ac:spMkLst>
        </pc:spChg>
        <pc:cxnChg chg="add mod">
          <ac:chgData name="Bryan Montes Castañeda" userId="e427187a-450a-4428-b646-37a93c37c975" providerId="ADAL" clId="{BD40B621-8D35-4C05-A27E-7AFE071BF3A2}" dt="2023-06-01T00:32:04.925" v="522" actId="1038"/>
          <ac:cxnSpMkLst>
            <pc:docMk/>
            <pc:sldMk cId="1807535701" sldId="260"/>
            <ac:cxnSpMk id="3" creationId="{7757E765-8F4D-21DA-FE33-E3AF222D9D4E}"/>
          </ac:cxnSpMkLst>
        </pc:cxnChg>
        <pc:cxnChg chg="mod">
          <ac:chgData name="Bryan Montes Castañeda" userId="e427187a-450a-4428-b646-37a93c37c975" providerId="ADAL" clId="{BD40B621-8D35-4C05-A27E-7AFE071BF3A2}" dt="2023-06-01T00:31:53.371" v="509" actId="1038"/>
          <ac:cxnSpMkLst>
            <pc:docMk/>
            <pc:sldMk cId="1807535701" sldId="260"/>
            <ac:cxnSpMk id="7" creationId="{5DD735CD-2BF5-43BD-84A1-C85B9A72CC8A}"/>
          </ac:cxnSpMkLst>
        </pc:cxnChg>
      </pc:sldChg>
      <pc:sldChg chg="modSp mod">
        <pc:chgData name="Bryan Montes Castañeda" userId="e427187a-450a-4428-b646-37a93c37c975" providerId="ADAL" clId="{BD40B621-8D35-4C05-A27E-7AFE071BF3A2}" dt="2023-06-01T00:30:29.858" v="467" actId="20577"/>
        <pc:sldMkLst>
          <pc:docMk/>
          <pc:sldMk cId="2533000178" sldId="2220"/>
        </pc:sldMkLst>
        <pc:graphicFrameChg chg="modGraphic">
          <ac:chgData name="Bryan Montes Castañeda" userId="e427187a-450a-4428-b646-37a93c37c975" providerId="ADAL" clId="{BD40B621-8D35-4C05-A27E-7AFE071BF3A2}" dt="2023-06-01T00:30:29.858" v="467" actId="20577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</pc:docChg>
  </pc:docChgLst>
  <pc:docChgLst>
    <pc:chgData name="Bryan Montes Castañeda" userId="e427187a-450a-4428-b646-37a93c37c975" providerId="ADAL" clId="{121E4C95-D475-44A3-BBD1-86B5D513C2CB}"/>
    <pc:docChg chg="undo custSel modSld">
      <pc:chgData name="Bryan Montes Castañeda" userId="e427187a-450a-4428-b646-37a93c37c975" providerId="ADAL" clId="{121E4C95-D475-44A3-BBD1-86B5D513C2CB}" dt="2023-05-18T15:14:27.779" v="430" actId="20577"/>
      <pc:docMkLst>
        <pc:docMk/>
      </pc:docMkLst>
      <pc:sldChg chg="modSp mod">
        <pc:chgData name="Bryan Montes Castañeda" userId="e427187a-450a-4428-b646-37a93c37c975" providerId="ADAL" clId="{121E4C95-D475-44A3-BBD1-86B5D513C2CB}" dt="2023-05-18T14:14:28.249" v="272" actId="1076"/>
        <pc:sldMkLst>
          <pc:docMk/>
          <pc:sldMk cId="1807535701" sldId="260"/>
        </pc:sldMkLst>
        <pc:cxnChg chg="mod">
          <ac:chgData name="Bryan Montes Castañeda" userId="e427187a-450a-4428-b646-37a93c37c975" providerId="ADAL" clId="{121E4C95-D475-44A3-BBD1-86B5D513C2CB}" dt="2023-05-18T14:14:28.249" v="272" actId="1076"/>
          <ac:cxnSpMkLst>
            <pc:docMk/>
            <pc:sldMk cId="1807535701" sldId="260"/>
            <ac:cxnSpMk id="7" creationId="{5DD735CD-2BF5-43BD-84A1-C85B9A72CC8A}"/>
          </ac:cxnSpMkLst>
        </pc:cxnChg>
      </pc:sldChg>
      <pc:sldChg chg="modSp mod">
        <pc:chgData name="Bryan Montes Castañeda" userId="e427187a-450a-4428-b646-37a93c37c975" providerId="ADAL" clId="{121E4C95-D475-44A3-BBD1-86B5D513C2CB}" dt="2023-05-18T15:14:27.779" v="430" actId="20577"/>
        <pc:sldMkLst>
          <pc:docMk/>
          <pc:sldMk cId="2533000178" sldId="2220"/>
        </pc:sldMkLst>
        <pc:spChg chg="mod">
          <ac:chgData name="Bryan Montes Castañeda" userId="e427187a-450a-4428-b646-37a93c37c975" providerId="ADAL" clId="{121E4C95-D475-44A3-BBD1-86B5D513C2CB}" dt="2023-05-18T15:04:47.014" v="288" actId="1076"/>
          <ac:spMkLst>
            <pc:docMk/>
            <pc:sldMk cId="2533000178" sldId="2220"/>
            <ac:spMk id="9" creationId="{CA210A09-CC6A-4369-81D6-1E5592D6D24B}"/>
          </ac:spMkLst>
        </pc:spChg>
        <pc:spChg chg="mod">
          <ac:chgData name="Bryan Montes Castañeda" userId="e427187a-450a-4428-b646-37a93c37c975" providerId="ADAL" clId="{121E4C95-D475-44A3-BBD1-86B5D513C2CB}" dt="2023-05-18T15:04:38.376" v="286" actId="1076"/>
          <ac:spMkLst>
            <pc:docMk/>
            <pc:sldMk cId="2533000178" sldId="2220"/>
            <ac:spMk id="10" creationId="{B6C0A48D-C943-4CB5-A8A4-5C044DE3F8BA}"/>
          </ac:spMkLst>
        </pc:spChg>
        <pc:spChg chg="mod">
          <ac:chgData name="Bryan Montes Castañeda" userId="e427187a-450a-4428-b646-37a93c37c975" providerId="ADAL" clId="{121E4C95-D475-44A3-BBD1-86B5D513C2CB}" dt="2023-05-18T15:04:43.870" v="287" actId="1076"/>
          <ac:spMkLst>
            <pc:docMk/>
            <pc:sldMk cId="2533000178" sldId="2220"/>
            <ac:spMk id="11" creationId="{AE483DBD-4E9C-4B58-9DB1-2E9191ACC61E}"/>
          </ac:spMkLst>
        </pc:spChg>
        <pc:graphicFrameChg chg="mod modGraphic">
          <ac:chgData name="Bryan Montes Castañeda" userId="e427187a-450a-4428-b646-37a93c37c975" providerId="ADAL" clId="{121E4C95-D475-44A3-BBD1-86B5D513C2CB}" dt="2023-05-18T15:14:27.779" v="430" actId="20577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</pc:docChg>
  </pc:docChgLst>
  <pc:docChgLst>
    <pc:chgData name="Bryan Montes Castañeda" userId="e427187a-450a-4428-b646-37a93c37c975" providerId="ADAL" clId="{BE386326-608B-454D-9B63-36A9419A0881}"/>
    <pc:docChg chg="undo custSel addSld delSld modSld sldOrd">
      <pc:chgData name="Bryan Montes Castañeda" userId="e427187a-450a-4428-b646-37a93c37c975" providerId="ADAL" clId="{BE386326-608B-454D-9B63-36A9419A0881}" dt="2023-11-30T01:06:00.569" v="2529" actId="1036"/>
      <pc:docMkLst>
        <pc:docMk/>
      </pc:docMkLst>
      <pc:sldChg chg="modSp mod">
        <pc:chgData name="Bryan Montes Castañeda" userId="e427187a-450a-4428-b646-37a93c37c975" providerId="ADAL" clId="{BE386326-608B-454D-9B63-36A9419A0881}" dt="2023-11-29T22:51:08.221" v="14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BE386326-608B-454D-9B63-36A9419A0881}" dt="2023-11-29T22:51:08.221" v="14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del">
        <pc:chgData name="Bryan Montes Castañeda" userId="e427187a-450a-4428-b646-37a93c37c975" providerId="ADAL" clId="{BE386326-608B-454D-9B63-36A9419A0881}" dt="2023-11-30T01:04:26.879" v="2523" actId="47"/>
        <pc:sldMkLst>
          <pc:docMk/>
          <pc:sldMk cId="1358941356" sldId="277"/>
        </pc:sldMkLst>
      </pc:sldChg>
      <pc:sldChg chg="del">
        <pc:chgData name="Bryan Montes Castañeda" userId="e427187a-450a-4428-b646-37a93c37c975" providerId="ADAL" clId="{BE386326-608B-454D-9B63-36A9419A0881}" dt="2023-11-30T01:04:26.879" v="2523" actId="47"/>
        <pc:sldMkLst>
          <pc:docMk/>
          <pc:sldMk cId="1018696579" sldId="307"/>
        </pc:sldMkLst>
      </pc:sldChg>
      <pc:sldChg chg="delSp modSp mod ord">
        <pc:chgData name="Bryan Montes Castañeda" userId="e427187a-450a-4428-b646-37a93c37c975" providerId="ADAL" clId="{BE386326-608B-454D-9B63-36A9419A0881}" dt="2023-11-30T01:06:00.569" v="2529" actId="1036"/>
        <pc:sldMkLst>
          <pc:docMk/>
          <pc:sldMk cId="2533000178" sldId="2220"/>
        </pc:sldMkLst>
        <pc:spChg chg="mod">
          <ac:chgData name="Bryan Montes Castañeda" userId="e427187a-450a-4428-b646-37a93c37c975" providerId="ADAL" clId="{BE386326-608B-454D-9B63-36A9419A0881}" dt="2023-11-30T00:31:23.228" v="1625" actId="20577"/>
          <ac:spMkLst>
            <pc:docMk/>
            <pc:sldMk cId="2533000178" sldId="2220"/>
            <ac:spMk id="3" creationId="{6F047AC6-C85C-400B-BCC9-A01600B2226A}"/>
          </ac:spMkLst>
        </pc:spChg>
        <pc:spChg chg="del">
          <ac:chgData name="Bryan Montes Castañeda" userId="e427187a-450a-4428-b646-37a93c37c975" providerId="ADAL" clId="{BE386326-608B-454D-9B63-36A9419A0881}" dt="2023-11-30T00:31:15.815" v="1610" actId="478"/>
          <ac:spMkLst>
            <pc:docMk/>
            <pc:sldMk cId="2533000178" sldId="2220"/>
            <ac:spMk id="6" creationId="{2C47A09A-7CE9-0CB2-A7E6-361FB4365F46}"/>
          </ac:spMkLst>
        </pc:spChg>
        <pc:spChg chg="del">
          <ac:chgData name="Bryan Montes Castañeda" userId="e427187a-450a-4428-b646-37a93c37c975" providerId="ADAL" clId="{BE386326-608B-454D-9B63-36A9419A0881}" dt="2023-11-30T00:33:23.760" v="1843" actId="478"/>
          <ac:spMkLst>
            <pc:docMk/>
            <pc:sldMk cId="2533000178" sldId="2220"/>
            <ac:spMk id="10" creationId="{B6C0A48D-C943-4CB5-A8A4-5C044DE3F8BA}"/>
          </ac:spMkLst>
        </pc:spChg>
        <pc:spChg chg="del">
          <ac:chgData name="Bryan Montes Castañeda" userId="e427187a-450a-4428-b646-37a93c37c975" providerId="ADAL" clId="{BE386326-608B-454D-9B63-36A9419A0881}" dt="2023-11-30T00:33:25.442" v="1844" actId="478"/>
          <ac:spMkLst>
            <pc:docMk/>
            <pc:sldMk cId="2533000178" sldId="2220"/>
            <ac:spMk id="11" creationId="{AE483DBD-4E9C-4B58-9DB1-2E9191ACC61E}"/>
          </ac:spMkLst>
        </pc:spChg>
        <pc:graphicFrameChg chg="mod modGraphic">
          <ac:chgData name="Bryan Montes Castañeda" userId="e427187a-450a-4428-b646-37a93c37c975" providerId="ADAL" clId="{BE386326-608B-454D-9B63-36A9419A0881}" dt="2023-11-30T01:06:00.569" v="2529" actId="1036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  <pc:sldChg chg="del">
        <pc:chgData name="Bryan Montes Castañeda" userId="e427187a-450a-4428-b646-37a93c37c975" providerId="ADAL" clId="{BE386326-608B-454D-9B63-36A9419A0881}" dt="2023-11-30T00:17:06.950" v="198" actId="47"/>
        <pc:sldMkLst>
          <pc:docMk/>
          <pc:sldMk cId="2125258502" sldId="2221"/>
        </pc:sldMkLst>
      </pc:sldChg>
      <pc:sldChg chg="addSp delSp modSp mod ord">
        <pc:chgData name="Bryan Montes Castañeda" userId="e427187a-450a-4428-b646-37a93c37c975" providerId="ADAL" clId="{BE386326-608B-454D-9B63-36A9419A0881}" dt="2023-11-30T00:16:00.385" v="178" actId="20577"/>
        <pc:sldMkLst>
          <pc:docMk/>
          <pc:sldMk cId="59302744" sldId="2222"/>
        </pc:sldMkLst>
        <pc:spChg chg="mod">
          <ac:chgData name="Bryan Montes Castañeda" userId="e427187a-450a-4428-b646-37a93c37c975" providerId="ADAL" clId="{BE386326-608B-454D-9B63-36A9419A0881}" dt="2023-11-30T00:16:00.385" v="178" actId="20577"/>
          <ac:spMkLst>
            <pc:docMk/>
            <pc:sldMk cId="59302744" sldId="2222"/>
            <ac:spMk id="3" creationId="{6F047AC6-C85C-400B-BCC9-A01600B2226A}"/>
          </ac:spMkLst>
        </pc:spChg>
        <pc:spChg chg="add mod">
          <ac:chgData name="Bryan Montes Castañeda" userId="e427187a-450a-4428-b646-37a93c37c975" providerId="ADAL" clId="{BE386326-608B-454D-9B63-36A9419A0881}" dt="2023-11-30T00:15:31.973" v="117" actId="1076"/>
          <ac:spMkLst>
            <pc:docMk/>
            <pc:sldMk cId="59302744" sldId="2222"/>
            <ac:spMk id="14" creationId="{FFD4853A-D8A1-6F8C-AFA3-D7D5DA889855}"/>
          </ac:spMkLst>
        </pc:spChg>
        <pc:spChg chg="add mod">
          <ac:chgData name="Bryan Montes Castañeda" userId="e427187a-450a-4428-b646-37a93c37c975" providerId="ADAL" clId="{BE386326-608B-454D-9B63-36A9419A0881}" dt="2023-11-30T00:15:38.192" v="118" actId="1076"/>
          <ac:spMkLst>
            <pc:docMk/>
            <pc:sldMk cId="59302744" sldId="2222"/>
            <ac:spMk id="15" creationId="{773A2E88-720A-84D4-C543-1E2C5F977B67}"/>
          </ac:spMkLst>
        </pc:spChg>
        <pc:graphicFrameChg chg="add del mod">
          <ac:chgData name="Bryan Montes Castañeda" userId="e427187a-450a-4428-b646-37a93c37c975" providerId="ADAL" clId="{BE386326-608B-454D-9B63-36A9419A0881}" dt="2023-11-29T23:02:57.737" v="19"/>
          <ac:graphicFrameMkLst>
            <pc:docMk/>
            <pc:sldMk cId="59302744" sldId="2222"/>
            <ac:graphicFrameMk id="2" creationId="{4EC0D0C5-73F1-9E2A-3575-0E36ED41A008}"/>
          </ac:graphicFrameMkLst>
        </pc:graphicFrameChg>
        <pc:graphicFrameChg chg="add del mod">
          <ac:chgData name="Bryan Montes Castañeda" userId="e427187a-450a-4428-b646-37a93c37c975" providerId="ADAL" clId="{BE386326-608B-454D-9B63-36A9419A0881}" dt="2023-11-29T23:03:02.800" v="23"/>
          <ac:graphicFrameMkLst>
            <pc:docMk/>
            <pc:sldMk cId="59302744" sldId="2222"/>
            <ac:graphicFrameMk id="5" creationId="{C6CE7CCE-368C-BADB-55BF-11326F179D4D}"/>
          </ac:graphicFrameMkLst>
        </pc:graphicFrameChg>
        <pc:graphicFrameChg chg="add del mod">
          <ac:chgData name="Bryan Montes Castañeda" userId="e427187a-450a-4428-b646-37a93c37c975" providerId="ADAL" clId="{BE386326-608B-454D-9B63-36A9419A0881}" dt="2023-11-29T23:03:34.507" v="28"/>
          <ac:graphicFrameMkLst>
            <pc:docMk/>
            <pc:sldMk cId="59302744" sldId="2222"/>
            <ac:graphicFrameMk id="8" creationId="{D24AC0EE-E269-1D05-DD2B-40685A67E03C}"/>
          </ac:graphicFrameMkLst>
        </pc:graphicFrameChg>
        <pc:graphicFrameChg chg="del modGraphic">
          <ac:chgData name="Bryan Montes Castañeda" userId="e427187a-450a-4428-b646-37a93c37c975" providerId="ADAL" clId="{BE386326-608B-454D-9B63-36A9419A0881}" dt="2023-11-29T23:02:53.527" v="17" actId="478"/>
          <ac:graphicFrameMkLst>
            <pc:docMk/>
            <pc:sldMk cId="59302744" sldId="2222"/>
            <ac:graphicFrameMk id="9" creationId="{253670EE-C782-171B-1AB2-9A7BD2939F92}"/>
          </ac:graphicFrameMkLst>
        </pc:graphicFrameChg>
        <pc:picChg chg="add del">
          <ac:chgData name="Bryan Montes Castañeda" userId="e427187a-450a-4428-b646-37a93c37c975" providerId="ADAL" clId="{BE386326-608B-454D-9B63-36A9419A0881}" dt="2023-11-29T23:03:30.991" v="26" actId="478"/>
          <ac:picMkLst>
            <pc:docMk/>
            <pc:sldMk cId="59302744" sldId="2222"/>
            <ac:picMk id="6" creationId="{5C17C76B-1BC9-5E54-A5D0-42C91DE172B0}"/>
          </ac:picMkLst>
        </pc:picChg>
        <pc:picChg chg="del">
          <ac:chgData name="Bryan Montes Castañeda" userId="e427187a-450a-4428-b646-37a93c37c975" providerId="ADAL" clId="{BE386326-608B-454D-9B63-36A9419A0881}" dt="2023-11-29T23:03:04.541" v="25" actId="478"/>
          <ac:picMkLst>
            <pc:docMk/>
            <pc:sldMk cId="59302744" sldId="2222"/>
            <ac:picMk id="7" creationId="{91D1AD80-8A81-1BD5-6261-877EB8A36553}"/>
          </ac:picMkLst>
        </pc:picChg>
        <pc:picChg chg="add del mod">
          <ac:chgData name="Bryan Montes Castañeda" userId="e427187a-450a-4428-b646-37a93c37c975" providerId="ADAL" clId="{BE386326-608B-454D-9B63-36A9419A0881}" dt="2023-11-29T23:50:31.431" v="35" actId="478"/>
          <ac:picMkLst>
            <pc:docMk/>
            <pc:sldMk cId="59302744" sldId="2222"/>
            <ac:picMk id="10" creationId="{34751812-9DAB-D8C1-B08F-1840B88802DD}"/>
          </ac:picMkLst>
        </pc:picChg>
        <pc:picChg chg="add mod">
          <ac:chgData name="Bryan Montes Castañeda" userId="e427187a-450a-4428-b646-37a93c37c975" providerId="ADAL" clId="{BE386326-608B-454D-9B63-36A9419A0881}" dt="2023-11-30T00:15:41.585" v="119" actId="1076"/>
          <ac:picMkLst>
            <pc:docMk/>
            <pc:sldMk cId="59302744" sldId="2222"/>
            <ac:picMk id="12" creationId="{0558E893-685B-9C44-5280-4C74E41B3280}"/>
          </ac:picMkLst>
        </pc:picChg>
        <pc:picChg chg="add del mod">
          <ac:chgData name="Bryan Montes Castañeda" userId="e427187a-450a-4428-b646-37a93c37c975" providerId="ADAL" clId="{BE386326-608B-454D-9B63-36A9419A0881}" dt="2023-11-29T23:50:51.218" v="41"/>
          <ac:picMkLst>
            <pc:docMk/>
            <pc:sldMk cId="59302744" sldId="2222"/>
            <ac:picMk id="13" creationId="{27AD991B-4D59-438A-B4E5-19423B333050}"/>
          </ac:picMkLst>
        </pc:picChg>
      </pc:sldChg>
      <pc:sldChg chg="addSp modSp add mod">
        <pc:chgData name="Bryan Montes Castañeda" userId="e427187a-450a-4428-b646-37a93c37c975" providerId="ADAL" clId="{BE386326-608B-454D-9B63-36A9419A0881}" dt="2023-11-30T00:41:11.130" v="1913" actId="20577"/>
        <pc:sldMkLst>
          <pc:docMk/>
          <pc:sldMk cId="1409661769" sldId="2223"/>
        </pc:sldMkLst>
        <pc:spChg chg="mod">
          <ac:chgData name="Bryan Montes Castañeda" userId="e427187a-450a-4428-b646-37a93c37c975" providerId="ADAL" clId="{BE386326-608B-454D-9B63-36A9419A0881}" dt="2023-11-30T00:41:11.130" v="1913" actId="20577"/>
          <ac:spMkLst>
            <pc:docMk/>
            <pc:sldMk cId="1409661769" sldId="2223"/>
            <ac:spMk id="3" creationId="{6F047AC6-C85C-400B-BCC9-A01600B2226A}"/>
          </ac:spMkLst>
        </pc:spChg>
        <pc:graphicFrameChg chg="add mod modGraphic">
          <ac:chgData name="Bryan Montes Castañeda" userId="e427187a-450a-4428-b646-37a93c37c975" providerId="ADAL" clId="{BE386326-608B-454D-9B63-36A9419A0881}" dt="2023-11-30T00:19:48.611" v="435" actId="1076"/>
          <ac:graphicFrameMkLst>
            <pc:docMk/>
            <pc:sldMk cId="1409661769" sldId="2223"/>
            <ac:graphicFrameMk id="2" creationId="{8D878D11-BC4E-8C14-5B14-AFB03747081F}"/>
          </ac:graphicFrameMkLst>
        </pc:graphicFrameChg>
        <pc:picChg chg="mod">
          <ac:chgData name="Bryan Montes Castañeda" userId="e427187a-450a-4428-b646-37a93c37c975" providerId="ADAL" clId="{BE386326-608B-454D-9B63-36A9419A0881}" dt="2023-11-30T00:18:29.555" v="220" actId="1076"/>
          <ac:picMkLst>
            <pc:docMk/>
            <pc:sldMk cId="1409661769" sldId="2223"/>
            <ac:picMk id="10" creationId="{34751812-9DAB-D8C1-B08F-1840B88802DD}"/>
          </ac:picMkLst>
        </pc:picChg>
      </pc:sldChg>
      <pc:sldChg chg="addSp delSp modSp add mod">
        <pc:chgData name="Bryan Montes Castañeda" userId="e427187a-450a-4428-b646-37a93c37c975" providerId="ADAL" clId="{BE386326-608B-454D-9B63-36A9419A0881}" dt="2023-11-30T00:16:14.964" v="197" actId="20577"/>
        <pc:sldMkLst>
          <pc:docMk/>
          <pc:sldMk cId="1862065330" sldId="2224"/>
        </pc:sldMkLst>
        <pc:spChg chg="mod">
          <ac:chgData name="Bryan Montes Castañeda" userId="e427187a-450a-4428-b646-37a93c37c975" providerId="ADAL" clId="{BE386326-608B-454D-9B63-36A9419A0881}" dt="2023-11-30T00:16:14.964" v="197" actId="20577"/>
          <ac:spMkLst>
            <pc:docMk/>
            <pc:sldMk cId="1862065330" sldId="2224"/>
            <ac:spMk id="3" creationId="{6F047AC6-C85C-400B-BCC9-A01600B2226A}"/>
          </ac:spMkLst>
        </pc:spChg>
        <pc:spChg chg="add mod">
          <ac:chgData name="Bryan Montes Castañeda" userId="e427187a-450a-4428-b646-37a93c37c975" providerId="ADAL" clId="{BE386326-608B-454D-9B63-36A9419A0881}" dt="2023-11-30T00:14:42.233" v="114" actId="14100"/>
          <ac:spMkLst>
            <pc:docMk/>
            <pc:sldMk cId="1862065330" sldId="2224"/>
            <ac:spMk id="8" creationId="{5E64CFB6-1D16-D05F-6523-AB834C2E4B4E}"/>
          </ac:spMkLst>
        </pc:spChg>
        <pc:picChg chg="add del">
          <ac:chgData name="Bryan Montes Castañeda" userId="e427187a-450a-4428-b646-37a93c37c975" providerId="ADAL" clId="{BE386326-608B-454D-9B63-36A9419A0881}" dt="2023-11-29T23:52:42.602" v="45" actId="22"/>
          <ac:picMkLst>
            <pc:docMk/>
            <pc:sldMk cId="1862065330" sldId="2224"/>
            <ac:picMk id="5" creationId="{4A52E283-AA1A-FA94-36DD-087814AD7F27}"/>
          </ac:picMkLst>
        </pc:picChg>
        <pc:picChg chg="add mod">
          <ac:chgData name="Bryan Montes Castañeda" userId="e427187a-450a-4428-b646-37a93c37c975" providerId="ADAL" clId="{BE386326-608B-454D-9B63-36A9419A0881}" dt="2023-11-30T00:07:29.194" v="108" actId="1076"/>
          <ac:picMkLst>
            <pc:docMk/>
            <pc:sldMk cId="1862065330" sldId="2224"/>
            <ac:picMk id="7" creationId="{E94BA265-8304-9C3A-2AA0-7920CDCA207B}"/>
          </ac:picMkLst>
        </pc:picChg>
        <pc:picChg chg="del">
          <ac:chgData name="Bryan Montes Castañeda" userId="e427187a-450a-4428-b646-37a93c37c975" providerId="ADAL" clId="{BE386326-608B-454D-9B63-36A9419A0881}" dt="2023-11-29T23:51:03.363" v="43" actId="478"/>
          <ac:picMkLst>
            <pc:docMk/>
            <pc:sldMk cId="1862065330" sldId="2224"/>
            <ac:picMk id="12" creationId="{0558E893-685B-9C44-5280-4C74E41B3280}"/>
          </ac:picMkLst>
        </pc:picChg>
      </pc:sldChg>
      <pc:sldChg chg="addSp delSp modSp add mod">
        <pc:chgData name="Bryan Montes Castañeda" userId="e427187a-450a-4428-b646-37a93c37c975" providerId="ADAL" clId="{BE386326-608B-454D-9B63-36A9419A0881}" dt="2023-11-30T01:02:24.573" v="2504" actId="20577"/>
        <pc:sldMkLst>
          <pc:docMk/>
          <pc:sldMk cId="3350827622" sldId="2225"/>
        </pc:sldMkLst>
        <pc:spChg chg="mod">
          <ac:chgData name="Bryan Montes Castañeda" userId="e427187a-450a-4428-b646-37a93c37c975" providerId="ADAL" clId="{BE386326-608B-454D-9B63-36A9419A0881}" dt="2023-11-30T00:21:23.458" v="480" actId="1076"/>
          <ac:spMkLst>
            <pc:docMk/>
            <pc:sldMk cId="3350827622" sldId="2225"/>
            <ac:spMk id="3" creationId="{6F047AC6-C85C-400B-BCC9-A01600B2226A}"/>
          </ac:spMkLst>
        </pc:spChg>
        <pc:spChg chg="del">
          <ac:chgData name="Bryan Montes Castañeda" userId="e427187a-450a-4428-b646-37a93c37c975" providerId="ADAL" clId="{BE386326-608B-454D-9B63-36A9419A0881}" dt="2023-11-30T00:20:37.610" v="440" actId="478"/>
          <ac:spMkLst>
            <pc:docMk/>
            <pc:sldMk cId="3350827622" sldId="2225"/>
            <ac:spMk id="6" creationId="{2C47A09A-7CE9-0CB2-A7E6-361FB4365F46}"/>
          </ac:spMkLst>
        </pc:spChg>
        <pc:spChg chg="add mod">
          <ac:chgData name="Bryan Montes Castañeda" userId="e427187a-450a-4428-b646-37a93c37c975" providerId="ADAL" clId="{BE386326-608B-454D-9B63-36A9419A0881}" dt="2023-11-30T01:02:24.573" v="2504" actId="20577"/>
          <ac:spMkLst>
            <pc:docMk/>
            <pc:sldMk cId="3350827622" sldId="2225"/>
            <ac:spMk id="7" creationId="{210B9557-E79E-3F70-ADB0-86ED40A96DDF}"/>
          </ac:spMkLst>
        </pc:spChg>
        <pc:spChg chg="del">
          <ac:chgData name="Bryan Montes Castañeda" userId="e427187a-450a-4428-b646-37a93c37c975" providerId="ADAL" clId="{BE386326-608B-454D-9B63-36A9419A0881}" dt="2023-11-30T00:20:34.212" v="438" actId="478"/>
          <ac:spMkLst>
            <pc:docMk/>
            <pc:sldMk cId="3350827622" sldId="2225"/>
            <ac:spMk id="10" creationId="{B6C0A48D-C943-4CB5-A8A4-5C044DE3F8BA}"/>
          </ac:spMkLst>
        </pc:spChg>
        <pc:spChg chg="del">
          <ac:chgData name="Bryan Montes Castañeda" userId="e427187a-450a-4428-b646-37a93c37c975" providerId="ADAL" clId="{BE386326-608B-454D-9B63-36A9419A0881}" dt="2023-11-30T00:20:35.855" v="439" actId="478"/>
          <ac:spMkLst>
            <pc:docMk/>
            <pc:sldMk cId="3350827622" sldId="2225"/>
            <ac:spMk id="11" creationId="{AE483DBD-4E9C-4B58-9DB1-2E9191ACC61E}"/>
          </ac:spMkLst>
        </pc:spChg>
        <pc:graphicFrameChg chg="del">
          <ac:chgData name="Bryan Montes Castañeda" userId="e427187a-450a-4428-b646-37a93c37c975" providerId="ADAL" clId="{BE386326-608B-454D-9B63-36A9419A0881}" dt="2023-11-30T00:20:31.832" v="437" actId="478"/>
          <ac:graphicFrameMkLst>
            <pc:docMk/>
            <pc:sldMk cId="3350827622" sldId="2225"/>
            <ac:graphicFrameMk id="5" creationId="{0E5B81EE-8E0F-4CE0-9E2F-8999E189B183}"/>
          </ac:graphicFrameMkLst>
        </pc:graphicFrameChg>
      </pc:sldChg>
      <pc:sldChg chg="addSp delSp modSp add mod">
        <pc:chgData name="Bryan Montes Castañeda" userId="e427187a-450a-4428-b646-37a93c37c975" providerId="ADAL" clId="{BE386326-608B-454D-9B63-36A9419A0881}" dt="2023-11-30T00:57:37.013" v="2112" actId="1076"/>
        <pc:sldMkLst>
          <pc:docMk/>
          <pc:sldMk cId="2022894011" sldId="2226"/>
        </pc:sldMkLst>
        <pc:spChg chg="mod">
          <ac:chgData name="Bryan Montes Castañeda" userId="e427187a-450a-4428-b646-37a93c37c975" providerId="ADAL" clId="{BE386326-608B-454D-9B63-36A9419A0881}" dt="2023-11-30T00:41:26.430" v="1937" actId="20577"/>
          <ac:spMkLst>
            <pc:docMk/>
            <pc:sldMk cId="2022894011" sldId="2226"/>
            <ac:spMk id="3" creationId="{6F047AC6-C85C-400B-BCC9-A01600B2226A}"/>
          </ac:spMkLst>
        </pc:spChg>
        <pc:graphicFrameChg chg="del">
          <ac:chgData name="Bryan Montes Castañeda" userId="e427187a-450a-4428-b646-37a93c37c975" providerId="ADAL" clId="{BE386326-608B-454D-9B63-36A9419A0881}" dt="2023-11-30T00:38:24.137" v="1884" actId="478"/>
          <ac:graphicFrameMkLst>
            <pc:docMk/>
            <pc:sldMk cId="2022894011" sldId="2226"/>
            <ac:graphicFrameMk id="2" creationId="{8D878D11-BC4E-8C14-5B14-AFB03747081F}"/>
          </ac:graphicFrameMkLst>
        </pc:graphicFrameChg>
        <pc:graphicFrameChg chg="add del mod">
          <ac:chgData name="Bryan Montes Castañeda" userId="e427187a-450a-4428-b646-37a93c37c975" providerId="ADAL" clId="{BE386326-608B-454D-9B63-36A9419A0881}" dt="2023-11-30T00:39:39.381" v="1887"/>
          <ac:graphicFrameMkLst>
            <pc:docMk/>
            <pc:sldMk cId="2022894011" sldId="2226"/>
            <ac:graphicFrameMk id="5" creationId="{2DDACF28-758C-1B1C-948C-320198C1E456}"/>
          </ac:graphicFrameMkLst>
        </pc:graphicFrameChg>
        <pc:graphicFrameChg chg="add del mod">
          <ac:chgData name="Bryan Montes Castañeda" userId="e427187a-450a-4428-b646-37a93c37c975" providerId="ADAL" clId="{BE386326-608B-454D-9B63-36A9419A0881}" dt="2023-11-30T00:40:52.568" v="1892"/>
          <ac:graphicFrameMkLst>
            <pc:docMk/>
            <pc:sldMk cId="2022894011" sldId="2226"/>
            <ac:graphicFrameMk id="7" creationId="{AAF60E8A-6E58-AA60-1C81-343DACB56D54}"/>
          </ac:graphicFrameMkLst>
        </pc:graphicFrameChg>
        <pc:graphicFrameChg chg="add mod modGraphic">
          <ac:chgData name="Bryan Montes Castañeda" userId="e427187a-450a-4428-b646-37a93c37c975" providerId="ADAL" clId="{BE386326-608B-454D-9B63-36A9419A0881}" dt="2023-11-30T00:57:09.450" v="2109" actId="1076"/>
          <ac:graphicFrameMkLst>
            <pc:docMk/>
            <pc:sldMk cId="2022894011" sldId="2226"/>
            <ac:graphicFrameMk id="12" creationId="{4DB9D37F-2832-B2EB-08FC-ED264A4C5F99}"/>
          </ac:graphicFrameMkLst>
        </pc:graphicFrameChg>
        <pc:picChg chg="add del mod">
          <ac:chgData name="Bryan Montes Castañeda" userId="e427187a-450a-4428-b646-37a93c37c975" providerId="ADAL" clId="{BE386326-608B-454D-9B63-36A9419A0881}" dt="2023-11-30T00:40:29.507" v="1890" actId="478"/>
          <ac:picMkLst>
            <pc:docMk/>
            <pc:sldMk cId="2022894011" sldId="2226"/>
            <ac:picMk id="6" creationId="{7569EDA6-9DFE-9F6C-FC34-AC6D874DA8EC}"/>
          </ac:picMkLst>
        </pc:picChg>
        <pc:picChg chg="add mod">
          <ac:chgData name="Bryan Montes Castañeda" userId="e427187a-450a-4428-b646-37a93c37c975" providerId="ADAL" clId="{BE386326-608B-454D-9B63-36A9419A0881}" dt="2023-11-30T00:57:37.013" v="2112" actId="1076"/>
          <ac:picMkLst>
            <pc:docMk/>
            <pc:sldMk cId="2022894011" sldId="2226"/>
            <ac:picMk id="8" creationId="{3E57FD34-B8DC-B09F-0987-D55E68E63002}"/>
          </ac:picMkLst>
        </pc:picChg>
        <pc:picChg chg="del">
          <ac:chgData name="Bryan Montes Castañeda" userId="e427187a-450a-4428-b646-37a93c37c975" providerId="ADAL" clId="{BE386326-608B-454D-9B63-36A9419A0881}" dt="2023-11-30T00:39:35.837" v="1885" actId="478"/>
          <ac:picMkLst>
            <pc:docMk/>
            <pc:sldMk cId="2022894011" sldId="2226"/>
            <ac:picMk id="10" creationId="{34751812-9DAB-D8C1-B08F-1840B88802DD}"/>
          </ac:picMkLst>
        </pc:picChg>
        <pc:picChg chg="add del mod">
          <ac:chgData name="Bryan Montes Castañeda" userId="e427187a-450a-4428-b646-37a93c37c975" providerId="ADAL" clId="{BE386326-608B-454D-9B63-36A9419A0881}" dt="2023-11-30T00:55:30.365" v="1950" actId="478"/>
          <ac:picMkLst>
            <pc:docMk/>
            <pc:sldMk cId="2022894011" sldId="2226"/>
            <ac:picMk id="11" creationId="{E17EA3BE-C689-9E87-59D3-605B018115DC}"/>
          </ac:picMkLst>
        </pc:picChg>
      </pc:sldChg>
      <pc:sldChg chg="addSp delSp modSp add mod">
        <pc:chgData name="Bryan Montes Castañeda" userId="e427187a-450a-4428-b646-37a93c37c975" providerId="ADAL" clId="{BE386326-608B-454D-9B63-36A9419A0881}" dt="2023-11-30T01:00:22.303" v="2446" actId="14100"/>
        <pc:sldMkLst>
          <pc:docMk/>
          <pc:sldMk cId="1740730867" sldId="2227"/>
        </pc:sldMkLst>
        <pc:graphicFrameChg chg="add mod modGraphic">
          <ac:chgData name="Bryan Montes Castañeda" userId="e427187a-450a-4428-b646-37a93c37c975" providerId="ADAL" clId="{BE386326-608B-454D-9B63-36A9419A0881}" dt="2023-11-30T01:00:19.667" v="2445" actId="1076"/>
          <ac:graphicFrameMkLst>
            <pc:docMk/>
            <pc:sldMk cId="1740730867" sldId="2227"/>
            <ac:graphicFrameMk id="2" creationId="{A66685CA-90A8-F632-0873-31DE80849C29}"/>
          </ac:graphicFrameMkLst>
        </pc:graphicFrameChg>
        <pc:picChg chg="add mod">
          <ac:chgData name="Bryan Montes Castañeda" userId="e427187a-450a-4428-b646-37a93c37c975" providerId="ADAL" clId="{BE386326-608B-454D-9B63-36A9419A0881}" dt="2023-11-30T01:00:22.303" v="2446" actId="14100"/>
          <ac:picMkLst>
            <pc:docMk/>
            <pc:sldMk cId="1740730867" sldId="2227"/>
            <ac:picMk id="6" creationId="{F8B9570A-15A2-A4B4-E642-F4455DE623F0}"/>
          </ac:picMkLst>
        </pc:picChg>
        <pc:picChg chg="del">
          <ac:chgData name="Bryan Montes Castañeda" userId="e427187a-450a-4428-b646-37a93c37c975" providerId="ADAL" clId="{BE386326-608B-454D-9B63-36A9419A0881}" dt="2023-11-30T00:57:43.368" v="2113" actId="478"/>
          <ac:picMkLst>
            <pc:docMk/>
            <pc:sldMk cId="1740730867" sldId="2227"/>
            <ac:picMk id="8" creationId="{3E57FD34-B8DC-B09F-0987-D55E68E63002}"/>
          </ac:picMkLst>
        </pc:picChg>
        <pc:picChg chg="del">
          <ac:chgData name="Bryan Montes Castañeda" userId="e427187a-450a-4428-b646-37a93c37c975" providerId="ADAL" clId="{BE386326-608B-454D-9B63-36A9419A0881}" dt="2023-11-30T00:55:18.833" v="1948" actId="478"/>
          <ac:picMkLst>
            <pc:docMk/>
            <pc:sldMk cId="1740730867" sldId="2227"/>
            <ac:picMk id="11" creationId="{E17EA3BE-C689-9E87-59D3-605B018115DC}"/>
          </ac:picMkLst>
        </pc:picChg>
      </pc:sldChg>
    </pc:docChg>
  </pc:docChgLst>
  <pc:docChgLst>
    <pc:chgData name="Bryan Montes Castañeda" userId="e427187a-450a-4428-b646-37a93c37c975" providerId="ADAL" clId="{D00A193D-484D-46E0-B511-F93B454F28E8}"/>
    <pc:docChg chg="custSel modSld">
      <pc:chgData name="Bryan Montes Castañeda" userId="e427187a-450a-4428-b646-37a93c37c975" providerId="ADAL" clId="{D00A193D-484D-46E0-B511-F93B454F28E8}" dt="2023-09-21T00:03:59.701" v="106" actId="20577"/>
      <pc:docMkLst>
        <pc:docMk/>
      </pc:docMkLst>
      <pc:sldChg chg="modSp mod">
        <pc:chgData name="Bryan Montes Castañeda" userId="e427187a-450a-4428-b646-37a93c37c975" providerId="ADAL" clId="{D00A193D-484D-46E0-B511-F93B454F28E8}" dt="2023-09-21T00:03:59.701" v="106" actId="20577"/>
        <pc:sldMkLst>
          <pc:docMk/>
          <pc:sldMk cId="2533000178" sldId="2220"/>
        </pc:sldMkLst>
        <pc:graphicFrameChg chg="modGraphic">
          <ac:chgData name="Bryan Montes Castañeda" userId="e427187a-450a-4428-b646-37a93c37c975" providerId="ADAL" clId="{D00A193D-484D-46E0-B511-F93B454F28E8}" dt="2023-09-21T00:03:59.701" v="106" actId="20577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</pc:docChg>
  </pc:docChgLst>
  <pc:docChgLst>
    <pc:chgData name="Bryan Montes Castañeda" userId="e427187a-450a-4428-b646-37a93c37c975" providerId="ADAL" clId="{E3322DCA-C90D-4CC9-BB2F-61BA639C33DE}"/>
    <pc:docChg chg="undo custSel addSld delSld modSld sldOrd">
      <pc:chgData name="Bryan Montes Castañeda" userId="e427187a-450a-4428-b646-37a93c37c975" providerId="ADAL" clId="{E3322DCA-C90D-4CC9-BB2F-61BA639C33DE}" dt="2023-03-09T15:46:39.723" v="853"/>
      <pc:docMkLst>
        <pc:docMk/>
      </pc:docMkLst>
      <pc:sldChg chg="modSp mod">
        <pc:chgData name="Bryan Montes Castañeda" userId="e427187a-450a-4428-b646-37a93c37c975" providerId="ADAL" clId="{E3322DCA-C90D-4CC9-BB2F-61BA639C33DE}" dt="2023-03-08T23:20:03.469" v="18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E3322DCA-C90D-4CC9-BB2F-61BA639C33DE}" dt="2023-03-08T23:20:03.469" v="18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add del">
        <pc:chgData name="Bryan Montes Castañeda" userId="e427187a-450a-4428-b646-37a93c37c975" providerId="ADAL" clId="{E3322DCA-C90D-4CC9-BB2F-61BA639C33DE}" dt="2023-03-08T23:20:36.536" v="25" actId="47"/>
        <pc:sldMkLst>
          <pc:docMk/>
          <pc:sldMk cId="4895253" sldId="270"/>
        </pc:sldMkLst>
      </pc:sldChg>
      <pc:sldChg chg="add del">
        <pc:chgData name="Bryan Montes Castañeda" userId="e427187a-450a-4428-b646-37a93c37c975" providerId="ADAL" clId="{E3322DCA-C90D-4CC9-BB2F-61BA639C33DE}" dt="2023-03-08T23:20:36.536" v="25" actId="47"/>
        <pc:sldMkLst>
          <pc:docMk/>
          <pc:sldMk cId="1825562113" sldId="271"/>
        </pc:sldMkLst>
      </pc:sldChg>
      <pc:sldChg chg="ord">
        <pc:chgData name="Bryan Montes Castañeda" userId="e427187a-450a-4428-b646-37a93c37c975" providerId="ADAL" clId="{E3322DCA-C90D-4CC9-BB2F-61BA639C33DE}" dt="2023-03-09T15:46:39.723" v="853"/>
        <pc:sldMkLst>
          <pc:docMk/>
          <pc:sldMk cId="1358941356" sldId="277"/>
        </pc:sldMkLst>
      </pc:sldChg>
      <pc:sldChg chg="add del">
        <pc:chgData name="Bryan Montes Castañeda" userId="e427187a-450a-4428-b646-37a93c37c975" providerId="ADAL" clId="{E3322DCA-C90D-4CC9-BB2F-61BA639C33DE}" dt="2023-03-08T23:21:00.854" v="28" actId="47"/>
        <pc:sldMkLst>
          <pc:docMk/>
          <pc:sldMk cId="324870947" sldId="278"/>
        </pc:sldMkLst>
      </pc:sldChg>
      <pc:sldChg chg="del">
        <pc:chgData name="Bryan Montes Castañeda" userId="e427187a-450a-4428-b646-37a93c37c975" providerId="ADAL" clId="{E3322DCA-C90D-4CC9-BB2F-61BA639C33DE}" dt="2023-03-08T23:22:51.531" v="36" actId="47"/>
        <pc:sldMkLst>
          <pc:docMk/>
          <pc:sldMk cId="2993517125" sldId="288"/>
        </pc:sldMkLst>
      </pc:sldChg>
      <pc:sldChg chg="del">
        <pc:chgData name="Bryan Montes Castañeda" userId="e427187a-450a-4428-b646-37a93c37c975" providerId="ADAL" clId="{E3322DCA-C90D-4CC9-BB2F-61BA639C33DE}" dt="2023-03-08T23:22:51.531" v="36" actId="47"/>
        <pc:sldMkLst>
          <pc:docMk/>
          <pc:sldMk cId="2840127088" sldId="291"/>
        </pc:sldMkLst>
      </pc:sldChg>
      <pc:sldChg chg="add del">
        <pc:chgData name="Bryan Montes Castañeda" userId="e427187a-450a-4428-b646-37a93c37c975" providerId="ADAL" clId="{E3322DCA-C90D-4CC9-BB2F-61BA639C33DE}" dt="2023-03-08T23:21:00.854" v="28" actId="47"/>
        <pc:sldMkLst>
          <pc:docMk/>
          <pc:sldMk cId="1002029438" sldId="302"/>
        </pc:sldMkLst>
      </pc:sldChg>
      <pc:sldChg chg="add del">
        <pc:chgData name="Bryan Montes Castañeda" userId="e427187a-450a-4428-b646-37a93c37c975" providerId="ADAL" clId="{E3322DCA-C90D-4CC9-BB2F-61BA639C33DE}" dt="2023-03-08T23:21:00.854" v="28" actId="47"/>
        <pc:sldMkLst>
          <pc:docMk/>
          <pc:sldMk cId="2069027674" sldId="303"/>
        </pc:sldMkLst>
      </pc:sldChg>
      <pc:sldChg chg="add del">
        <pc:chgData name="Bryan Montes Castañeda" userId="e427187a-450a-4428-b646-37a93c37c975" providerId="ADAL" clId="{E3322DCA-C90D-4CC9-BB2F-61BA639C33DE}" dt="2023-03-08T23:21:00.854" v="28" actId="47"/>
        <pc:sldMkLst>
          <pc:docMk/>
          <pc:sldMk cId="1539786751" sldId="304"/>
        </pc:sldMkLst>
      </pc:sldChg>
      <pc:sldChg chg="del">
        <pc:chgData name="Bryan Montes Castañeda" userId="e427187a-450a-4428-b646-37a93c37c975" providerId="ADAL" clId="{E3322DCA-C90D-4CC9-BB2F-61BA639C33DE}" dt="2023-03-08T23:21:03.512" v="29" actId="47"/>
        <pc:sldMkLst>
          <pc:docMk/>
          <pc:sldMk cId="538106584" sldId="305"/>
        </pc:sldMkLst>
      </pc:sldChg>
      <pc:sldChg chg="add del">
        <pc:chgData name="Bryan Montes Castañeda" userId="e427187a-450a-4428-b646-37a93c37c975" providerId="ADAL" clId="{E3322DCA-C90D-4CC9-BB2F-61BA639C33DE}" dt="2023-03-08T23:21:00.854" v="28" actId="47"/>
        <pc:sldMkLst>
          <pc:docMk/>
          <pc:sldMk cId="2636059008" sldId="306"/>
        </pc:sldMkLst>
      </pc:sldChg>
      <pc:sldChg chg="ord">
        <pc:chgData name="Bryan Montes Castañeda" userId="e427187a-450a-4428-b646-37a93c37c975" providerId="ADAL" clId="{E3322DCA-C90D-4CC9-BB2F-61BA639C33DE}" dt="2023-03-08T23:19:54.820" v="1"/>
        <pc:sldMkLst>
          <pc:docMk/>
          <pc:sldMk cId="1018696579" sldId="307"/>
        </pc:sldMkLst>
      </pc:sldChg>
      <pc:sldChg chg="add del ord">
        <pc:chgData name="Bryan Montes Castañeda" userId="e427187a-450a-4428-b646-37a93c37c975" providerId="ADAL" clId="{E3322DCA-C90D-4CC9-BB2F-61BA639C33DE}" dt="2023-03-08T23:22:48.674" v="35" actId="47"/>
        <pc:sldMkLst>
          <pc:docMk/>
          <pc:sldMk cId="2800283585" sldId="309"/>
        </pc:sldMkLst>
      </pc:sldChg>
      <pc:sldChg chg="addSp delSp modSp add mod ord">
        <pc:chgData name="Bryan Montes Castañeda" userId="e427187a-450a-4428-b646-37a93c37c975" providerId="ADAL" clId="{E3322DCA-C90D-4CC9-BB2F-61BA639C33DE}" dt="2023-03-09T15:46:29.150" v="851" actId="1076"/>
        <pc:sldMkLst>
          <pc:docMk/>
          <pc:sldMk cId="2533000178" sldId="2220"/>
        </pc:sldMkLst>
        <pc:spChg chg="mod">
          <ac:chgData name="Bryan Montes Castañeda" userId="e427187a-450a-4428-b646-37a93c37c975" providerId="ADAL" clId="{E3322DCA-C90D-4CC9-BB2F-61BA639C33DE}" dt="2023-03-09T15:45:33.612" v="845" actId="113"/>
          <ac:spMkLst>
            <pc:docMk/>
            <pc:sldMk cId="2533000178" sldId="2220"/>
            <ac:spMk id="3" creationId="{6F047AC6-C85C-400B-BCC9-A01600B2226A}"/>
          </ac:spMkLst>
        </pc:spChg>
        <pc:spChg chg="del">
          <ac:chgData name="Bryan Montes Castañeda" userId="e427187a-450a-4428-b646-37a93c37c975" providerId="ADAL" clId="{E3322DCA-C90D-4CC9-BB2F-61BA639C33DE}" dt="2023-03-08T23:24:48.624" v="40" actId="478"/>
          <ac:spMkLst>
            <pc:docMk/>
            <pc:sldMk cId="2533000178" sldId="2220"/>
            <ac:spMk id="6" creationId="{0DD129FF-7968-4FE9-A58A-2F35BA278AB7}"/>
          </ac:spMkLst>
        </pc:spChg>
        <pc:spChg chg="del">
          <ac:chgData name="Bryan Montes Castañeda" userId="e427187a-450a-4428-b646-37a93c37c975" providerId="ADAL" clId="{E3322DCA-C90D-4CC9-BB2F-61BA639C33DE}" dt="2023-03-08T23:24:48.624" v="40" actId="478"/>
          <ac:spMkLst>
            <pc:docMk/>
            <pc:sldMk cId="2533000178" sldId="2220"/>
            <ac:spMk id="7" creationId="{A74069ED-A571-44CE-8C22-73B1B6136657}"/>
          </ac:spMkLst>
        </pc:spChg>
        <pc:spChg chg="mod">
          <ac:chgData name="Bryan Montes Castañeda" userId="e427187a-450a-4428-b646-37a93c37c975" providerId="ADAL" clId="{E3322DCA-C90D-4CC9-BB2F-61BA639C33DE}" dt="2023-03-09T15:44:33.553" v="839" actId="1076"/>
          <ac:spMkLst>
            <pc:docMk/>
            <pc:sldMk cId="2533000178" sldId="2220"/>
            <ac:spMk id="8" creationId="{4E9BC3BE-E676-4F34-AEDB-FE94E9836E8E}"/>
          </ac:spMkLst>
        </pc:spChg>
        <pc:spChg chg="add mod">
          <ac:chgData name="Bryan Montes Castañeda" userId="e427187a-450a-4428-b646-37a93c37c975" providerId="ADAL" clId="{E3322DCA-C90D-4CC9-BB2F-61BA639C33DE}" dt="2023-03-09T15:44:52.418" v="843" actId="1076"/>
          <ac:spMkLst>
            <pc:docMk/>
            <pc:sldMk cId="2533000178" sldId="2220"/>
            <ac:spMk id="9" creationId="{CA210A09-CC6A-4369-81D6-1E5592D6D24B}"/>
          </ac:spMkLst>
        </pc:spChg>
        <pc:spChg chg="mod">
          <ac:chgData name="Bryan Montes Castañeda" userId="e427187a-450a-4428-b646-37a93c37c975" providerId="ADAL" clId="{E3322DCA-C90D-4CC9-BB2F-61BA639C33DE}" dt="2023-03-09T15:44:27.488" v="838" actId="1076"/>
          <ac:spMkLst>
            <pc:docMk/>
            <pc:sldMk cId="2533000178" sldId="2220"/>
            <ac:spMk id="14" creationId="{DB5434AA-5A04-423F-A792-DB116905CAE5}"/>
          </ac:spMkLst>
        </pc:spChg>
        <pc:spChg chg="del">
          <ac:chgData name="Bryan Montes Castañeda" userId="e427187a-450a-4428-b646-37a93c37c975" providerId="ADAL" clId="{E3322DCA-C90D-4CC9-BB2F-61BA639C33DE}" dt="2023-03-08T23:24:48.624" v="40" actId="478"/>
          <ac:spMkLst>
            <pc:docMk/>
            <pc:sldMk cId="2533000178" sldId="2220"/>
            <ac:spMk id="18" creationId="{24587383-0447-4102-8DD5-B927B44BCD66}"/>
          </ac:spMkLst>
        </pc:spChg>
        <pc:graphicFrameChg chg="mod modGraphic">
          <ac:chgData name="Bryan Montes Castañeda" userId="e427187a-450a-4428-b646-37a93c37c975" providerId="ADAL" clId="{E3322DCA-C90D-4CC9-BB2F-61BA639C33DE}" dt="2023-03-09T15:46:29.150" v="851" actId="1076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</pc:docChg>
  </pc:docChgLst>
  <pc:docChgLst>
    <pc:chgData name="Bryan Montes Castañeda" userId="e427187a-450a-4428-b646-37a93c37c975" providerId="ADAL" clId="{710F11EC-AEFD-4A73-86B0-96631879954B}"/>
    <pc:docChg chg="undo custSel addSld modSld">
      <pc:chgData name="Bryan Montes Castañeda" userId="e427187a-450a-4428-b646-37a93c37c975" providerId="ADAL" clId="{710F11EC-AEFD-4A73-86B0-96631879954B}" dt="2023-03-23T14:24:31.658" v="855" actId="14734"/>
      <pc:docMkLst>
        <pc:docMk/>
      </pc:docMkLst>
      <pc:sldChg chg="modSp mod">
        <pc:chgData name="Bryan Montes Castañeda" userId="e427187a-450a-4428-b646-37a93c37c975" providerId="ADAL" clId="{710F11EC-AEFD-4A73-86B0-96631879954B}" dt="2023-03-23T14:24:31.658" v="855" actId="14734"/>
        <pc:sldMkLst>
          <pc:docMk/>
          <pc:sldMk cId="2533000178" sldId="2220"/>
        </pc:sldMkLst>
        <pc:spChg chg="mod">
          <ac:chgData name="Bryan Montes Castañeda" userId="e427187a-450a-4428-b646-37a93c37c975" providerId="ADAL" clId="{710F11EC-AEFD-4A73-86B0-96631879954B}" dt="2023-03-23T12:34:28.939" v="834" actId="14100"/>
          <ac:spMkLst>
            <pc:docMk/>
            <pc:sldMk cId="2533000178" sldId="2220"/>
            <ac:spMk id="2" creationId="{B7F22F29-9F19-4B18-87CA-71BD4F0B0416}"/>
          </ac:spMkLst>
        </pc:spChg>
        <pc:spChg chg="mod">
          <ac:chgData name="Bryan Montes Castañeda" userId="e427187a-450a-4428-b646-37a93c37c975" providerId="ADAL" clId="{710F11EC-AEFD-4A73-86B0-96631879954B}" dt="2023-03-23T12:36:04.282" v="852" actId="1076"/>
          <ac:spMkLst>
            <pc:docMk/>
            <pc:sldMk cId="2533000178" sldId="2220"/>
            <ac:spMk id="8" creationId="{4E9BC3BE-E676-4F34-AEDB-FE94E9836E8E}"/>
          </ac:spMkLst>
        </pc:spChg>
        <pc:spChg chg="mod">
          <ac:chgData name="Bryan Montes Castañeda" userId="e427187a-450a-4428-b646-37a93c37c975" providerId="ADAL" clId="{710F11EC-AEFD-4A73-86B0-96631879954B}" dt="2023-03-23T12:36:13.432" v="853" actId="1076"/>
          <ac:spMkLst>
            <pc:docMk/>
            <pc:sldMk cId="2533000178" sldId="2220"/>
            <ac:spMk id="9" creationId="{CA210A09-CC6A-4369-81D6-1E5592D6D24B}"/>
          </ac:spMkLst>
        </pc:spChg>
        <pc:spChg chg="mod">
          <ac:chgData name="Bryan Montes Castañeda" userId="e427187a-450a-4428-b646-37a93c37c975" providerId="ADAL" clId="{710F11EC-AEFD-4A73-86B0-96631879954B}" dt="2023-03-23T12:36:26.967" v="854" actId="207"/>
          <ac:spMkLst>
            <pc:docMk/>
            <pc:sldMk cId="2533000178" sldId="2220"/>
            <ac:spMk id="14" creationId="{DB5434AA-5A04-423F-A792-DB116905CAE5}"/>
          </ac:spMkLst>
        </pc:spChg>
        <pc:graphicFrameChg chg="mod modGraphic">
          <ac:chgData name="Bryan Montes Castañeda" userId="e427187a-450a-4428-b646-37a93c37c975" providerId="ADAL" clId="{710F11EC-AEFD-4A73-86B0-96631879954B}" dt="2023-03-23T14:24:31.658" v="855" actId="14734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  <pc:sldChg chg="addSp delSp modSp add mod">
        <pc:chgData name="Bryan Montes Castañeda" userId="e427187a-450a-4428-b646-37a93c37c975" providerId="ADAL" clId="{710F11EC-AEFD-4A73-86B0-96631879954B}" dt="2023-03-23T12:21:20.687" v="17"/>
        <pc:sldMkLst>
          <pc:docMk/>
          <pc:sldMk cId="2125258502" sldId="2221"/>
        </pc:sldMkLst>
        <pc:spChg chg="del">
          <ac:chgData name="Bryan Montes Castañeda" userId="e427187a-450a-4428-b646-37a93c37c975" providerId="ADAL" clId="{710F11EC-AEFD-4A73-86B0-96631879954B}" dt="2023-03-23T12:20:48.901" v="13" actId="478"/>
          <ac:spMkLst>
            <pc:docMk/>
            <pc:sldMk cId="2125258502" sldId="2221"/>
            <ac:spMk id="8" creationId="{4E9BC3BE-E676-4F34-AEDB-FE94E9836E8E}"/>
          </ac:spMkLst>
        </pc:spChg>
        <pc:spChg chg="del">
          <ac:chgData name="Bryan Montes Castañeda" userId="e427187a-450a-4428-b646-37a93c37c975" providerId="ADAL" clId="{710F11EC-AEFD-4A73-86B0-96631879954B}" dt="2023-03-23T12:20:51.025" v="15" actId="478"/>
          <ac:spMkLst>
            <pc:docMk/>
            <pc:sldMk cId="2125258502" sldId="2221"/>
            <ac:spMk id="9" creationId="{CA210A09-CC6A-4369-81D6-1E5592D6D24B}"/>
          </ac:spMkLst>
        </pc:spChg>
        <pc:spChg chg="del">
          <ac:chgData name="Bryan Montes Castañeda" userId="e427187a-450a-4428-b646-37a93c37c975" providerId="ADAL" clId="{710F11EC-AEFD-4A73-86B0-96631879954B}" dt="2023-03-23T12:20:50.150" v="14" actId="478"/>
          <ac:spMkLst>
            <pc:docMk/>
            <pc:sldMk cId="2125258502" sldId="2221"/>
            <ac:spMk id="14" creationId="{DB5434AA-5A04-423F-A792-DB116905CAE5}"/>
          </ac:spMkLst>
        </pc:spChg>
        <pc:graphicFrameChg chg="del">
          <ac:chgData name="Bryan Montes Castañeda" userId="e427187a-450a-4428-b646-37a93c37c975" providerId="ADAL" clId="{710F11EC-AEFD-4A73-86B0-96631879954B}" dt="2023-03-23T12:20:32.245" v="3" actId="478"/>
          <ac:graphicFrameMkLst>
            <pc:docMk/>
            <pc:sldMk cId="2125258502" sldId="2221"/>
            <ac:graphicFrameMk id="5" creationId="{0E5B81EE-8E0F-4CE0-9E2F-8999E189B183}"/>
          </ac:graphicFrameMkLst>
        </pc:graphicFrameChg>
        <pc:graphicFrameChg chg="add del mod">
          <ac:chgData name="Bryan Montes Castañeda" userId="e427187a-450a-4428-b646-37a93c37c975" providerId="ADAL" clId="{710F11EC-AEFD-4A73-86B0-96631879954B}" dt="2023-03-23T12:20:42.448" v="9"/>
          <ac:graphicFrameMkLst>
            <pc:docMk/>
            <pc:sldMk cId="2125258502" sldId="2221"/>
            <ac:graphicFrameMk id="6" creationId="{11A6D907-7582-4104-AA3B-9845F4DEFB6A}"/>
          </ac:graphicFrameMkLst>
        </pc:graphicFrameChg>
        <pc:graphicFrameChg chg="add mod">
          <ac:chgData name="Bryan Montes Castañeda" userId="e427187a-450a-4428-b646-37a93c37c975" providerId="ADAL" clId="{710F11EC-AEFD-4A73-86B0-96631879954B}" dt="2023-03-23T12:21:20.687" v="17"/>
          <ac:graphicFrameMkLst>
            <pc:docMk/>
            <pc:sldMk cId="2125258502" sldId="2221"/>
            <ac:graphicFrameMk id="7" creationId="{537DCD56-1ADE-43C9-9BCC-DCF163A03EF9}"/>
          </ac:graphicFrameMkLst>
        </pc:graphicFrameChg>
      </pc:sldChg>
    </pc:docChg>
  </pc:docChgLst>
  <pc:docChgLst>
    <pc:chgData name="Bryan Montes Castañeda" userId="e427187a-450a-4428-b646-37a93c37c975" providerId="ADAL" clId="{F72396C7-E228-4CC1-92C5-1CD26AB314E2}"/>
    <pc:docChg chg="undo custSel modSld sldOrd">
      <pc:chgData name="Bryan Montes Castañeda" userId="e427187a-450a-4428-b646-37a93c37c975" providerId="ADAL" clId="{F72396C7-E228-4CC1-92C5-1CD26AB314E2}" dt="2023-08-24T14:21:30.764" v="418" actId="1036"/>
      <pc:docMkLst>
        <pc:docMk/>
      </pc:docMkLst>
      <pc:sldChg chg="modSp mod">
        <pc:chgData name="Bryan Montes Castañeda" userId="e427187a-450a-4428-b646-37a93c37c975" providerId="ADAL" clId="{F72396C7-E228-4CC1-92C5-1CD26AB314E2}" dt="2023-08-24T14:10:10.399" v="5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F72396C7-E228-4CC1-92C5-1CD26AB314E2}" dt="2023-08-24T14:10:10.399" v="5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modSp mod">
        <pc:chgData name="Bryan Montes Castañeda" userId="e427187a-450a-4428-b646-37a93c37c975" providerId="ADAL" clId="{F72396C7-E228-4CC1-92C5-1CD26AB314E2}" dt="2023-08-24T14:17:59.338" v="383" actId="20577"/>
        <pc:sldMkLst>
          <pc:docMk/>
          <pc:sldMk cId="2533000178" sldId="2220"/>
        </pc:sldMkLst>
        <pc:graphicFrameChg chg="modGraphic">
          <ac:chgData name="Bryan Montes Castañeda" userId="e427187a-450a-4428-b646-37a93c37c975" providerId="ADAL" clId="{F72396C7-E228-4CC1-92C5-1CD26AB314E2}" dt="2023-08-24T14:17:59.338" v="383" actId="20577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  <pc:sldChg chg="ord">
        <pc:chgData name="Bryan Montes Castañeda" userId="e427187a-450a-4428-b646-37a93c37c975" providerId="ADAL" clId="{F72396C7-E228-4CC1-92C5-1CD26AB314E2}" dt="2023-08-24T14:18:09.566" v="385"/>
        <pc:sldMkLst>
          <pc:docMk/>
          <pc:sldMk cId="2125258502" sldId="2221"/>
        </pc:sldMkLst>
      </pc:sldChg>
      <pc:sldChg chg="addSp delSp modSp mod">
        <pc:chgData name="Bryan Montes Castañeda" userId="e427187a-450a-4428-b646-37a93c37c975" providerId="ADAL" clId="{F72396C7-E228-4CC1-92C5-1CD26AB314E2}" dt="2023-08-24T14:21:30.764" v="418" actId="1036"/>
        <pc:sldMkLst>
          <pc:docMk/>
          <pc:sldMk cId="59302744" sldId="2222"/>
        </pc:sldMkLst>
        <pc:spChg chg="del mod">
          <ac:chgData name="Bryan Montes Castañeda" userId="e427187a-450a-4428-b646-37a93c37c975" providerId="ADAL" clId="{F72396C7-E228-4CC1-92C5-1CD26AB314E2}" dt="2023-08-24T14:18:18.798" v="387" actId="478"/>
          <ac:spMkLst>
            <pc:docMk/>
            <pc:sldMk cId="59302744" sldId="2222"/>
            <ac:spMk id="2" creationId="{B7F22F29-9F19-4B18-87CA-71BD4F0B0416}"/>
          </ac:spMkLst>
        </pc:spChg>
        <pc:graphicFrameChg chg="add del mod">
          <ac:chgData name="Bryan Montes Castañeda" userId="e427187a-450a-4428-b646-37a93c37c975" providerId="ADAL" clId="{F72396C7-E228-4CC1-92C5-1CD26AB314E2}" dt="2023-08-24T14:19:58.236" v="397"/>
          <ac:graphicFrameMkLst>
            <pc:docMk/>
            <pc:sldMk cId="59302744" sldId="2222"/>
            <ac:graphicFrameMk id="8" creationId="{27D633C9-2C56-029D-10C7-92CA3AF8A56F}"/>
          </ac:graphicFrameMkLst>
        </pc:graphicFrameChg>
        <pc:graphicFrameChg chg="add mod modGraphic">
          <ac:chgData name="Bryan Montes Castañeda" userId="e427187a-450a-4428-b646-37a93c37c975" providerId="ADAL" clId="{F72396C7-E228-4CC1-92C5-1CD26AB314E2}" dt="2023-08-24T14:21:30.764" v="418" actId="1036"/>
          <ac:graphicFrameMkLst>
            <pc:docMk/>
            <pc:sldMk cId="59302744" sldId="2222"/>
            <ac:graphicFrameMk id="9" creationId="{253670EE-C782-171B-1AB2-9A7BD2939F92}"/>
          </ac:graphicFrameMkLst>
        </pc:graphicFrameChg>
        <pc:picChg chg="del mod">
          <ac:chgData name="Bryan Montes Castañeda" userId="e427187a-450a-4428-b646-37a93c37c975" providerId="ADAL" clId="{F72396C7-E228-4CC1-92C5-1CD26AB314E2}" dt="2023-08-24T14:19:14.782" v="389" actId="478"/>
          <ac:picMkLst>
            <pc:docMk/>
            <pc:sldMk cId="59302744" sldId="2222"/>
            <ac:picMk id="6" creationId="{639F645E-FD37-41B4-AC23-368BC0D08538}"/>
          </ac:picMkLst>
        </pc:picChg>
        <pc:picChg chg="add mod">
          <ac:chgData name="Bryan Montes Castañeda" userId="e427187a-450a-4428-b646-37a93c37c975" providerId="ADAL" clId="{F72396C7-E228-4CC1-92C5-1CD26AB314E2}" dt="2023-08-24T14:21:30.764" v="418" actId="1036"/>
          <ac:picMkLst>
            <pc:docMk/>
            <pc:sldMk cId="59302744" sldId="2222"/>
            <ac:picMk id="7" creationId="{91D1AD80-8A81-1BD5-6261-877EB8A36553}"/>
          </ac:picMkLst>
        </pc:picChg>
      </pc:sldChg>
    </pc:docChg>
  </pc:docChgLst>
  <pc:docChgLst>
    <pc:chgData name="Bryan Montes Castañeda" userId="e427187a-450a-4428-b646-37a93c37c975" providerId="ADAL" clId="{EDF397BE-1442-46EB-9637-4257DDDA56E9}"/>
    <pc:docChg chg="custSel modSld">
      <pc:chgData name="Bryan Montes Castañeda" userId="e427187a-450a-4428-b646-37a93c37c975" providerId="ADAL" clId="{EDF397BE-1442-46EB-9637-4257DDDA56E9}" dt="2023-09-07T13:36:11.803" v="1034" actId="14734"/>
      <pc:docMkLst>
        <pc:docMk/>
      </pc:docMkLst>
      <pc:sldChg chg="modSp mod">
        <pc:chgData name="Bryan Montes Castañeda" userId="e427187a-450a-4428-b646-37a93c37c975" providerId="ADAL" clId="{EDF397BE-1442-46EB-9637-4257DDDA56E9}" dt="2023-09-07T13:25:58.815" v="9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EDF397BE-1442-46EB-9637-4257DDDA56E9}" dt="2023-09-07T13:25:58.815" v="9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modSp mod">
        <pc:chgData name="Bryan Montes Castañeda" userId="e427187a-450a-4428-b646-37a93c37c975" providerId="ADAL" clId="{EDF397BE-1442-46EB-9637-4257DDDA56E9}" dt="2023-09-07T13:36:11.803" v="1034" actId="14734"/>
        <pc:sldMkLst>
          <pc:docMk/>
          <pc:sldMk cId="2533000178" sldId="2220"/>
        </pc:sldMkLst>
        <pc:graphicFrameChg chg="mod modGraphic">
          <ac:chgData name="Bryan Montes Castañeda" userId="e427187a-450a-4428-b646-37a93c37c975" providerId="ADAL" clId="{EDF397BE-1442-46EB-9637-4257DDDA56E9}" dt="2023-09-07T13:36:11.803" v="1034" actId="14734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</pc:docChg>
  </pc:docChgLst>
  <pc:docChgLst>
    <pc:chgData name="Bryan Montes Castañeda" userId="e427187a-450a-4428-b646-37a93c37c975" providerId="ADAL" clId="{222AC206-AA82-4C52-9926-0AD32DB3B0F8}"/>
    <pc:docChg chg="custSel modSld sldOrd">
      <pc:chgData name="Bryan Montes Castañeda" userId="e427187a-450a-4428-b646-37a93c37c975" providerId="ADAL" clId="{222AC206-AA82-4C52-9926-0AD32DB3B0F8}" dt="2023-06-29T12:55:03.215" v="1282" actId="20577"/>
      <pc:docMkLst>
        <pc:docMk/>
      </pc:docMkLst>
      <pc:sldChg chg="modSp mod">
        <pc:chgData name="Bryan Montes Castañeda" userId="e427187a-450a-4428-b646-37a93c37c975" providerId="ADAL" clId="{222AC206-AA82-4C52-9926-0AD32DB3B0F8}" dt="2023-06-29T12:17:10.358" v="4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222AC206-AA82-4C52-9926-0AD32DB3B0F8}" dt="2023-06-29T12:17:10.358" v="4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modSp mod">
        <pc:chgData name="Bryan Montes Castañeda" userId="e427187a-450a-4428-b646-37a93c37c975" providerId="ADAL" clId="{222AC206-AA82-4C52-9926-0AD32DB3B0F8}" dt="2023-06-29T12:47:04.904" v="1266" actId="1076"/>
        <pc:sldMkLst>
          <pc:docMk/>
          <pc:sldMk cId="1807535701" sldId="260"/>
        </pc:sldMkLst>
        <pc:picChg chg="mod">
          <ac:chgData name="Bryan Montes Castañeda" userId="e427187a-450a-4428-b646-37a93c37c975" providerId="ADAL" clId="{222AC206-AA82-4C52-9926-0AD32DB3B0F8}" dt="2023-06-29T12:33:27.263" v="1265" actId="1076"/>
          <ac:picMkLst>
            <pc:docMk/>
            <pc:sldMk cId="1807535701" sldId="260"/>
            <ac:picMk id="6" creationId="{234CC534-2BB3-4062-A04E-2B4803BDE2A9}"/>
          </ac:picMkLst>
        </pc:picChg>
        <pc:cxnChg chg="mod">
          <ac:chgData name="Bryan Montes Castañeda" userId="e427187a-450a-4428-b646-37a93c37c975" providerId="ADAL" clId="{222AC206-AA82-4C52-9926-0AD32DB3B0F8}" dt="2023-06-29T12:47:04.904" v="1266" actId="1076"/>
          <ac:cxnSpMkLst>
            <pc:docMk/>
            <pc:sldMk cId="1807535701" sldId="260"/>
            <ac:cxnSpMk id="3" creationId="{7757E765-8F4D-21DA-FE33-E3AF222D9D4E}"/>
          </ac:cxnSpMkLst>
        </pc:cxnChg>
        <pc:cxnChg chg="mod">
          <ac:chgData name="Bryan Montes Castañeda" userId="e427187a-450a-4428-b646-37a93c37c975" providerId="ADAL" clId="{222AC206-AA82-4C52-9926-0AD32DB3B0F8}" dt="2023-06-29T12:33:15.976" v="1263" actId="1076"/>
          <ac:cxnSpMkLst>
            <pc:docMk/>
            <pc:sldMk cId="1807535701" sldId="260"/>
            <ac:cxnSpMk id="7" creationId="{5DD735CD-2BF5-43BD-84A1-C85B9A72CC8A}"/>
          </ac:cxnSpMkLst>
        </pc:cxnChg>
      </pc:sldChg>
      <pc:sldChg chg="ord">
        <pc:chgData name="Bryan Montes Castañeda" userId="e427187a-450a-4428-b646-37a93c37c975" providerId="ADAL" clId="{222AC206-AA82-4C52-9926-0AD32DB3B0F8}" dt="2023-06-29T12:54:37.152" v="1270"/>
        <pc:sldMkLst>
          <pc:docMk/>
          <pc:sldMk cId="1018696579" sldId="307"/>
        </pc:sldMkLst>
      </pc:sldChg>
      <pc:sldChg chg="delSp modSp mod">
        <pc:chgData name="Bryan Montes Castañeda" userId="e427187a-450a-4428-b646-37a93c37c975" providerId="ADAL" clId="{222AC206-AA82-4C52-9926-0AD32DB3B0F8}" dt="2023-06-29T12:55:03.215" v="1282" actId="20577"/>
        <pc:sldMkLst>
          <pc:docMk/>
          <pc:sldMk cId="2533000178" sldId="2220"/>
        </pc:sldMkLst>
        <pc:spChg chg="del">
          <ac:chgData name="Bryan Montes Castañeda" userId="e427187a-450a-4428-b646-37a93c37c975" providerId="ADAL" clId="{222AC206-AA82-4C52-9926-0AD32DB3B0F8}" dt="2023-06-29T12:31:13.632" v="1201" actId="478"/>
          <ac:spMkLst>
            <pc:docMk/>
            <pc:sldMk cId="2533000178" sldId="2220"/>
            <ac:spMk id="9" creationId="{CA210A09-CC6A-4369-81D6-1E5592D6D24B}"/>
          </ac:spMkLst>
        </pc:spChg>
        <pc:spChg chg="mod">
          <ac:chgData name="Bryan Montes Castañeda" userId="e427187a-450a-4428-b646-37a93c37c975" providerId="ADAL" clId="{222AC206-AA82-4C52-9926-0AD32DB3B0F8}" dt="2023-06-29T12:32:49.306" v="1260" actId="207"/>
          <ac:spMkLst>
            <pc:docMk/>
            <pc:sldMk cId="2533000178" sldId="2220"/>
            <ac:spMk id="10" creationId="{B6C0A48D-C943-4CB5-A8A4-5C044DE3F8BA}"/>
          </ac:spMkLst>
        </pc:spChg>
        <pc:spChg chg="mod">
          <ac:chgData name="Bryan Montes Castañeda" userId="e427187a-450a-4428-b646-37a93c37c975" providerId="ADAL" clId="{222AC206-AA82-4C52-9926-0AD32DB3B0F8}" dt="2023-06-29T12:32:43.479" v="1258" actId="207"/>
          <ac:spMkLst>
            <pc:docMk/>
            <pc:sldMk cId="2533000178" sldId="2220"/>
            <ac:spMk id="11" creationId="{AE483DBD-4E9C-4B58-9DB1-2E9191ACC61E}"/>
          </ac:spMkLst>
        </pc:spChg>
        <pc:graphicFrameChg chg="mod modGraphic">
          <ac:chgData name="Bryan Montes Castañeda" userId="e427187a-450a-4428-b646-37a93c37c975" providerId="ADAL" clId="{222AC206-AA82-4C52-9926-0AD32DB3B0F8}" dt="2023-06-29T12:55:03.215" v="1282" actId="20577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  <pc:sldChg chg="ord">
        <pc:chgData name="Bryan Montes Castañeda" userId="e427187a-450a-4428-b646-37a93c37c975" providerId="ADAL" clId="{222AC206-AA82-4C52-9926-0AD32DB3B0F8}" dt="2023-06-29T12:54:35.215" v="1268"/>
        <pc:sldMkLst>
          <pc:docMk/>
          <pc:sldMk cId="2125258502" sldId="2221"/>
        </pc:sldMkLst>
      </pc:sldChg>
    </pc:docChg>
  </pc:docChgLst>
  <pc:docChgLst>
    <pc:chgData name="Bryan Montes Castañeda" userId="e427187a-450a-4428-b646-37a93c37c975" providerId="ADAL" clId="{A5294B88-C2F4-44FE-8A33-7985C2038495}"/>
    <pc:docChg chg="undo custSel addSld delSld modSld sldOrd">
      <pc:chgData name="Bryan Montes Castañeda" userId="e427187a-450a-4428-b646-37a93c37c975" providerId="ADAL" clId="{A5294B88-C2F4-44FE-8A33-7985C2038495}" dt="2023-07-27T15:36:35.928" v="615" actId="20577"/>
      <pc:docMkLst>
        <pc:docMk/>
      </pc:docMkLst>
      <pc:sldChg chg="modSp mod">
        <pc:chgData name="Bryan Montes Castañeda" userId="e427187a-450a-4428-b646-37a93c37c975" providerId="ADAL" clId="{A5294B88-C2F4-44FE-8A33-7985C2038495}" dt="2023-07-27T13:58:45.455" v="4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A5294B88-C2F4-44FE-8A33-7985C2038495}" dt="2023-07-27T13:58:45.455" v="4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del">
        <pc:chgData name="Bryan Montes Castañeda" userId="e427187a-450a-4428-b646-37a93c37c975" providerId="ADAL" clId="{A5294B88-C2F4-44FE-8A33-7985C2038495}" dt="2023-07-27T14:07:23.614" v="571" actId="47"/>
        <pc:sldMkLst>
          <pc:docMk/>
          <pc:sldMk cId="1807535701" sldId="260"/>
        </pc:sldMkLst>
      </pc:sldChg>
      <pc:sldChg chg="del">
        <pc:chgData name="Bryan Montes Castañeda" userId="e427187a-450a-4428-b646-37a93c37c975" providerId="ADAL" clId="{A5294B88-C2F4-44FE-8A33-7985C2038495}" dt="2023-07-27T14:07:23.614" v="571" actId="47"/>
        <pc:sldMkLst>
          <pc:docMk/>
          <pc:sldMk cId="623735136" sldId="308"/>
        </pc:sldMkLst>
      </pc:sldChg>
      <pc:sldChg chg="addSp modSp mod">
        <pc:chgData name="Bryan Montes Castañeda" userId="e427187a-450a-4428-b646-37a93c37c975" providerId="ADAL" clId="{A5294B88-C2F4-44FE-8A33-7985C2038495}" dt="2023-07-27T15:36:35.928" v="615" actId="20577"/>
        <pc:sldMkLst>
          <pc:docMk/>
          <pc:sldMk cId="2533000178" sldId="2220"/>
        </pc:sldMkLst>
        <pc:spChg chg="add mod">
          <ac:chgData name="Bryan Montes Castañeda" userId="e427187a-450a-4428-b646-37a93c37c975" providerId="ADAL" clId="{A5294B88-C2F4-44FE-8A33-7985C2038495}" dt="2023-07-27T14:07:09.053" v="569" actId="1076"/>
          <ac:spMkLst>
            <pc:docMk/>
            <pc:sldMk cId="2533000178" sldId="2220"/>
            <ac:spMk id="6" creationId="{2C47A09A-7CE9-0CB2-A7E6-361FB4365F46}"/>
          </ac:spMkLst>
        </pc:spChg>
        <pc:graphicFrameChg chg="mod modGraphic">
          <ac:chgData name="Bryan Montes Castañeda" userId="e427187a-450a-4428-b646-37a93c37c975" providerId="ADAL" clId="{A5294B88-C2F4-44FE-8A33-7985C2038495}" dt="2023-07-27T15:36:35.928" v="615" actId="20577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  <pc:sldChg chg="addSp delSp modSp mod ord">
        <pc:chgData name="Bryan Montes Castañeda" userId="e427187a-450a-4428-b646-37a93c37c975" providerId="ADAL" clId="{A5294B88-C2F4-44FE-8A33-7985C2038495}" dt="2023-07-27T14:18:39.068" v="600"/>
        <pc:sldMkLst>
          <pc:docMk/>
          <pc:sldMk cId="2125258502" sldId="2221"/>
        </pc:sldMkLst>
        <pc:spChg chg="mod">
          <ac:chgData name="Bryan Montes Castañeda" userId="e427187a-450a-4428-b646-37a93c37c975" providerId="ADAL" clId="{A5294B88-C2F4-44FE-8A33-7985C2038495}" dt="2023-07-27T14:18:04.212" v="588" actId="20577"/>
          <ac:spMkLst>
            <pc:docMk/>
            <pc:sldMk cId="2125258502" sldId="2221"/>
            <ac:spMk id="3" creationId="{6F047AC6-C85C-400B-BCC9-A01600B2226A}"/>
          </ac:spMkLst>
        </pc:spChg>
        <pc:picChg chg="del">
          <ac:chgData name="Bryan Montes Castañeda" userId="e427187a-450a-4428-b646-37a93c37c975" providerId="ADAL" clId="{A5294B88-C2F4-44FE-8A33-7985C2038495}" dt="2023-07-27T14:17:53.985" v="573" actId="478"/>
          <ac:picMkLst>
            <pc:docMk/>
            <pc:sldMk cId="2125258502" sldId="2221"/>
            <ac:picMk id="6" creationId="{639F645E-FD37-41B4-AC23-368BC0D08538}"/>
          </ac:picMkLst>
        </pc:picChg>
        <pc:picChg chg="add mod">
          <ac:chgData name="Bryan Montes Castañeda" userId="e427187a-450a-4428-b646-37a93c37c975" providerId="ADAL" clId="{A5294B88-C2F4-44FE-8A33-7985C2038495}" dt="2023-07-27T14:18:26.658" v="596" actId="1076"/>
          <ac:picMkLst>
            <pc:docMk/>
            <pc:sldMk cId="2125258502" sldId="2221"/>
            <ac:picMk id="7" creationId="{EF44B812-1196-1D0D-E4E6-AD882D5B22CC}"/>
          </ac:picMkLst>
        </pc:picChg>
      </pc:sldChg>
      <pc:sldChg chg="add">
        <pc:chgData name="Bryan Montes Castañeda" userId="e427187a-450a-4428-b646-37a93c37c975" providerId="ADAL" clId="{A5294B88-C2F4-44FE-8A33-7985C2038495}" dt="2023-07-27T14:17:43.740" v="572" actId="2890"/>
        <pc:sldMkLst>
          <pc:docMk/>
          <pc:sldMk cId="59302744" sldId="2222"/>
        </pc:sldMkLst>
      </pc:sldChg>
    </pc:docChg>
  </pc:docChgLst>
  <pc:docChgLst>
    <pc:chgData name="Luis Fernando Chaparro Gonzalez" userId="S::luis.chaparro@claro.com.co::45d9d27f-db19-4b57-aa1b-96960707f7b4" providerId="AD" clId="Web-{023DB0B8-0F17-B868-71BD-2464EFFE8DEC}"/>
    <pc:docChg chg="modSld">
      <pc:chgData name="Luis Fernando Chaparro Gonzalez" userId="S::luis.chaparro@claro.com.co::45d9d27f-db19-4b57-aa1b-96960707f7b4" providerId="AD" clId="Web-{023DB0B8-0F17-B868-71BD-2464EFFE8DEC}" dt="2023-08-09T23:24:23.852" v="133"/>
      <pc:docMkLst>
        <pc:docMk/>
      </pc:docMkLst>
      <pc:sldChg chg="modSp">
        <pc:chgData name="Luis Fernando Chaparro Gonzalez" userId="S::luis.chaparro@claro.com.co::45d9d27f-db19-4b57-aa1b-96960707f7b4" providerId="AD" clId="Web-{023DB0B8-0F17-B868-71BD-2464EFFE8DEC}" dt="2023-08-09T23:24:23.852" v="133"/>
        <pc:sldMkLst>
          <pc:docMk/>
          <pc:sldMk cId="2533000178" sldId="2220"/>
        </pc:sldMkLst>
        <pc:graphicFrameChg chg="mod modGraphic">
          <ac:chgData name="Luis Fernando Chaparro Gonzalez" userId="S::luis.chaparro@claro.com.co::45d9d27f-db19-4b57-aa1b-96960707f7b4" providerId="AD" clId="Web-{023DB0B8-0F17-B868-71BD-2464EFFE8DEC}" dt="2023-08-09T23:24:23.852" v="133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</pc:docChg>
  </pc:docChgLst>
  <pc:docChgLst>
    <pc:chgData name="Bryan Montes Castañeda" userId="e427187a-450a-4428-b646-37a93c37c975" providerId="ADAL" clId="{B74B0B70-D186-43AF-BB01-47E2010B0DBC}"/>
    <pc:docChg chg="undo custSel modSld">
      <pc:chgData name="Bryan Montes Castañeda" userId="e427187a-450a-4428-b646-37a93c37c975" providerId="ADAL" clId="{B74B0B70-D186-43AF-BB01-47E2010B0DBC}" dt="2023-10-19T13:13:29.811" v="1188" actId="33524"/>
      <pc:docMkLst>
        <pc:docMk/>
      </pc:docMkLst>
      <pc:sldChg chg="modSp mod">
        <pc:chgData name="Bryan Montes Castañeda" userId="e427187a-450a-4428-b646-37a93c37c975" providerId="ADAL" clId="{B74B0B70-D186-43AF-BB01-47E2010B0DBC}" dt="2023-10-19T12:56:43.342" v="6" actId="20577"/>
        <pc:sldMkLst>
          <pc:docMk/>
          <pc:sldMk cId="3372019749" sldId="256"/>
        </pc:sldMkLst>
        <pc:spChg chg="mod">
          <ac:chgData name="Bryan Montes Castañeda" userId="e427187a-450a-4428-b646-37a93c37c975" providerId="ADAL" clId="{B74B0B70-D186-43AF-BB01-47E2010B0DBC}" dt="2023-10-19T12:56:43.342" v="6" actId="20577"/>
          <ac:spMkLst>
            <pc:docMk/>
            <pc:sldMk cId="3372019749" sldId="256"/>
            <ac:spMk id="2" creationId="{00000000-0000-0000-0000-000000000000}"/>
          </ac:spMkLst>
        </pc:spChg>
      </pc:sldChg>
      <pc:sldChg chg="modSp mod">
        <pc:chgData name="Bryan Montes Castañeda" userId="e427187a-450a-4428-b646-37a93c37c975" providerId="ADAL" clId="{B74B0B70-D186-43AF-BB01-47E2010B0DBC}" dt="2023-10-19T13:13:29.811" v="1188" actId="33524"/>
        <pc:sldMkLst>
          <pc:docMk/>
          <pc:sldMk cId="2533000178" sldId="2220"/>
        </pc:sldMkLst>
        <pc:spChg chg="mod">
          <ac:chgData name="Bryan Montes Castañeda" userId="e427187a-450a-4428-b646-37a93c37c975" providerId="ADAL" clId="{B74B0B70-D186-43AF-BB01-47E2010B0DBC}" dt="2023-10-19T13:13:18.433" v="1187" actId="1038"/>
          <ac:spMkLst>
            <pc:docMk/>
            <pc:sldMk cId="2533000178" sldId="2220"/>
            <ac:spMk id="6" creationId="{2C47A09A-7CE9-0CB2-A7E6-361FB4365F46}"/>
          </ac:spMkLst>
        </pc:spChg>
        <pc:spChg chg="mod">
          <ac:chgData name="Bryan Montes Castañeda" userId="e427187a-450a-4428-b646-37a93c37c975" providerId="ADAL" clId="{B74B0B70-D186-43AF-BB01-47E2010B0DBC}" dt="2023-10-19T13:13:18.433" v="1187" actId="1038"/>
          <ac:spMkLst>
            <pc:docMk/>
            <pc:sldMk cId="2533000178" sldId="2220"/>
            <ac:spMk id="10" creationId="{B6C0A48D-C943-4CB5-A8A4-5C044DE3F8BA}"/>
          </ac:spMkLst>
        </pc:spChg>
        <pc:spChg chg="mod">
          <ac:chgData name="Bryan Montes Castañeda" userId="e427187a-450a-4428-b646-37a93c37c975" providerId="ADAL" clId="{B74B0B70-D186-43AF-BB01-47E2010B0DBC}" dt="2023-10-19T13:13:18.433" v="1187" actId="1038"/>
          <ac:spMkLst>
            <pc:docMk/>
            <pc:sldMk cId="2533000178" sldId="2220"/>
            <ac:spMk id="11" creationId="{AE483DBD-4E9C-4B58-9DB1-2E9191ACC61E}"/>
          </ac:spMkLst>
        </pc:spChg>
        <pc:graphicFrameChg chg="mod modGraphic">
          <ac:chgData name="Bryan Montes Castañeda" userId="e427187a-450a-4428-b646-37a93c37c975" providerId="ADAL" clId="{B74B0B70-D186-43AF-BB01-47E2010B0DBC}" dt="2023-10-19T13:13:29.811" v="1188" actId="33524"/>
          <ac:graphicFrameMkLst>
            <pc:docMk/>
            <pc:sldMk cId="2533000178" sldId="2220"/>
            <ac:graphicFrameMk id="5" creationId="{0E5B81EE-8E0F-4CE0-9E2F-8999E189B18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0364b\AppData\Local\Microsoft\Windows\INetCache\Content.Outlook\K6CRXCN9\Seguimiento%20Ingenieria%20Transmision%20Core%20ver%2011-01-24%20(00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laromovilco-my.sharepoint.com/personal/diego_naranjo_claro_com_co/Documents/Ingenieria%20Transporte%20Core/Seguimiento%20de%20PPTO%20Capex2024-TX%20Core%20ver%2011-01-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[Seguimiento Ingenieria Transmision Core ver 11-01-24 (003).xlsx]RESUMEN!TablaDinámica6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Total </a:t>
            </a:r>
            <a:r>
              <a:rPr lang="en-US" baseline="0"/>
              <a:t> Ingenieria Transmisión Core</a:t>
            </a:r>
            <a:endParaRPr lang="en-US"/>
          </a:p>
        </c:rich>
      </c:tx>
      <c:layout>
        <c:manualLayout>
          <c:xMode val="edge"/>
          <c:yMode val="edge"/>
          <c:x val="0.29886944445075841"/>
          <c:y val="0.14837248005908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2"/>
      </c:pivotFmt>
      <c:pivotFmt>
        <c:idx val="3"/>
      </c:pivotFmt>
      <c:pivotFmt>
        <c:idx val="4"/>
        <c:spPr>
          <a:gradFill>
            <a:gsLst>
              <a:gs pos="100000">
                <a:schemeClr val="accent2">
                  <a:lumMod val="60000"/>
                  <a:lumOff val="40000"/>
                </a:schemeClr>
              </a:gs>
              <a:gs pos="0">
                <a:schemeClr val="accent2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2404878048780485"/>
          <c:y val="0.24468970893504408"/>
          <c:w val="0.35597490557582739"/>
          <c:h val="0.71297310396202729"/>
        </c:manualLayout>
      </c:layout>
      <c:pieChart>
        <c:varyColors val="1"/>
        <c:ser>
          <c:idx val="0"/>
          <c:order val="0"/>
          <c:tx>
            <c:strRef>
              <c:f>RESUMEN!$B$3:$B$4</c:f>
              <c:strCache>
                <c:ptCount val="1"/>
                <c:pt idx="0">
                  <c:v>Total</c:v>
                </c:pt>
              </c:strCache>
            </c:strRef>
          </c:tx>
          <c:explosion val="2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6C-4769-B851-A7893695902A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6C-4769-B851-A7893695902A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6C-4769-B851-A7893695902A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6C-4769-B851-A7893695902A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6C-4769-B851-A789369590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RESUMEN!$A$5:$A$10</c:f>
              <c:strCache>
                <c:ptCount val="5"/>
                <c:pt idx="0">
                  <c:v>CarryOver</c:v>
                </c:pt>
                <c:pt idx="1">
                  <c:v>Sin Cargar</c:v>
                </c:pt>
                <c:pt idx="2">
                  <c:v>Umbrella</c:v>
                </c:pt>
                <c:pt idx="3">
                  <c:v>OC sin instructivo</c:v>
                </c:pt>
                <c:pt idx="4">
                  <c:v>OC con instructivo </c:v>
                </c:pt>
              </c:strCache>
            </c:strRef>
          </c:cat>
          <c:val>
            <c:numRef>
              <c:f>RESUMEN!$B$5:$B$10</c:f>
              <c:numCache>
                <c:formatCode>_("$"* #,##0.00_);_("$"* \(#,##0.00\);_("$"* "-"??_);_(@_)</c:formatCode>
                <c:ptCount val="5"/>
                <c:pt idx="0">
                  <c:v>21232118.72016333</c:v>
                </c:pt>
                <c:pt idx="1">
                  <c:v>28889145.302783828</c:v>
                </c:pt>
                <c:pt idx="2">
                  <c:v>974090.75</c:v>
                </c:pt>
                <c:pt idx="3">
                  <c:v>6462193.8899999997</c:v>
                </c:pt>
                <c:pt idx="4">
                  <c:v>9789642.4479999989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6C-4769-B851-A7893695902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200" b="1"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[Seguimiento de PPTO Capex2024-TX Core ver 11-01-2023.xlsx]RESUMEN!TablaDinámica1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54685219370214866"/>
          <c:y val="0.12237010348597137"/>
          <c:w val="0.34724133768714521"/>
          <c:h val="0.824045331191045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RESUMEN!$B$58:$B$59</c:f>
              <c:strCache>
                <c:ptCount val="1"/>
                <c:pt idx="0">
                  <c:v>Suma de USD con Target valor Fotonico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RESUMEN!$A$60:$A$74</c:f>
              <c:strCache>
                <c:ptCount val="14"/>
                <c:pt idx="0">
                  <c:v>Ampliación Core IP Fotónico Capa PE y CE Convergente Hogar</c:v>
                </c:pt>
                <c:pt idx="1">
                  <c:v>Ampliación Core IP Fotónico Capa PE y CE Convergente Móvil</c:v>
                </c:pt>
                <c:pt idx="2">
                  <c:v>Ampliación Distribución IP Fotónico Capa PE y CE Convergente</c:v>
                </c:pt>
                <c:pt idx="3">
                  <c:v>Ampliaciones Caching y Peering</c:v>
                </c:pt>
                <c:pt idx="4">
                  <c:v>Capacidad Red Microondas</c:v>
                </c:pt>
                <c:pt idx="5">
                  <c:v>Carry Over 2023</c:v>
                </c:pt>
                <c:pt idx="6">
                  <c:v>Crecimiento Anillos Departamentales</c:v>
                </c:pt>
                <c:pt idx="7">
                  <c:v>Crecimiento Core Capa P</c:v>
                </c:pt>
                <c:pt idx="8">
                  <c:v>Crecimiento Core Capa RNU</c:v>
                </c:pt>
                <c:pt idx="9">
                  <c:v>Crecimiento CORE IP para EyN</c:v>
                </c:pt>
                <c:pt idx="10">
                  <c:v>Master plan capa de transporte (Tx)</c:v>
                </c:pt>
                <c:pt idx="11">
                  <c:v>Modernización  Red de  Gestión </c:v>
                </c:pt>
                <c:pt idx="12">
                  <c:v>Proyecto de transición a IPv6</c:v>
                </c:pt>
                <c:pt idx="13">
                  <c:v>UAN Red Transporte (Tx)</c:v>
                </c:pt>
              </c:strCache>
            </c:strRef>
          </c:cat>
          <c:val>
            <c:numRef>
              <c:f>RESUMEN!$B$60:$B$74</c:f>
              <c:numCache>
                <c:formatCode>_("$"* #,##0.00_);_("$"* \(#,##0.00\);_("$"* "-"??_);_(@_)</c:formatCode>
                <c:ptCount val="14"/>
                <c:pt idx="0">
                  <c:v>7432633.29288744</c:v>
                </c:pt>
                <c:pt idx="1">
                  <c:v>8987668.6839107908</c:v>
                </c:pt>
                <c:pt idx="2">
                  <c:v>4123198.5906708804</c:v>
                </c:pt>
                <c:pt idx="3">
                  <c:v>4140881.0880000005</c:v>
                </c:pt>
                <c:pt idx="4">
                  <c:v>0</c:v>
                </c:pt>
                <c:pt idx="5">
                  <c:v>18428562.640163332</c:v>
                </c:pt>
                <c:pt idx="6">
                  <c:v>7059814.9999999991</c:v>
                </c:pt>
                <c:pt idx="7">
                  <c:v>5525972.4359999998</c:v>
                </c:pt>
                <c:pt idx="8">
                  <c:v>1322625.6299999999</c:v>
                </c:pt>
                <c:pt idx="9">
                  <c:v>873522.74931472715</c:v>
                </c:pt>
                <c:pt idx="10">
                  <c:v>3869000</c:v>
                </c:pt>
                <c:pt idx="11">
                  <c:v>559999</c:v>
                </c:pt>
                <c:pt idx="12">
                  <c:v>613312</c:v>
                </c:pt>
                <c:pt idx="13">
                  <c:v>4410000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D-44E4-92B4-47930FF30D6A}"/>
            </c:ext>
          </c:extLst>
        </c:ser>
        <c:ser>
          <c:idx val="1"/>
          <c:order val="1"/>
          <c:tx>
            <c:strRef>
              <c:f>RESUMEN!$C$58:$C$59</c:f>
              <c:strCache>
                <c:ptCount val="1"/>
                <c:pt idx="0">
                  <c:v>Suma de Comprometido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RESUMEN!$A$60:$A$74</c:f>
              <c:strCache>
                <c:ptCount val="14"/>
                <c:pt idx="0">
                  <c:v>Ampliación Core IP Fotónico Capa PE y CE Convergente Hogar</c:v>
                </c:pt>
                <c:pt idx="1">
                  <c:v>Ampliación Core IP Fotónico Capa PE y CE Convergente Móvil</c:v>
                </c:pt>
                <c:pt idx="2">
                  <c:v>Ampliación Distribución IP Fotónico Capa PE y CE Convergente</c:v>
                </c:pt>
                <c:pt idx="3">
                  <c:v>Ampliaciones Caching y Peering</c:v>
                </c:pt>
                <c:pt idx="4">
                  <c:v>Capacidad Red Microondas</c:v>
                </c:pt>
                <c:pt idx="5">
                  <c:v>Carry Over 2023</c:v>
                </c:pt>
                <c:pt idx="6">
                  <c:v>Crecimiento Anillos Departamentales</c:v>
                </c:pt>
                <c:pt idx="7">
                  <c:v>Crecimiento Core Capa P</c:v>
                </c:pt>
                <c:pt idx="8">
                  <c:v>Crecimiento Core Capa RNU</c:v>
                </c:pt>
                <c:pt idx="9">
                  <c:v>Crecimiento CORE IP para EyN</c:v>
                </c:pt>
                <c:pt idx="10">
                  <c:v>Master plan capa de transporte (Tx)</c:v>
                </c:pt>
                <c:pt idx="11">
                  <c:v>Modernización  Red de  Gestión </c:v>
                </c:pt>
                <c:pt idx="12">
                  <c:v>Proyecto de transición a IPv6</c:v>
                </c:pt>
                <c:pt idx="13">
                  <c:v>UAN Red Transporte (Tx)</c:v>
                </c:pt>
              </c:strCache>
            </c:strRef>
          </c:cat>
          <c:val>
            <c:numRef>
              <c:f>RESUMEN!$C$60:$C$74</c:f>
              <c:numCache>
                <c:formatCode>_("$"* #,##0.00_);_("$"* \(#,##0.00\);_("$"* "-"??_);_(@_)</c:formatCode>
                <c:ptCount val="14"/>
                <c:pt idx="0">
                  <c:v>1301535</c:v>
                </c:pt>
                <c:pt idx="1">
                  <c:v>3583748</c:v>
                </c:pt>
                <c:pt idx="6">
                  <c:v>1735939.1400000001</c:v>
                </c:pt>
                <c:pt idx="10">
                  <c:v>322860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5D-44E4-92B4-47930FF30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8022512"/>
        <c:axId val="596443360"/>
      </c:barChart>
      <c:catAx>
        <c:axId val="7080225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96443360"/>
        <c:crosses val="autoZero"/>
        <c:auto val="1"/>
        <c:lblAlgn val="ctr"/>
        <c:lblOffset val="100"/>
        <c:noMultiLvlLbl val="0"/>
      </c:catAx>
      <c:valAx>
        <c:axId val="596443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0802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2247087330228971E-2"/>
          <c:y val="0.17835755579745177"/>
          <c:w val="0.18839619479305433"/>
          <c:h val="0.206202434650353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2F6EB-4459-4FAD-9345-2CE4EBC7D7AA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A3E5-9530-4602-984F-03C6D9D14D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75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10 Cambio de  HW</a:t>
            </a:r>
          </a:p>
          <a:p>
            <a:r>
              <a:rPr lang="es-CO" dirty="0"/>
              <a:t>12 Cambio de HW y Modernización. </a:t>
            </a:r>
          </a:p>
          <a:p>
            <a:r>
              <a:rPr lang="es-CO" dirty="0"/>
              <a:t>Dosquebradas 1+1 ampliación con </a:t>
            </a:r>
            <a:r>
              <a:rPr lang="es-CO" dirty="0" err="1"/>
              <a:t>contro</a:t>
            </a:r>
            <a:r>
              <a:rPr lang="es-CO" dirty="0"/>
              <a:t> par de conexiones back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bak</a:t>
            </a:r>
            <a:r>
              <a:rPr lang="es-CO" dirty="0"/>
              <a:t>  por eso queda 1+0</a:t>
            </a:r>
          </a:p>
          <a:p>
            <a:r>
              <a:rPr lang="es-CO" dirty="0"/>
              <a:t>25 Crecimiento Natural</a:t>
            </a:r>
          </a:p>
          <a:p>
            <a:r>
              <a:rPr lang="es-CO" dirty="0"/>
              <a:t>Detalle de Crecimiento Redes Internacionales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1x100G </a:t>
            </a:r>
            <a:r>
              <a:rPr lang="es-ES" sz="1200" dirty="0" err="1"/>
              <a:t>Colombia@Argentina</a:t>
            </a:r>
            <a:r>
              <a:rPr lang="es-ES" sz="1200" dirty="0"/>
              <a:t>, 1x100G </a:t>
            </a:r>
            <a:r>
              <a:rPr lang="es-ES" sz="1200" dirty="0" err="1"/>
              <a:t>Colombia@Ecuador</a:t>
            </a:r>
            <a:r>
              <a:rPr lang="es-ES" sz="1200" dirty="0"/>
              <a:t> - </a:t>
            </a:r>
            <a:r>
              <a:rPr lang="es-ES" sz="1200" dirty="0" err="1"/>
              <a:t>Peering</a:t>
            </a:r>
            <a:r>
              <a:rPr lang="es-ES" sz="1200" dirty="0"/>
              <a:t> </a:t>
            </a:r>
            <a:r>
              <a:rPr lang="es-ES" sz="1200" dirty="0" err="1"/>
              <a:t>Equinix</a:t>
            </a:r>
            <a:r>
              <a:rPr lang="es-ES" sz="1200" dirty="0"/>
              <a:t>, 1x100G Internet Ecuador - </a:t>
            </a:r>
            <a:r>
              <a:rPr lang="es-ES" sz="1200" dirty="0" err="1"/>
              <a:t>Bosque@Collaloma</a:t>
            </a:r>
            <a:r>
              <a:rPr lang="es-ES" sz="1200" dirty="0"/>
              <a:t>, 1x100G </a:t>
            </a:r>
            <a:r>
              <a:rPr lang="es-ES" sz="1200" dirty="0" err="1"/>
              <a:t>Ortezal@Boston</a:t>
            </a:r>
            <a:r>
              <a:rPr lang="es-ES" sz="1200" dirty="0"/>
              <a:t> , 1x100G </a:t>
            </a:r>
            <a:r>
              <a:rPr lang="es-ES" sz="1200" dirty="0" err="1"/>
              <a:t>Boston@Megacenter</a:t>
            </a:r>
            <a:r>
              <a:rPr lang="es-ES" sz="1200" dirty="0"/>
              <a:t> , 1x100G </a:t>
            </a:r>
            <a:r>
              <a:rPr lang="es-ES" sz="1200" dirty="0" err="1"/>
              <a:t>Megacenter@Ortezal</a:t>
            </a:r>
            <a:r>
              <a:rPr lang="es-ES" sz="1200" dirty="0"/>
              <a:t>, 1x100G </a:t>
            </a:r>
            <a:r>
              <a:rPr lang="es-ES" sz="1200" dirty="0" err="1"/>
              <a:t>Megacenter@Bosque</a:t>
            </a:r>
            <a:r>
              <a:rPr lang="es-ES" sz="1200" dirty="0"/>
              <a:t>​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10 Cambio de  HW</a:t>
            </a:r>
          </a:p>
          <a:p>
            <a:r>
              <a:rPr lang="es-CO" dirty="0"/>
              <a:t>12 Cambio de HW y Modernización. </a:t>
            </a:r>
          </a:p>
          <a:p>
            <a:r>
              <a:rPr lang="es-CO" dirty="0"/>
              <a:t>Dosquebradas 1+1 ampliación con </a:t>
            </a:r>
            <a:r>
              <a:rPr lang="es-CO" dirty="0" err="1"/>
              <a:t>contro</a:t>
            </a:r>
            <a:r>
              <a:rPr lang="es-CO" dirty="0"/>
              <a:t> par de conexiones back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bak</a:t>
            </a:r>
            <a:r>
              <a:rPr lang="es-CO" dirty="0"/>
              <a:t>  por eso queda 1+0</a:t>
            </a:r>
          </a:p>
          <a:p>
            <a:r>
              <a:rPr lang="es-CO" dirty="0"/>
              <a:t>25 Crecimiento Natural</a:t>
            </a:r>
          </a:p>
          <a:p>
            <a:r>
              <a:rPr lang="es-CO" dirty="0"/>
              <a:t>Detalle de Crecimiento Redes Internacionales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1x100G </a:t>
            </a:r>
            <a:r>
              <a:rPr lang="es-ES" sz="1200" dirty="0" err="1"/>
              <a:t>Colombia@Argentina</a:t>
            </a:r>
            <a:r>
              <a:rPr lang="es-ES" sz="1200" dirty="0"/>
              <a:t>, 1x100G </a:t>
            </a:r>
            <a:r>
              <a:rPr lang="es-ES" sz="1200" dirty="0" err="1"/>
              <a:t>Colombia@Ecuador</a:t>
            </a:r>
            <a:r>
              <a:rPr lang="es-ES" sz="1200" dirty="0"/>
              <a:t> - </a:t>
            </a:r>
            <a:r>
              <a:rPr lang="es-ES" sz="1200" dirty="0" err="1"/>
              <a:t>Peering</a:t>
            </a:r>
            <a:r>
              <a:rPr lang="es-ES" sz="1200" dirty="0"/>
              <a:t> </a:t>
            </a:r>
            <a:r>
              <a:rPr lang="es-ES" sz="1200" dirty="0" err="1"/>
              <a:t>Equinix</a:t>
            </a:r>
            <a:r>
              <a:rPr lang="es-ES" sz="1200" dirty="0"/>
              <a:t>, 1x100G Internet Ecuador - </a:t>
            </a:r>
            <a:r>
              <a:rPr lang="es-ES" sz="1200" dirty="0" err="1"/>
              <a:t>Bosque@Collaloma</a:t>
            </a:r>
            <a:r>
              <a:rPr lang="es-ES" sz="1200" dirty="0"/>
              <a:t>, 1x100G </a:t>
            </a:r>
            <a:r>
              <a:rPr lang="es-ES" sz="1200" dirty="0" err="1"/>
              <a:t>Ortezal@Boston</a:t>
            </a:r>
            <a:r>
              <a:rPr lang="es-ES" sz="1200" dirty="0"/>
              <a:t> , 1x100G </a:t>
            </a:r>
            <a:r>
              <a:rPr lang="es-ES" sz="1200" dirty="0" err="1"/>
              <a:t>Boston@Megacenter</a:t>
            </a:r>
            <a:r>
              <a:rPr lang="es-ES" sz="1200" dirty="0"/>
              <a:t> , 1x100G </a:t>
            </a:r>
            <a:r>
              <a:rPr lang="es-ES" sz="1200" dirty="0" err="1"/>
              <a:t>Megacenter@Ortezal</a:t>
            </a:r>
            <a:r>
              <a:rPr lang="es-ES" sz="1200" dirty="0"/>
              <a:t>, 1x100G </a:t>
            </a:r>
            <a:r>
              <a:rPr lang="es-ES" sz="1200" dirty="0" err="1"/>
              <a:t>Megacenter@Bosque</a:t>
            </a:r>
            <a:r>
              <a:rPr lang="es-ES" sz="1200" dirty="0"/>
              <a:t>​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10 Cambio de  HW</a:t>
            </a:r>
          </a:p>
          <a:p>
            <a:r>
              <a:rPr lang="es-CO" dirty="0"/>
              <a:t>12 Cambio de HW y Modernización. </a:t>
            </a:r>
          </a:p>
          <a:p>
            <a:r>
              <a:rPr lang="es-CO" dirty="0"/>
              <a:t>Dosquebradas 1+1 ampliación con </a:t>
            </a:r>
            <a:r>
              <a:rPr lang="es-CO" dirty="0" err="1"/>
              <a:t>contro</a:t>
            </a:r>
            <a:r>
              <a:rPr lang="es-CO" dirty="0"/>
              <a:t> par de conexiones back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bak</a:t>
            </a:r>
            <a:r>
              <a:rPr lang="es-CO" dirty="0"/>
              <a:t>  por eso queda 1+0</a:t>
            </a:r>
          </a:p>
          <a:p>
            <a:r>
              <a:rPr lang="es-CO" dirty="0"/>
              <a:t>25 Crecimiento Natural</a:t>
            </a:r>
          </a:p>
          <a:p>
            <a:r>
              <a:rPr lang="es-CO" dirty="0"/>
              <a:t>Detalle de Crecimiento Redes Internacionales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1x100G </a:t>
            </a:r>
            <a:r>
              <a:rPr lang="es-ES" sz="1200" dirty="0" err="1"/>
              <a:t>Colombia@Argentina</a:t>
            </a:r>
            <a:r>
              <a:rPr lang="es-ES" sz="1200" dirty="0"/>
              <a:t>, 1x100G </a:t>
            </a:r>
            <a:r>
              <a:rPr lang="es-ES" sz="1200" dirty="0" err="1"/>
              <a:t>Colombia@Ecuador</a:t>
            </a:r>
            <a:r>
              <a:rPr lang="es-ES" sz="1200" dirty="0"/>
              <a:t> - </a:t>
            </a:r>
            <a:r>
              <a:rPr lang="es-ES" sz="1200" dirty="0" err="1"/>
              <a:t>Peering</a:t>
            </a:r>
            <a:r>
              <a:rPr lang="es-ES" sz="1200" dirty="0"/>
              <a:t> </a:t>
            </a:r>
            <a:r>
              <a:rPr lang="es-ES" sz="1200" dirty="0" err="1"/>
              <a:t>Equinix</a:t>
            </a:r>
            <a:r>
              <a:rPr lang="es-ES" sz="1200" dirty="0"/>
              <a:t>, 1x100G Internet Ecuador - </a:t>
            </a:r>
            <a:r>
              <a:rPr lang="es-ES" sz="1200" dirty="0" err="1"/>
              <a:t>Bosque@Collaloma</a:t>
            </a:r>
            <a:r>
              <a:rPr lang="es-ES" sz="1200" dirty="0"/>
              <a:t>, 1x100G </a:t>
            </a:r>
            <a:r>
              <a:rPr lang="es-ES" sz="1200" dirty="0" err="1"/>
              <a:t>Ortezal@Boston</a:t>
            </a:r>
            <a:r>
              <a:rPr lang="es-ES" sz="1200" dirty="0"/>
              <a:t> , 1x100G </a:t>
            </a:r>
            <a:r>
              <a:rPr lang="es-ES" sz="1200" dirty="0" err="1"/>
              <a:t>Boston@Megacenter</a:t>
            </a:r>
            <a:r>
              <a:rPr lang="es-ES" sz="1200" dirty="0"/>
              <a:t> , 1x100G </a:t>
            </a:r>
            <a:r>
              <a:rPr lang="es-ES" sz="1200" dirty="0" err="1"/>
              <a:t>Megacenter@Ortezal</a:t>
            </a:r>
            <a:r>
              <a:rPr lang="es-ES" sz="1200" dirty="0"/>
              <a:t>, 1x100G </a:t>
            </a:r>
            <a:r>
              <a:rPr lang="es-ES" sz="1200" dirty="0" err="1"/>
              <a:t>Megacenter@Bosque</a:t>
            </a:r>
            <a:r>
              <a:rPr lang="es-ES" sz="1200" dirty="0"/>
              <a:t>​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alphaModFix amt="42000"/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51" y="248387"/>
            <a:ext cx="4159046" cy="15638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7408" y="2062588"/>
            <a:ext cx="10997184" cy="2972708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rlin Sans FB Demi" panose="020E0802020502020306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7408" y="5120640"/>
            <a:ext cx="10997184" cy="98531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E12F20"/>
                </a:solidFill>
                <a:latin typeface="Agency FB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67640" y="162814"/>
            <a:ext cx="2161032" cy="365125"/>
          </a:xfr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fld id="{D1FC089A-83D3-42EC-B7D3-3505AEF8D3F2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89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089A-83D3-42EC-B7D3-3505AEF8D3F2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223C-47AB-4738-AFA2-70A709092454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5"/>
          <a:stretch/>
        </p:blipFill>
        <p:spPr>
          <a:xfrm>
            <a:off x="147986" y="133477"/>
            <a:ext cx="1034638" cy="10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alphaModFix amt="42000"/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12F20"/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089A-83D3-42EC-B7D3-3505AEF8D3F2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223C-47AB-4738-AFA2-70A709092454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5"/>
          <a:stretch/>
        </p:blipFill>
        <p:spPr>
          <a:xfrm>
            <a:off x="147986" y="133477"/>
            <a:ext cx="1034638" cy="10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089A-83D3-42EC-B7D3-3505AEF8D3F2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223C-47AB-4738-AFA2-70A709092454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5"/>
          <a:stretch/>
        </p:blipFill>
        <p:spPr>
          <a:xfrm>
            <a:off x="147986" y="133477"/>
            <a:ext cx="1034638" cy="10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089A-83D3-42EC-B7D3-3505AEF8D3F2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223C-47AB-4738-AFA2-70A709092454}" type="slidenum">
              <a:rPr lang="es-CO" smtClean="0"/>
              <a:t>‹Nº›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5"/>
          <a:stretch/>
        </p:blipFill>
        <p:spPr>
          <a:xfrm>
            <a:off x="147986" y="133477"/>
            <a:ext cx="1034638" cy="10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r="18510"/>
          <a:stretch/>
        </p:blipFill>
        <p:spPr>
          <a:xfrm>
            <a:off x="-19665" y="0"/>
            <a:ext cx="12231330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5026864"/>
            <a:ext cx="4159046" cy="15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1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67968" y="133478"/>
            <a:ext cx="9582912" cy="1095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6304" y="1363787"/>
            <a:ext cx="11899392" cy="507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936224" y="133477"/>
            <a:ext cx="110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E12F20"/>
                </a:solidFill>
                <a:latin typeface="Candara" panose="020E0502030303020204" pitchFamily="34" charset="0"/>
              </a:defRPr>
            </a:lvl1pPr>
          </a:lstStyle>
          <a:p>
            <a:fld id="{D1FC089A-83D3-42EC-B7D3-3505AEF8D3F2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4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E12F20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36224" y="633538"/>
            <a:ext cx="1109472" cy="595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>
                <a:solidFill>
                  <a:srgbClr val="E12F20"/>
                </a:solidFill>
                <a:latin typeface="Candara" panose="020E0502030303020204" pitchFamily="34" charset="0"/>
              </a:defRPr>
            </a:lvl1pPr>
          </a:lstStyle>
          <a:p>
            <a:fld id="{BD54223C-47AB-4738-AFA2-70A709092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39588"/>
            <a:ext cx="12192000" cy="2573383"/>
          </a:xfrm>
          <a:gradFill>
            <a:gsLst>
              <a:gs pos="0">
                <a:schemeClr val="accent3">
                  <a:satMod val="105000"/>
                  <a:tint val="67000"/>
                  <a:alpha val="0"/>
                  <a:lumMod val="0"/>
                  <a:lumOff val="100000"/>
                </a:schemeClr>
              </a:gs>
              <a:gs pos="25000">
                <a:schemeClr val="accent3">
                  <a:lumMod val="105000"/>
                  <a:satMod val="103000"/>
                  <a:tint val="73000"/>
                  <a:alpha val="1000"/>
                </a:schemeClr>
              </a:gs>
              <a:gs pos="56000">
                <a:schemeClr val="accent3">
                  <a:lumMod val="105000"/>
                  <a:satMod val="109000"/>
                  <a:tint val="81000"/>
                  <a:alpha val="1000"/>
                </a:schemeClr>
              </a:gs>
            </a:gsLst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  <a:effectLst>
                  <a:glow rad="127000">
                    <a:schemeClr val="bg1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PROYECTOS</a:t>
            </a:r>
            <a:br>
              <a:rPr lang="es-CO" b="1" dirty="0">
                <a:solidFill>
                  <a:schemeClr val="bg1"/>
                </a:solidFill>
                <a:effectLst>
                  <a:glow rad="127000">
                    <a:schemeClr val="bg1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b="1" dirty="0">
                <a:solidFill>
                  <a:schemeClr val="bg1"/>
                </a:solidFill>
                <a:effectLst>
                  <a:glow rad="127000">
                    <a:schemeClr val="bg1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br>
              <a:rPr lang="es-CO" b="1" dirty="0">
                <a:solidFill>
                  <a:schemeClr val="bg1"/>
                </a:solidFill>
                <a:effectLst>
                  <a:glow rad="127000">
                    <a:schemeClr val="bg1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sz="3100" b="1" dirty="0">
                <a:solidFill>
                  <a:schemeClr val="bg1"/>
                </a:solidFill>
                <a:effectLst>
                  <a:glow rad="127000">
                    <a:schemeClr val="bg1">
                      <a:lumMod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Crecimiento Core y Concentración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97718" y="6324352"/>
            <a:ext cx="3309757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s-CO" sz="1200" b="1" dirty="0">
                <a:solidFill>
                  <a:srgbClr val="E12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 DE INGENIERÍA CORE DATOS</a:t>
            </a:r>
          </a:p>
        </p:txBody>
      </p:sp>
    </p:spTree>
    <p:extLst>
      <p:ext uri="{BB962C8B-B14F-4D97-AF65-F5344CB8AC3E}">
        <p14:creationId xmlns:p14="http://schemas.microsoft.com/office/powerpoint/2010/main" val="33720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7F22F29-9F19-4B18-87CA-71BD4F0B0416}"/>
              </a:ext>
            </a:extLst>
          </p:cNvPr>
          <p:cNvSpPr/>
          <p:nvPr/>
        </p:nvSpPr>
        <p:spPr>
          <a:xfrm>
            <a:off x="12879" y="-34039"/>
            <a:ext cx="11958727" cy="861810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047AC6-C85C-400B-BCC9-A01600B2226A}"/>
              </a:ext>
            </a:extLst>
          </p:cNvPr>
          <p:cNvSpPr txBox="1">
            <a:spLocks/>
          </p:cNvSpPr>
          <p:nvPr/>
        </p:nvSpPr>
        <p:spPr>
          <a:xfrm>
            <a:off x="838200" y="171312"/>
            <a:ext cx="10515600" cy="4994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C00000"/>
                </a:solidFill>
                <a:latin typeface="+mj-lt"/>
              </a:rPr>
              <a:t>AVANCE EJECUCCIÓN CAPEX</a:t>
            </a:r>
            <a:endParaRPr lang="es-CO" sz="2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1F281-681D-4DEE-ADFB-4B2DA18349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80" y="-5904"/>
            <a:ext cx="676672" cy="676672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9C54D4A-FBC5-423B-8626-546812547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495996"/>
              </p:ext>
            </p:extLst>
          </p:nvPr>
        </p:nvGraphicFramePr>
        <p:xfrm>
          <a:off x="1131971" y="827771"/>
          <a:ext cx="9720541" cy="5755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082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7F22F29-9F19-4B18-87CA-71BD4F0B0416}"/>
              </a:ext>
            </a:extLst>
          </p:cNvPr>
          <p:cNvSpPr/>
          <p:nvPr/>
        </p:nvSpPr>
        <p:spPr>
          <a:xfrm>
            <a:off x="12879" y="-34039"/>
            <a:ext cx="11958727" cy="861810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047AC6-C85C-400B-BCC9-A01600B2226A}"/>
              </a:ext>
            </a:extLst>
          </p:cNvPr>
          <p:cNvSpPr txBox="1">
            <a:spLocks/>
          </p:cNvSpPr>
          <p:nvPr/>
        </p:nvSpPr>
        <p:spPr>
          <a:xfrm>
            <a:off x="838200" y="171312"/>
            <a:ext cx="10515600" cy="4994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C00000"/>
                </a:solidFill>
                <a:latin typeface="+mj-lt"/>
              </a:rPr>
              <a:t>AVANCE EJECUCCIÓN CAPEX</a:t>
            </a:r>
            <a:endParaRPr lang="es-CO" sz="2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1F281-681D-4DEE-ADFB-4B2DA18349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80" y="-5904"/>
            <a:ext cx="676672" cy="6766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126837-5E97-3574-F7F8-A872B02AF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307" y="1638459"/>
            <a:ext cx="5890847" cy="40456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1B1D26-8D45-44BB-01B0-1BC070359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31" y="1638459"/>
            <a:ext cx="3618913" cy="13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7F22F29-9F19-4B18-87CA-71BD4F0B0416}"/>
              </a:ext>
            </a:extLst>
          </p:cNvPr>
          <p:cNvSpPr/>
          <p:nvPr/>
        </p:nvSpPr>
        <p:spPr>
          <a:xfrm>
            <a:off x="12879" y="-34039"/>
            <a:ext cx="11958727" cy="861810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047AC6-C85C-400B-BCC9-A01600B2226A}"/>
              </a:ext>
            </a:extLst>
          </p:cNvPr>
          <p:cNvSpPr txBox="1">
            <a:spLocks/>
          </p:cNvSpPr>
          <p:nvPr/>
        </p:nvSpPr>
        <p:spPr>
          <a:xfrm>
            <a:off x="838200" y="171312"/>
            <a:ext cx="10515600" cy="4994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C00000"/>
                </a:solidFill>
                <a:latin typeface="+mj-lt"/>
              </a:rPr>
              <a:t>AVANCE EJECUCCIÓN CAPEX POR PROYECTO</a:t>
            </a:r>
            <a:endParaRPr lang="es-CO" sz="2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1F281-681D-4DEE-ADFB-4B2DA18349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80" y="-5904"/>
            <a:ext cx="676672" cy="676672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9685C92-B975-7FBF-FE21-387DF2384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234801"/>
              </p:ext>
            </p:extLst>
          </p:nvPr>
        </p:nvGraphicFramePr>
        <p:xfrm>
          <a:off x="2349149" y="876119"/>
          <a:ext cx="7493702" cy="5649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51886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GARQ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GARQ3" id="{C0390380-940A-4FB3-B3B8-8C38C07711CB}" vid="{97FE9FFE-79ED-4C5A-AC16-B9664FED2C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FF304A4DF20B498735DCA588D8902A" ma:contentTypeVersion="4" ma:contentTypeDescription="Crear nuevo documento." ma:contentTypeScope="" ma:versionID="4da05954139fe6c919039291633e26c1">
  <xsd:schema xmlns:xsd="http://www.w3.org/2001/XMLSchema" xmlns:xs="http://www.w3.org/2001/XMLSchema" xmlns:p="http://schemas.microsoft.com/office/2006/metadata/properties" xmlns:ns2="95dce0a6-85ff-441f-86a2-c3338bcf22e7" xmlns:ns3="e62d7427-9c2b-400e-af37-db9264f2d6b2" targetNamespace="http://schemas.microsoft.com/office/2006/metadata/properties" ma:root="true" ma:fieldsID="8d34e0ccc9b85922d06d032a6ea40ca7" ns2:_="" ns3:_="">
    <xsd:import namespace="95dce0a6-85ff-441f-86a2-c3338bcf22e7"/>
    <xsd:import namespace="e62d7427-9c2b-400e-af37-db9264f2d6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ce0a6-85ff-441f-86a2-c3338bcf22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d7427-9c2b-400e-af37-db9264f2d6b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62d7427-9c2b-400e-af37-db9264f2d6b2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293600-2C7E-4B4A-B76F-51C191C54D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dce0a6-85ff-441f-86a2-c3338bcf22e7"/>
    <ds:schemaRef ds:uri="e62d7427-9c2b-400e-af37-db9264f2d6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7B25A1-BD60-44FF-BB55-42E5DAF7E557}">
  <ds:schemaRefs>
    <ds:schemaRef ds:uri="http://schemas.microsoft.com/office/2006/metadata/properties"/>
    <ds:schemaRef ds:uri="http://schemas.microsoft.com/office/infopath/2007/PartnerControls"/>
    <ds:schemaRef ds:uri="e62d7427-9c2b-400e-af37-db9264f2d6b2"/>
  </ds:schemaRefs>
</ds:datastoreItem>
</file>

<file path=customXml/itemProps3.xml><?xml version="1.0" encoding="utf-8"?>
<ds:datastoreItem xmlns:ds="http://schemas.openxmlformats.org/officeDocument/2006/customXml" ds:itemID="{35724560-47FB-4E9C-A7E4-7A798BE07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GARQ3</Template>
  <TotalTime>6932</TotalTime>
  <Words>256</Words>
  <Application>Microsoft Office PowerPoint</Application>
  <PresentationFormat>Panorámica</PresentationFormat>
  <Paragraphs>27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Agency FB</vt:lpstr>
      <vt:lpstr>Arial</vt:lpstr>
      <vt:lpstr>Berlin Sans FB Demi</vt:lpstr>
      <vt:lpstr>Calibri</vt:lpstr>
      <vt:lpstr>Calibri Light</vt:lpstr>
      <vt:lpstr>Candara</vt:lpstr>
      <vt:lpstr>Tema GARQ3</vt:lpstr>
      <vt:lpstr>PROYECTOS 2024 Crecimiento Core y Concentración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INICIATIVAS ARQUITECTÓNICAS</dc:title>
  <dc:creator>Julio Alberto Zabaleta Pombo</dc:creator>
  <cp:lastModifiedBy>Bryan Montes Castañeda</cp:lastModifiedBy>
  <cp:revision>252</cp:revision>
  <dcterms:created xsi:type="dcterms:W3CDTF">2018-01-18T12:48:44Z</dcterms:created>
  <dcterms:modified xsi:type="dcterms:W3CDTF">2024-01-17T00:37:50Z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0x01010093FF304A4DF20B498735DCA588D8902A</vt:lpwstr>
  </property>
  <property fmtid="{D5CDD505-2E9C-101B-9397-08002B2CF9AE}" pid="3" name="Order">
    <vt:r8>98400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