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B8BC949-8001-4128-9B2B-8E29415BD44B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87A077E-8708-4D60-BE38-72082D2316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436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C949-8001-4128-9B2B-8E29415BD44B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077E-8708-4D60-BE38-72082D2316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271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C949-8001-4128-9B2B-8E29415BD44B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077E-8708-4D60-BE38-72082D2316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2743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C949-8001-4128-9B2B-8E29415BD44B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077E-8708-4D60-BE38-72082D2316E6}" type="slidenum">
              <a:rPr lang="es-CL" smtClean="0"/>
              <a:t>‹Nº›</a:t>
            </a:fld>
            <a:endParaRPr lang="es-C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8144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C949-8001-4128-9B2B-8E29415BD44B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077E-8708-4D60-BE38-72082D2316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04856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C949-8001-4128-9B2B-8E29415BD44B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077E-8708-4D60-BE38-72082D2316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6817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C949-8001-4128-9B2B-8E29415BD44B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077E-8708-4D60-BE38-72082D2316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6759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C949-8001-4128-9B2B-8E29415BD44B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077E-8708-4D60-BE38-72082D2316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3526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C949-8001-4128-9B2B-8E29415BD44B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077E-8708-4D60-BE38-72082D2316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43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C949-8001-4128-9B2B-8E29415BD44B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077E-8708-4D60-BE38-72082D2316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404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C949-8001-4128-9B2B-8E29415BD44B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077E-8708-4D60-BE38-72082D2316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393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C949-8001-4128-9B2B-8E29415BD44B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077E-8708-4D60-BE38-72082D2316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0050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C949-8001-4128-9B2B-8E29415BD44B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077E-8708-4D60-BE38-72082D2316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078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C949-8001-4128-9B2B-8E29415BD44B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077E-8708-4D60-BE38-72082D2316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4044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C949-8001-4128-9B2B-8E29415BD44B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077E-8708-4D60-BE38-72082D2316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113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C949-8001-4128-9B2B-8E29415BD44B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077E-8708-4D60-BE38-72082D2316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622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C949-8001-4128-9B2B-8E29415BD44B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077E-8708-4D60-BE38-72082D2316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184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BC949-8001-4128-9B2B-8E29415BD44B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A077E-8708-4D60-BE38-72082D2316E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0656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5D39-C1BA-4369-A8DB-82DB902D9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Financial </a:t>
            </a:r>
            <a:r>
              <a:rPr lang="es-CL" dirty="0" err="1"/>
              <a:t>Risk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23F2E8-71DB-4FDD-8324-A34146EB57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L" dirty="0"/>
              <a:t>Trabajo Final Big Data</a:t>
            </a:r>
            <a:br>
              <a:rPr lang="es-CL" dirty="0"/>
            </a:br>
            <a:br>
              <a:rPr lang="es-CL" dirty="0"/>
            </a:br>
            <a:br>
              <a:rPr lang="es-CL" dirty="0"/>
            </a:br>
            <a:br>
              <a:rPr lang="es-CL" dirty="0"/>
            </a:br>
            <a:r>
              <a:rPr lang="es-CL" dirty="0"/>
              <a:t>Bryan Negrete</a:t>
            </a:r>
          </a:p>
        </p:txBody>
      </p:sp>
    </p:spTree>
    <p:extLst>
      <p:ext uri="{BB962C8B-B14F-4D97-AF65-F5344CB8AC3E}">
        <p14:creationId xmlns:p14="http://schemas.microsoft.com/office/powerpoint/2010/main" val="222741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8012B-3E5B-4713-90BB-637417FC7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376D42-372D-4FBD-A51E-0D0B6849E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Página web.</a:t>
            </a:r>
          </a:p>
          <a:p>
            <a:r>
              <a:rPr lang="es-CL" dirty="0"/>
              <a:t>Herramientas a ocupar:</a:t>
            </a:r>
          </a:p>
          <a:p>
            <a:pPr lvl="1"/>
            <a:r>
              <a:rPr lang="es-CL" dirty="0"/>
              <a:t>Programa R.</a:t>
            </a:r>
          </a:p>
          <a:p>
            <a:pPr lvl="1"/>
            <a:r>
              <a:rPr lang="es-CL" dirty="0" err="1"/>
              <a:t>SourceTree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85360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5E22B-45CE-46B7-BE9C-29118EA5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B069BF-D735-4E6B-BB41-D0A6EC60A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Buscar la manera de anticiparse al riesgo en las transacciones financieras.</a:t>
            </a:r>
          </a:p>
        </p:txBody>
      </p:sp>
    </p:spTree>
    <p:extLst>
      <p:ext uri="{BB962C8B-B14F-4D97-AF65-F5344CB8AC3E}">
        <p14:creationId xmlns:p14="http://schemas.microsoft.com/office/powerpoint/2010/main" val="57604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BD24B-CA2C-4DFB-9877-59D4D9FC0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59E6A9-C5FD-400B-BA54-435B3F793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Ver archivo “</a:t>
            </a:r>
            <a:r>
              <a:rPr lang="es-CL" dirty="0" err="1"/>
              <a:t>ExtracionInfoEmol</a:t>
            </a:r>
            <a:r>
              <a:rPr lang="es-CL" dirty="0"/>
              <a:t>” el cuál está en la plataforma GitHub. </a:t>
            </a:r>
          </a:p>
        </p:txBody>
      </p:sp>
    </p:spTree>
    <p:extLst>
      <p:ext uri="{BB962C8B-B14F-4D97-AF65-F5344CB8AC3E}">
        <p14:creationId xmlns:p14="http://schemas.microsoft.com/office/powerpoint/2010/main" val="133833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411B5-F95E-490B-9015-906AE253B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E74740-5659-46F1-BB37-79CB338B8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No se logró el objetivo final.</a:t>
            </a:r>
          </a:p>
          <a:p>
            <a:r>
              <a:rPr lang="es-CL" dirty="0"/>
              <a:t>Se obtuvieron otros resultados en modo de prueba.</a:t>
            </a:r>
          </a:p>
        </p:txBody>
      </p:sp>
    </p:spTree>
    <p:extLst>
      <p:ext uri="{BB962C8B-B14F-4D97-AF65-F5344CB8AC3E}">
        <p14:creationId xmlns:p14="http://schemas.microsoft.com/office/powerpoint/2010/main" val="3348667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8</TotalTime>
  <Words>64</Words>
  <Application>Microsoft Office PowerPoint</Application>
  <PresentationFormat>Panorámica</PresentationFormat>
  <Paragraphs>15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Circuito</vt:lpstr>
      <vt:lpstr>Financial Risk</vt:lpstr>
      <vt:lpstr>Introducción</vt:lpstr>
      <vt:lpstr>Objetivo</vt:lpstr>
      <vt:lpstr>Desarrollo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Risk</dc:title>
  <dc:creator>Bryan</dc:creator>
  <cp:lastModifiedBy>Bryan</cp:lastModifiedBy>
  <cp:revision>2</cp:revision>
  <dcterms:created xsi:type="dcterms:W3CDTF">2019-01-25T18:47:58Z</dcterms:created>
  <dcterms:modified xsi:type="dcterms:W3CDTF">2019-01-25T18:56:08Z</dcterms:modified>
</cp:coreProperties>
</file>