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530B-123C-479A-856E-4717D6517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C2BE2-EC37-4BF0-94EC-3D9A5A5FD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A7DF4-20F1-45C6-979D-CCBB30BE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02AF8-FC8D-4E0E-A667-D1A7417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E2BBE-42A4-4E5B-92DE-F0F390A5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9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6BDE1-A3AA-4A3D-A061-AFEE8BE5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D042AD-05D7-4E3E-9E77-7267C9B4C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4EE3F-94F6-4118-85EE-0224EEB0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8D9D5F-F128-42AB-BE4C-31604105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774AB-073C-4DA2-B0FD-9D346FCE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99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A21189-4C0D-4897-8D72-3B607A210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AC5A11-32B8-4071-9D3E-4E65F7CA1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D072F-C8CE-477B-9749-FFD40E7D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9ACD6-64FC-4514-B649-CC64FEB7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E0F605-E8C2-416E-B79B-4896D489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7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4A40E-D3AF-4994-85F6-AD89A477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991F4-7C7C-45D1-ABA2-A6C0778F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D2283-DB5C-46C9-B649-2D5C14D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77CA0-6195-49BB-B051-24BBDB9C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05D5E-6B2F-47D4-8EAA-B40DE06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280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7E7BA-D8B2-45DE-8E05-294A7DB4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A69D03-D56E-4C01-B005-79008CE0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D10D7-A203-4E44-AA5F-25349BBA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59A7F-4DFD-4CF1-ACAE-49128DA8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A5B29-0460-493A-ADAF-F2D9E196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8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2FE0-A204-4AAE-B020-6E4D857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0036B-2F99-4663-90E9-96E35BE9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0779C-2519-48CF-85F3-B26D079E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937A0-1D0D-487D-AF5F-BE6FD95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D50599-A569-4D27-AD5C-C457EF29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1BDD9-49DD-4F1B-ABCE-495A492F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75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C7DA-208C-44D1-B7AB-3B967AC0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68F1C-946A-4A70-AD18-5E0C66CE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A0D84A-2837-42D5-BDA9-A3FC514E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8AA91A-6534-418E-B3CB-109968E86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A93E30-4623-401A-8675-918AD14BE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644001-819C-42E5-810C-1977E441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CBD4AA-8E66-4E57-981A-5C757033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EA5A9F-C00C-43CB-BC79-F82E14EE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07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0E6C0-5506-45E8-99A3-8AF093CE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0B6F12-010F-4ED7-A25B-4706B0F2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ED37CC-9CA8-418F-A8BA-4DA5172F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5ADC6-4848-4170-8E2D-EDF3BF4F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37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D9064E-04BF-4FDD-B206-96E3716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BCAF2C-FC07-4707-9B82-2CC1E03F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834DBD-4DEA-48D2-9F0D-3BFB1DF5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9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31D7-6ADF-4F66-9F08-02C82FA1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32C39-C492-404E-9A7F-0F82D1E3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47BCA1-6F67-4F71-BBA1-9E990203E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107AF1-0034-4A1D-A6C9-0F405AF4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95979-9AE6-47F4-BE21-CFE2FFB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6D9AE-8932-4714-853C-7165A925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4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C11A4-272C-4CAB-95C4-57758638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E9A504-8F41-4D42-BBD5-95D1292D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B43CD9-0849-42A4-913A-C3C1BF6B9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9BAC28-D20C-4502-B9E1-144C668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E62168-3263-4BA9-8622-10B2EB49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58987-4D67-49E2-9A44-A3CF11C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957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C85804-962D-4F34-B9EF-E74AD91B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66C6C8-0C2B-4420-9533-F5EA1C42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A236E-317E-4FFE-9BC4-3E8715C0B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C949-8001-4128-9B2B-8E29415BD44B}" type="datetimeFigureOut">
              <a:rPr lang="es-CL" smtClean="0"/>
              <a:t>28-01-2019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C43EC-3C0D-44F1-97B2-5B7EA9F8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49AC8-8866-4416-8C87-0A5F8BE36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00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5D39-C1BA-4369-A8DB-82DB902D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Financial </a:t>
            </a:r>
            <a:r>
              <a:rPr lang="es-CL" dirty="0" err="1"/>
              <a:t>Risk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3F2E8-71DB-4FDD-8324-A34146EB5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Trabajo Final Big Data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r>
              <a:rPr lang="es-CL" dirty="0"/>
              <a:t>Bryan Negrete</a:t>
            </a:r>
          </a:p>
        </p:txBody>
      </p:sp>
    </p:spTree>
    <p:extLst>
      <p:ext uri="{BB962C8B-B14F-4D97-AF65-F5344CB8AC3E}">
        <p14:creationId xmlns:p14="http://schemas.microsoft.com/office/powerpoint/2010/main" val="22274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012B-3E5B-4713-90BB-637417FC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76D42-372D-4FBD-A51E-0D0B6849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7021926" cy="3989995"/>
          </a:xfrm>
        </p:spPr>
        <p:txBody>
          <a:bodyPr>
            <a:normAutofit/>
          </a:bodyPr>
          <a:lstStyle/>
          <a:p>
            <a:r>
              <a:rPr lang="es-CL" sz="3200" dirty="0"/>
              <a:t>Página web.</a:t>
            </a:r>
          </a:p>
          <a:p>
            <a:r>
              <a:rPr lang="es-CL" sz="3200" dirty="0"/>
              <a:t>Herramientas a ocupar:</a:t>
            </a:r>
          </a:p>
          <a:p>
            <a:pPr lvl="1"/>
            <a:r>
              <a:rPr lang="es-CL" sz="2800" dirty="0"/>
              <a:t>Programa R.</a:t>
            </a:r>
          </a:p>
          <a:p>
            <a:pPr lvl="1"/>
            <a:r>
              <a:rPr lang="es-CL" sz="2800" dirty="0" err="1"/>
              <a:t>SourceTree</a:t>
            </a:r>
            <a:r>
              <a:rPr lang="es-CL" sz="2800" dirty="0"/>
              <a:t>.</a:t>
            </a:r>
          </a:p>
          <a:p>
            <a:pPr lvl="1"/>
            <a:r>
              <a:rPr lang="es-CL" sz="28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536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5E22B-45CE-46B7-BE9C-29118EA5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069BF-D735-4E6B-BB41-D0A6EC60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200" dirty="0"/>
              <a:t>Anticiparse al riesgo en las transacciones financieras a través de un análisis a las noticias de economía.</a:t>
            </a:r>
          </a:p>
        </p:txBody>
      </p:sp>
    </p:spTree>
    <p:extLst>
      <p:ext uri="{BB962C8B-B14F-4D97-AF65-F5344CB8AC3E}">
        <p14:creationId xmlns:p14="http://schemas.microsoft.com/office/powerpoint/2010/main" val="5760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BD24B-CA2C-4DFB-9877-59D4D9FC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9E6A9-C5FD-400B-BA54-435B3F79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Inspección a la página “https://www.emol.com/</a:t>
            </a:r>
            <a:r>
              <a:rPr lang="es-CL" dirty="0" err="1"/>
              <a:t>economia</a:t>
            </a:r>
            <a:r>
              <a:rPr lang="es-CL" dirty="0"/>
              <a:t>/”  </a:t>
            </a:r>
          </a:p>
          <a:p>
            <a:r>
              <a:rPr lang="es-CL" dirty="0"/>
              <a:t>Reconocimiento de “</a:t>
            </a:r>
            <a:r>
              <a:rPr lang="es-CL" dirty="0" err="1"/>
              <a:t>div’s</a:t>
            </a:r>
            <a:r>
              <a:rPr lang="es-CL" dirty="0"/>
              <a:t>”, “clases” y/o “</a:t>
            </a:r>
            <a:r>
              <a:rPr lang="es-CL" dirty="0" err="1"/>
              <a:t>tag’s</a:t>
            </a:r>
            <a:r>
              <a:rPr lang="es-CL" dirty="0"/>
              <a:t>” asociados a links de los cuales se extraerá información.</a:t>
            </a:r>
          </a:p>
          <a:p>
            <a:r>
              <a:rPr lang="es-CL" dirty="0"/>
              <a:t>Reconocimiento de “</a:t>
            </a:r>
            <a:r>
              <a:rPr lang="es-CL" dirty="0" err="1"/>
              <a:t>div’s</a:t>
            </a:r>
            <a:r>
              <a:rPr lang="es-CL" dirty="0"/>
              <a:t>”, “clases” y/o “</a:t>
            </a:r>
            <a:r>
              <a:rPr lang="es-CL" dirty="0" err="1"/>
              <a:t>tag’s</a:t>
            </a:r>
            <a:r>
              <a:rPr lang="es-CL" dirty="0"/>
              <a:t>” que se apliquen de forma similar en las distintas páginas (links) para la extracción del “Titulo”, “Fecha”, “Bajada” y “Cuerpo”.</a:t>
            </a:r>
          </a:p>
          <a:p>
            <a:r>
              <a:rPr lang="es-CL" dirty="0"/>
              <a:t>Se trabaja la extracción de información a través del programa R-Studio</a:t>
            </a:r>
          </a:p>
        </p:txBody>
      </p:sp>
    </p:spTree>
    <p:extLst>
      <p:ext uri="{BB962C8B-B14F-4D97-AF65-F5344CB8AC3E}">
        <p14:creationId xmlns:p14="http://schemas.microsoft.com/office/powerpoint/2010/main" val="133833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9D60DE-8332-4B33-86F7-48B689D53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411B5-F95E-490B-9015-906AE253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74740-5659-46F1-BB37-79CB338B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Inicialmente existieron desafíos en la utilización del programa R-Studio.</a:t>
            </a:r>
          </a:p>
          <a:p>
            <a:r>
              <a:rPr lang="es-CL" dirty="0"/>
              <a:t>No se logró el objetivo final en su totalidad.</a:t>
            </a:r>
          </a:p>
          <a:p>
            <a:r>
              <a:rPr lang="es-CL" dirty="0"/>
              <a:t>Se obtuvieron resultados en modo de prueba.</a:t>
            </a:r>
          </a:p>
          <a:p>
            <a:r>
              <a:rPr lang="es-CL" dirty="0"/>
              <a:t>Propuestas.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866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C3FA4-1548-4A5D-B59E-B4E62399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534" y="5469765"/>
            <a:ext cx="2834240" cy="67924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465691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168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Financial Risk</vt:lpstr>
      <vt:lpstr>Introducción</vt:lpstr>
      <vt:lpstr>Objetivo</vt:lpstr>
      <vt:lpstr>Desarrollo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</dc:title>
  <dc:creator>Bryan</dc:creator>
  <cp:lastModifiedBy>Bryan</cp:lastModifiedBy>
  <cp:revision>8</cp:revision>
  <dcterms:created xsi:type="dcterms:W3CDTF">2019-01-25T18:47:58Z</dcterms:created>
  <dcterms:modified xsi:type="dcterms:W3CDTF">2019-01-28T14:57:04Z</dcterms:modified>
</cp:coreProperties>
</file>