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43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271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274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14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4856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6817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675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526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43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404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393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050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078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404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113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622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184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C949-8001-4128-9B2B-8E29415BD4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0656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5D39-C1BA-4369-A8DB-82DB902D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Financial </a:t>
            </a:r>
            <a:r>
              <a:rPr lang="es-CL" dirty="0" err="1"/>
              <a:t>Risk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23F2E8-71DB-4FDD-8324-A34146EB5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Trabajo Final Big Data</a:t>
            </a:r>
            <a:br>
              <a:rPr lang="es-CL" dirty="0"/>
            </a:br>
            <a:br>
              <a:rPr lang="es-CL" dirty="0"/>
            </a:br>
            <a:br>
              <a:rPr lang="es-CL" dirty="0"/>
            </a:br>
            <a:br>
              <a:rPr lang="es-CL" dirty="0"/>
            </a:br>
            <a:r>
              <a:rPr lang="es-CL" dirty="0"/>
              <a:t>Bryan Negrete</a:t>
            </a:r>
          </a:p>
        </p:txBody>
      </p:sp>
    </p:spTree>
    <p:extLst>
      <p:ext uri="{BB962C8B-B14F-4D97-AF65-F5344CB8AC3E}">
        <p14:creationId xmlns:p14="http://schemas.microsoft.com/office/powerpoint/2010/main" val="222741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8012B-3E5B-4713-90BB-637417FC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76D42-372D-4FBD-A51E-0D0B6849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7021926" cy="3989995"/>
          </a:xfrm>
        </p:spPr>
        <p:txBody>
          <a:bodyPr>
            <a:normAutofit/>
          </a:bodyPr>
          <a:lstStyle/>
          <a:p>
            <a:r>
              <a:rPr lang="es-CL" sz="3200" dirty="0"/>
              <a:t>Página web.</a:t>
            </a:r>
          </a:p>
          <a:p>
            <a:r>
              <a:rPr lang="es-CL" sz="3200" dirty="0"/>
              <a:t>Herramientas a ocupar:</a:t>
            </a:r>
          </a:p>
          <a:p>
            <a:pPr lvl="1"/>
            <a:r>
              <a:rPr lang="es-CL" sz="2800" dirty="0"/>
              <a:t>Programa R.</a:t>
            </a:r>
          </a:p>
          <a:p>
            <a:pPr lvl="1"/>
            <a:r>
              <a:rPr lang="es-CL" sz="2800" dirty="0" err="1"/>
              <a:t>SourceTree</a:t>
            </a:r>
            <a:r>
              <a:rPr lang="es-CL" sz="2800" dirty="0"/>
              <a:t>.</a:t>
            </a:r>
          </a:p>
          <a:p>
            <a:pPr lvl="1"/>
            <a:r>
              <a:rPr lang="es-CL" sz="28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85360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5E22B-45CE-46B7-BE9C-29118EA5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B069BF-D735-4E6B-BB41-D0A6EC60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200" dirty="0"/>
              <a:t>Anticiparse al riesgo en las transacciones financieras a través de un análisis a las noticias de economía.</a:t>
            </a:r>
          </a:p>
        </p:txBody>
      </p:sp>
    </p:spTree>
    <p:extLst>
      <p:ext uri="{BB962C8B-B14F-4D97-AF65-F5344CB8AC3E}">
        <p14:creationId xmlns:p14="http://schemas.microsoft.com/office/powerpoint/2010/main" val="5760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BD24B-CA2C-4DFB-9877-59D4D9FC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59E6A9-C5FD-400B-BA54-435B3F79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Inspección a la página “https://www.emol.com/</a:t>
            </a:r>
            <a:r>
              <a:rPr lang="es-CL" dirty="0" err="1"/>
              <a:t>economia</a:t>
            </a:r>
            <a:r>
              <a:rPr lang="es-CL" dirty="0"/>
              <a:t>/”  </a:t>
            </a:r>
          </a:p>
          <a:p>
            <a:r>
              <a:rPr lang="es-CL" dirty="0"/>
              <a:t>Reconocimiento de “</a:t>
            </a:r>
            <a:r>
              <a:rPr lang="es-CL" dirty="0" err="1"/>
              <a:t>div’s</a:t>
            </a:r>
            <a:r>
              <a:rPr lang="es-CL" dirty="0"/>
              <a:t>”, “clases” y/o “</a:t>
            </a:r>
            <a:r>
              <a:rPr lang="es-CL" dirty="0" err="1"/>
              <a:t>tag’s</a:t>
            </a:r>
            <a:r>
              <a:rPr lang="es-CL" dirty="0"/>
              <a:t>” asociados a links de los cuales se extraerá información.</a:t>
            </a:r>
          </a:p>
          <a:p>
            <a:r>
              <a:rPr lang="es-CL" dirty="0"/>
              <a:t>Reconocimiento de “</a:t>
            </a:r>
            <a:r>
              <a:rPr lang="es-CL" dirty="0" err="1"/>
              <a:t>div’s</a:t>
            </a:r>
            <a:r>
              <a:rPr lang="es-CL" dirty="0"/>
              <a:t>”, “clases” y/o “</a:t>
            </a:r>
            <a:r>
              <a:rPr lang="es-CL" dirty="0" err="1"/>
              <a:t>tag’s</a:t>
            </a:r>
            <a:r>
              <a:rPr lang="es-CL" dirty="0"/>
              <a:t>” que se apliquen de forma similar en las distintas páginas (links) para la extracción del “Titulo”, “Fecha”, “Bajada” y “Cuerpo”.</a:t>
            </a:r>
          </a:p>
          <a:p>
            <a:r>
              <a:rPr lang="es-CL" dirty="0"/>
              <a:t>Se trabaja la extracción de información a través del programa R-Studio</a:t>
            </a:r>
          </a:p>
        </p:txBody>
      </p:sp>
    </p:spTree>
    <p:extLst>
      <p:ext uri="{BB962C8B-B14F-4D97-AF65-F5344CB8AC3E}">
        <p14:creationId xmlns:p14="http://schemas.microsoft.com/office/powerpoint/2010/main" val="133833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49D60DE-8332-4B33-86F7-48B689D53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3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411B5-F95E-490B-9015-906AE253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E74740-5659-46F1-BB37-79CB338B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Inicialmente existieron desafíos en la utilización del programa R-Studio.</a:t>
            </a:r>
          </a:p>
          <a:p>
            <a:r>
              <a:rPr lang="es-CL" dirty="0"/>
              <a:t>No se logró el objetivo final en su totalidad.</a:t>
            </a:r>
          </a:p>
          <a:p>
            <a:r>
              <a:rPr lang="es-CL" dirty="0"/>
              <a:t>Se obtuvieron resultados en modo de prueba.</a:t>
            </a:r>
          </a:p>
          <a:p>
            <a:r>
              <a:rPr lang="es-CL" dirty="0"/>
              <a:t>Propuestas.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4866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C3FA4-1548-4A5D-B59E-B4E62399F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9534" y="5469765"/>
            <a:ext cx="2834240" cy="679243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Muchas Gracias.</a:t>
            </a:r>
          </a:p>
        </p:txBody>
      </p:sp>
    </p:spTree>
    <p:extLst>
      <p:ext uri="{BB962C8B-B14F-4D97-AF65-F5344CB8AC3E}">
        <p14:creationId xmlns:p14="http://schemas.microsoft.com/office/powerpoint/2010/main" val="465691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101</TotalTime>
  <Words>168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Financial Risk</vt:lpstr>
      <vt:lpstr>Introducción</vt:lpstr>
      <vt:lpstr>Objetivo</vt:lpstr>
      <vt:lpstr>Desarrollo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Risk</dc:title>
  <dc:creator>Bryan</dc:creator>
  <cp:lastModifiedBy>Bryan</cp:lastModifiedBy>
  <cp:revision>7</cp:revision>
  <dcterms:created xsi:type="dcterms:W3CDTF">2019-01-25T18:47:58Z</dcterms:created>
  <dcterms:modified xsi:type="dcterms:W3CDTF">2019-01-26T05:30:54Z</dcterms:modified>
</cp:coreProperties>
</file>