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2" r:id="rId8"/>
    <p:sldId id="260" r:id="rId9"/>
    <p:sldId id="259" r:id="rId10"/>
    <p:sldId id="261" r:id="rId11"/>
    <p:sldId id="264" r:id="rId12"/>
    <p:sldId id="265" r:id="rId13"/>
    <p:sldId id="263" r:id="rId14"/>
    <p:sldId id="266" r:id="rId15"/>
    <p:sldId id="267" r:id="rId16"/>
    <p:sldId id="268" r:id="rId17"/>
    <p:sldId id="271" r:id="rId18"/>
    <p:sldId id="269" r:id="rId19"/>
    <p:sldId id="27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87D141-01E1-4E06-AB89-4C8FB0C00E2A}" v="2" dt="2023-03-27T22:10:37.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8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d Wild" userId="f83639c31b8faa77" providerId="Windows Live" clId="Web-{3687D141-01E1-4E06-AB89-4C8FB0C00E2A}"/>
    <pc:docChg chg="addSld delSld">
      <pc:chgData name="Ted Wild" userId="f83639c31b8faa77" providerId="Windows Live" clId="Web-{3687D141-01E1-4E06-AB89-4C8FB0C00E2A}" dt="2023-03-27T22:10:37.891" v="1"/>
      <pc:docMkLst>
        <pc:docMk/>
      </pc:docMkLst>
      <pc:sldChg chg="new del">
        <pc:chgData name="Ted Wild" userId="f83639c31b8faa77" providerId="Windows Live" clId="Web-{3687D141-01E1-4E06-AB89-4C8FB0C00E2A}" dt="2023-03-27T22:10:37.891" v="1"/>
        <pc:sldMkLst>
          <pc:docMk/>
          <pc:sldMk cId="1080774792"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48EA129-1836-4BE6-2FB2-15F2E8AED7BC}"/>
              </a:ext>
            </a:extLst>
          </p:cNvPr>
          <p:cNvSpPr>
            <a:spLocks noGrp="1"/>
          </p:cNvSpPr>
          <p:nvPr>
            <p:ph type="dt" sz="half" idx="10"/>
          </p:nvPr>
        </p:nvSpPr>
        <p:spPr/>
        <p:txBody>
          <a:bodyPr/>
          <a:lstStyle>
            <a:lvl1pPr>
              <a:defRPr/>
            </a:lvl1pPr>
          </a:lstStyle>
          <a:p>
            <a:pPr>
              <a:defRPr/>
            </a:pPr>
            <a:fld id="{535A3BA8-8B28-4F31-9DB3-B4B6C594A8B8}" type="datetimeFigureOut">
              <a:rPr lang="en-US"/>
              <a:pPr>
                <a:defRPr/>
              </a:pPr>
              <a:t>3/27/2023</a:t>
            </a:fld>
            <a:endParaRPr lang="en-US"/>
          </a:p>
        </p:txBody>
      </p:sp>
      <p:sp>
        <p:nvSpPr>
          <p:cNvPr id="5" name="Footer Placeholder 4">
            <a:extLst>
              <a:ext uri="{FF2B5EF4-FFF2-40B4-BE49-F238E27FC236}">
                <a16:creationId xmlns:a16="http://schemas.microsoft.com/office/drawing/2014/main" id="{385650AE-BF7B-1510-2D1A-B74374245B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3647E07-3C52-D543-19C0-467763E511CB}"/>
              </a:ext>
            </a:extLst>
          </p:cNvPr>
          <p:cNvSpPr>
            <a:spLocks noGrp="1"/>
          </p:cNvSpPr>
          <p:nvPr>
            <p:ph type="sldNum" sz="quarter" idx="12"/>
          </p:nvPr>
        </p:nvSpPr>
        <p:spPr/>
        <p:txBody>
          <a:bodyPr/>
          <a:lstStyle>
            <a:lvl1pPr>
              <a:defRPr/>
            </a:lvl1pPr>
          </a:lstStyle>
          <a:p>
            <a:fld id="{F80D8FA8-5B0F-4FEE-A07F-D836E01746F1}" type="slidenum">
              <a:rPr lang="en-US" altLang="en-US"/>
              <a:pPr/>
              <a:t>‹#›</a:t>
            </a:fld>
            <a:endParaRPr lang="en-US" altLang="en-US"/>
          </a:p>
        </p:txBody>
      </p:sp>
    </p:spTree>
    <p:extLst>
      <p:ext uri="{BB962C8B-B14F-4D97-AF65-F5344CB8AC3E}">
        <p14:creationId xmlns:p14="http://schemas.microsoft.com/office/powerpoint/2010/main" val="449347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B3B37-3E32-61FB-A7F3-86E834136325}"/>
              </a:ext>
            </a:extLst>
          </p:cNvPr>
          <p:cNvSpPr>
            <a:spLocks noGrp="1"/>
          </p:cNvSpPr>
          <p:nvPr>
            <p:ph type="dt" sz="half" idx="10"/>
          </p:nvPr>
        </p:nvSpPr>
        <p:spPr/>
        <p:txBody>
          <a:bodyPr/>
          <a:lstStyle>
            <a:lvl1pPr>
              <a:defRPr/>
            </a:lvl1pPr>
          </a:lstStyle>
          <a:p>
            <a:pPr>
              <a:defRPr/>
            </a:pPr>
            <a:fld id="{5C773AB7-2BDC-4E9B-9EAF-6EAFFDC4A958}" type="datetimeFigureOut">
              <a:rPr lang="en-US"/>
              <a:pPr>
                <a:defRPr/>
              </a:pPr>
              <a:t>3/27/2023</a:t>
            </a:fld>
            <a:endParaRPr lang="en-US"/>
          </a:p>
        </p:txBody>
      </p:sp>
      <p:sp>
        <p:nvSpPr>
          <p:cNvPr id="5" name="Footer Placeholder 4">
            <a:extLst>
              <a:ext uri="{FF2B5EF4-FFF2-40B4-BE49-F238E27FC236}">
                <a16:creationId xmlns:a16="http://schemas.microsoft.com/office/drawing/2014/main" id="{8CFCFCC7-0AB5-FF08-60A4-BF9B31BF2C5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C79E26-8EC9-6D4A-F11E-9CAD33F584E4}"/>
              </a:ext>
            </a:extLst>
          </p:cNvPr>
          <p:cNvSpPr>
            <a:spLocks noGrp="1"/>
          </p:cNvSpPr>
          <p:nvPr>
            <p:ph type="sldNum" sz="quarter" idx="12"/>
          </p:nvPr>
        </p:nvSpPr>
        <p:spPr/>
        <p:txBody>
          <a:bodyPr/>
          <a:lstStyle>
            <a:lvl1pPr>
              <a:defRPr/>
            </a:lvl1pPr>
          </a:lstStyle>
          <a:p>
            <a:fld id="{6AECC9D8-A00C-4A56-8744-DC67388E0935}" type="slidenum">
              <a:rPr lang="en-US" altLang="en-US"/>
              <a:pPr/>
              <a:t>‹#›</a:t>
            </a:fld>
            <a:endParaRPr lang="en-US" altLang="en-US"/>
          </a:p>
        </p:txBody>
      </p:sp>
    </p:spTree>
    <p:extLst>
      <p:ext uri="{BB962C8B-B14F-4D97-AF65-F5344CB8AC3E}">
        <p14:creationId xmlns:p14="http://schemas.microsoft.com/office/powerpoint/2010/main" val="395680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F350B-A9F1-FA9A-82EF-CFE812BC98B2}"/>
              </a:ext>
            </a:extLst>
          </p:cNvPr>
          <p:cNvSpPr>
            <a:spLocks noGrp="1"/>
          </p:cNvSpPr>
          <p:nvPr>
            <p:ph type="dt" sz="half" idx="10"/>
          </p:nvPr>
        </p:nvSpPr>
        <p:spPr/>
        <p:txBody>
          <a:bodyPr/>
          <a:lstStyle>
            <a:lvl1pPr>
              <a:defRPr/>
            </a:lvl1pPr>
          </a:lstStyle>
          <a:p>
            <a:pPr>
              <a:defRPr/>
            </a:pPr>
            <a:fld id="{D08602B2-130A-4F93-9EA3-289C97BB4976}" type="datetimeFigureOut">
              <a:rPr lang="en-US"/>
              <a:pPr>
                <a:defRPr/>
              </a:pPr>
              <a:t>3/27/2023</a:t>
            </a:fld>
            <a:endParaRPr lang="en-US"/>
          </a:p>
        </p:txBody>
      </p:sp>
      <p:sp>
        <p:nvSpPr>
          <p:cNvPr id="5" name="Footer Placeholder 4">
            <a:extLst>
              <a:ext uri="{FF2B5EF4-FFF2-40B4-BE49-F238E27FC236}">
                <a16:creationId xmlns:a16="http://schemas.microsoft.com/office/drawing/2014/main" id="{964C01AC-E78F-00C2-7F88-8FAC376C99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800F31-AB6F-8F44-52C5-F1706F8F3213}"/>
              </a:ext>
            </a:extLst>
          </p:cNvPr>
          <p:cNvSpPr>
            <a:spLocks noGrp="1"/>
          </p:cNvSpPr>
          <p:nvPr>
            <p:ph type="sldNum" sz="quarter" idx="12"/>
          </p:nvPr>
        </p:nvSpPr>
        <p:spPr/>
        <p:txBody>
          <a:bodyPr/>
          <a:lstStyle>
            <a:lvl1pPr>
              <a:defRPr/>
            </a:lvl1pPr>
          </a:lstStyle>
          <a:p>
            <a:fld id="{12CC1B70-DBF5-486C-9DE0-49852C595D0A}" type="slidenum">
              <a:rPr lang="en-US" altLang="en-US"/>
              <a:pPr/>
              <a:t>‹#›</a:t>
            </a:fld>
            <a:endParaRPr lang="en-US" altLang="en-US"/>
          </a:p>
        </p:txBody>
      </p:sp>
    </p:spTree>
    <p:extLst>
      <p:ext uri="{BB962C8B-B14F-4D97-AF65-F5344CB8AC3E}">
        <p14:creationId xmlns:p14="http://schemas.microsoft.com/office/powerpoint/2010/main" val="424459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02CD2-6882-7195-7C67-A2089E480A6F}"/>
              </a:ext>
            </a:extLst>
          </p:cNvPr>
          <p:cNvSpPr>
            <a:spLocks noGrp="1"/>
          </p:cNvSpPr>
          <p:nvPr>
            <p:ph type="dt" sz="half" idx="10"/>
          </p:nvPr>
        </p:nvSpPr>
        <p:spPr/>
        <p:txBody>
          <a:bodyPr/>
          <a:lstStyle>
            <a:lvl1pPr>
              <a:defRPr/>
            </a:lvl1pPr>
          </a:lstStyle>
          <a:p>
            <a:pPr>
              <a:defRPr/>
            </a:pPr>
            <a:fld id="{CE5182AB-3E2C-4724-AFB4-31C25B013BD1}" type="datetimeFigureOut">
              <a:rPr lang="en-US"/>
              <a:pPr>
                <a:defRPr/>
              </a:pPr>
              <a:t>3/27/2023</a:t>
            </a:fld>
            <a:endParaRPr lang="en-US"/>
          </a:p>
        </p:txBody>
      </p:sp>
      <p:sp>
        <p:nvSpPr>
          <p:cNvPr id="5" name="Footer Placeholder 4">
            <a:extLst>
              <a:ext uri="{FF2B5EF4-FFF2-40B4-BE49-F238E27FC236}">
                <a16:creationId xmlns:a16="http://schemas.microsoft.com/office/drawing/2014/main" id="{ED6AE435-E865-B6C0-EA0F-6D6C2163C33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1080BE-1B44-41F6-168E-5DEF203B3926}"/>
              </a:ext>
            </a:extLst>
          </p:cNvPr>
          <p:cNvSpPr>
            <a:spLocks noGrp="1"/>
          </p:cNvSpPr>
          <p:nvPr>
            <p:ph type="sldNum" sz="quarter" idx="12"/>
          </p:nvPr>
        </p:nvSpPr>
        <p:spPr/>
        <p:txBody>
          <a:bodyPr/>
          <a:lstStyle>
            <a:lvl1pPr>
              <a:defRPr/>
            </a:lvl1pPr>
          </a:lstStyle>
          <a:p>
            <a:fld id="{2370AA1C-327D-48A9-88D1-A6577ABDE853}" type="slidenum">
              <a:rPr lang="en-US" altLang="en-US"/>
              <a:pPr/>
              <a:t>‹#›</a:t>
            </a:fld>
            <a:endParaRPr lang="en-US" altLang="en-US"/>
          </a:p>
        </p:txBody>
      </p:sp>
    </p:spTree>
    <p:extLst>
      <p:ext uri="{BB962C8B-B14F-4D97-AF65-F5344CB8AC3E}">
        <p14:creationId xmlns:p14="http://schemas.microsoft.com/office/powerpoint/2010/main" val="2534419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5322D-02B5-3210-48E6-BBF3FA90A586}"/>
              </a:ext>
            </a:extLst>
          </p:cNvPr>
          <p:cNvSpPr>
            <a:spLocks noGrp="1"/>
          </p:cNvSpPr>
          <p:nvPr>
            <p:ph type="dt" sz="half" idx="10"/>
          </p:nvPr>
        </p:nvSpPr>
        <p:spPr/>
        <p:txBody>
          <a:bodyPr/>
          <a:lstStyle>
            <a:lvl1pPr>
              <a:defRPr/>
            </a:lvl1pPr>
          </a:lstStyle>
          <a:p>
            <a:pPr>
              <a:defRPr/>
            </a:pPr>
            <a:fld id="{FA191027-2D71-482F-AEBD-8C901E418158}" type="datetimeFigureOut">
              <a:rPr lang="en-US"/>
              <a:pPr>
                <a:defRPr/>
              </a:pPr>
              <a:t>3/27/2023</a:t>
            </a:fld>
            <a:endParaRPr lang="en-US"/>
          </a:p>
        </p:txBody>
      </p:sp>
      <p:sp>
        <p:nvSpPr>
          <p:cNvPr id="5" name="Footer Placeholder 4">
            <a:extLst>
              <a:ext uri="{FF2B5EF4-FFF2-40B4-BE49-F238E27FC236}">
                <a16:creationId xmlns:a16="http://schemas.microsoft.com/office/drawing/2014/main" id="{8E3C0396-49AB-6614-8F84-58271260482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6D31F7-1747-4EC6-E459-2AB7DDBC8EF7}"/>
              </a:ext>
            </a:extLst>
          </p:cNvPr>
          <p:cNvSpPr>
            <a:spLocks noGrp="1"/>
          </p:cNvSpPr>
          <p:nvPr>
            <p:ph type="sldNum" sz="quarter" idx="12"/>
          </p:nvPr>
        </p:nvSpPr>
        <p:spPr/>
        <p:txBody>
          <a:bodyPr/>
          <a:lstStyle>
            <a:lvl1pPr>
              <a:defRPr/>
            </a:lvl1pPr>
          </a:lstStyle>
          <a:p>
            <a:fld id="{B7169441-A7D3-43FB-B735-FC1E5A010D11}" type="slidenum">
              <a:rPr lang="en-US" altLang="en-US"/>
              <a:pPr/>
              <a:t>‹#›</a:t>
            </a:fld>
            <a:endParaRPr lang="en-US" altLang="en-US"/>
          </a:p>
        </p:txBody>
      </p:sp>
    </p:spTree>
    <p:extLst>
      <p:ext uri="{BB962C8B-B14F-4D97-AF65-F5344CB8AC3E}">
        <p14:creationId xmlns:p14="http://schemas.microsoft.com/office/powerpoint/2010/main" val="3540020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C1A3143-AB17-C56D-6197-BE57C25B4298}"/>
              </a:ext>
            </a:extLst>
          </p:cNvPr>
          <p:cNvSpPr>
            <a:spLocks noGrp="1"/>
          </p:cNvSpPr>
          <p:nvPr>
            <p:ph type="dt" sz="half" idx="10"/>
          </p:nvPr>
        </p:nvSpPr>
        <p:spPr/>
        <p:txBody>
          <a:bodyPr/>
          <a:lstStyle>
            <a:lvl1pPr>
              <a:defRPr/>
            </a:lvl1pPr>
          </a:lstStyle>
          <a:p>
            <a:pPr>
              <a:defRPr/>
            </a:pPr>
            <a:fld id="{45CA811A-D3C5-4ABE-B194-FEB6360EE4B8}" type="datetimeFigureOut">
              <a:rPr lang="en-US"/>
              <a:pPr>
                <a:defRPr/>
              </a:pPr>
              <a:t>3/27/2023</a:t>
            </a:fld>
            <a:endParaRPr lang="en-US"/>
          </a:p>
        </p:txBody>
      </p:sp>
      <p:sp>
        <p:nvSpPr>
          <p:cNvPr id="6" name="Footer Placeholder 4">
            <a:extLst>
              <a:ext uri="{FF2B5EF4-FFF2-40B4-BE49-F238E27FC236}">
                <a16:creationId xmlns:a16="http://schemas.microsoft.com/office/drawing/2014/main" id="{6204A1A9-A61B-6E13-D47D-DAE879E0CB4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8080095-4D26-F618-2855-A77667907829}"/>
              </a:ext>
            </a:extLst>
          </p:cNvPr>
          <p:cNvSpPr>
            <a:spLocks noGrp="1"/>
          </p:cNvSpPr>
          <p:nvPr>
            <p:ph type="sldNum" sz="quarter" idx="12"/>
          </p:nvPr>
        </p:nvSpPr>
        <p:spPr/>
        <p:txBody>
          <a:bodyPr/>
          <a:lstStyle>
            <a:lvl1pPr>
              <a:defRPr/>
            </a:lvl1pPr>
          </a:lstStyle>
          <a:p>
            <a:fld id="{848047AD-81DD-4780-9718-8E6E09E81A48}" type="slidenum">
              <a:rPr lang="en-US" altLang="en-US"/>
              <a:pPr/>
              <a:t>‹#›</a:t>
            </a:fld>
            <a:endParaRPr lang="en-US" altLang="en-US"/>
          </a:p>
        </p:txBody>
      </p:sp>
    </p:spTree>
    <p:extLst>
      <p:ext uri="{BB962C8B-B14F-4D97-AF65-F5344CB8AC3E}">
        <p14:creationId xmlns:p14="http://schemas.microsoft.com/office/powerpoint/2010/main" val="3310716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06A9BB4-1880-4BD3-D688-36AF4B2A4953}"/>
              </a:ext>
            </a:extLst>
          </p:cNvPr>
          <p:cNvSpPr>
            <a:spLocks noGrp="1"/>
          </p:cNvSpPr>
          <p:nvPr>
            <p:ph type="dt" sz="half" idx="10"/>
          </p:nvPr>
        </p:nvSpPr>
        <p:spPr/>
        <p:txBody>
          <a:bodyPr/>
          <a:lstStyle>
            <a:lvl1pPr>
              <a:defRPr/>
            </a:lvl1pPr>
          </a:lstStyle>
          <a:p>
            <a:pPr>
              <a:defRPr/>
            </a:pPr>
            <a:fld id="{AA9107BC-2A0E-4176-ADD0-8E83214D8D50}" type="datetimeFigureOut">
              <a:rPr lang="en-US"/>
              <a:pPr>
                <a:defRPr/>
              </a:pPr>
              <a:t>3/27/2023</a:t>
            </a:fld>
            <a:endParaRPr lang="en-US"/>
          </a:p>
        </p:txBody>
      </p:sp>
      <p:sp>
        <p:nvSpPr>
          <p:cNvPr id="8" name="Footer Placeholder 4">
            <a:extLst>
              <a:ext uri="{FF2B5EF4-FFF2-40B4-BE49-F238E27FC236}">
                <a16:creationId xmlns:a16="http://schemas.microsoft.com/office/drawing/2014/main" id="{3FEDED63-F056-8304-A521-F882A875B6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33E4DA3-C7BE-45B0-9A8F-1847C50AEDCE}"/>
              </a:ext>
            </a:extLst>
          </p:cNvPr>
          <p:cNvSpPr>
            <a:spLocks noGrp="1"/>
          </p:cNvSpPr>
          <p:nvPr>
            <p:ph type="sldNum" sz="quarter" idx="12"/>
          </p:nvPr>
        </p:nvSpPr>
        <p:spPr/>
        <p:txBody>
          <a:bodyPr/>
          <a:lstStyle>
            <a:lvl1pPr>
              <a:defRPr/>
            </a:lvl1pPr>
          </a:lstStyle>
          <a:p>
            <a:fld id="{D018CD7B-F61D-4BFB-B607-EA19479D1F41}" type="slidenum">
              <a:rPr lang="en-US" altLang="en-US"/>
              <a:pPr/>
              <a:t>‹#›</a:t>
            </a:fld>
            <a:endParaRPr lang="en-US" altLang="en-US"/>
          </a:p>
        </p:txBody>
      </p:sp>
    </p:spTree>
    <p:extLst>
      <p:ext uri="{BB962C8B-B14F-4D97-AF65-F5344CB8AC3E}">
        <p14:creationId xmlns:p14="http://schemas.microsoft.com/office/powerpoint/2010/main" val="326840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9F3BCD0-90AE-1050-62CB-7EB63478B110}"/>
              </a:ext>
            </a:extLst>
          </p:cNvPr>
          <p:cNvSpPr>
            <a:spLocks noGrp="1"/>
          </p:cNvSpPr>
          <p:nvPr>
            <p:ph type="dt" sz="half" idx="10"/>
          </p:nvPr>
        </p:nvSpPr>
        <p:spPr/>
        <p:txBody>
          <a:bodyPr/>
          <a:lstStyle>
            <a:lvl1pPr>
              <a:defRPr/>
            </a:lvl1pPr>
          </a:lstStyle>
          <a:p>
            <a:pPr>
              <a:defRPr/>
            </a:pPr>
            <a:fld id="{017262F9-35D5-47A2-BAD9-C3C82CB5FBEE}" type="datetimeFigureOut">
              <a:rPr lang="en-US"/>
              <a:pPr>
                <a:defRPr/>
              </a:pPr>
              <a:t>3/27/2023</a:t>
            </a:fld>
            <a:endParaRPr lang="en-US"/>
          </a:p>
        </p:txBody>
      </p:sp>
      <p:sp>
        <p:nvSpPr>
          <p:cNvPr id="4" name="Footer Placeholder 4">
            <a:extLst>
              <a:ext uri="{FF2B5EF4-FFF2-40B4-BE49-F238E27FC236}">
                <a16:creationId xmlns:a16="http://schemas.microsoft.com/office/drawing/2014/main" id="{3A67A08D-FD40-9DBE-D79D-0D2E4644321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080754E-6825-A214-C038-459FDFAE8009}"/>
              </a:ext>
            </a:extLst>
          </p:cNvPr>
          <p:cNvSpPr>
            <a:spLocks noGrp="1"/>
          </p:cNvSpPr>
          <p:nvPr>
            <p:ph type="sldNum" sz="quarter" idx="12"/>
          </p:nvPr>
        </p:nvSpPr>
        <p:spPr/>
        <p:txBody>
          <a:bodyPr/>
          <a:lstStyle>
            <a:lvl1pPr>
              <a:defRPr/>
            </a:lvl1pPr>
          </a:lstStyle>
          <a:p>
            <a:fld id="{0B8BE391-8C41-4A57-A404-AC8F1EA01266}" type="slidenum">
              <a:rPr lang="en-US" altLang="en-US"/>
              <a:pPr/>
              <a:t>‹#›</a:t>
            </a:fld>
            <a:endParaRPr lang="en-US" altLang="en-US"/>
          </a:p>
        </p:txBody>
      </p:sp>
    </p:spTree>
    <p:extLst>
      <p:ext uri="{BB962C8B-B14F-4D97-AF65-F5344CB8AC3E}">
        <p14:creationId xmlns:p14="http://schemas.microsoft.com/office/powerpoint/2010/main" val="2026017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AF1752-4370-765B-78E0-AACD934A8078}"/>
              </a:ext>
            </a:extLst>
          </p:cNvPr>
          <p:cNvSpPr>
            <a:spLocks noGrp="1"/>
          </p:cNvSpPr>
          <p:nvPr>
            <p:ph type="dt" sz="half" idx="10"/>
          </p:nvPr>
        </p:nvSpPr>
        <p:spPr/>
        <p:txBody>
          <a:bodyPr/>
          <a:lstStyle>
            <a:lvl1pPr>
              <a:defRPr/>
            </a:lvl1pPr>
          </a:lstStyle>
          <a:p>
            <a:pPr>
              <a:defRPr/>
            </a:pPr>
            <a:fld id="{5244E2B8-53AB-464E-AD69-92330D350DE0}" type="datetimeFigureOut">
              <a:rPr lang="en-US"/>
              <a:pPr>
                <a:defRPr/>
              </a:pPr>
              <a:t>3/27/2023</a:t>
            </a:fld>
            <a:endParaRPr lang="en-US"/>
          </a:p>
        </p:txBody>
      </p:sp>
      <p:sp>
        <p:nvSpPr>
          <p:cNvPr id="3" name="Footer Placeholder 4">
            <a:extLst>
              <a:ext uri="{FF2B5EF4-FFF2-40B4-BE49-F238E27FC236}">
                <a16:creationId xmlns:a16="http://schemas.microsoft.com/office/drawing/2014/main" id="{64CA80EA-329F-C664-9036-2C406E1FA88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758A10A-9AE4-BD47-0B08-9D7373708E63}"/>
              </a:ext>
            </a:extLst>
          </p:cNvPr>
          <p:cNvSpPr>
            <a:spLocks noGrp="1"/>
          </p:cNvSpPr>
          <p:nvPr>
            <p:ph type="sldNum" sz="quarter" idx="12"/>
          </p:nvPr>
        </p:nvSpPr>
        <p:spPr/>
        <p:txBody>
          <a:bodyPr/>
          <a:lstStyle>
            <a:lvl1pPr>
              <a:defRPr/>
            </a:lvl1pPr>
          </a:lstStyle>
          <a:p>
            <a:fld id="{159675DC-020D-4E9B-BF05-4AAE3E4908A6}" type="slidenum">
              <a:rPr lang="en-US" altLang="en-US"/>
              <a:pPr/>
              <a:t>‹#›</a:t>
            </a:fld>
            <a:endParaRPr lang="en-US" altLang="en-US"/>
          </a:p>
        </p:txBody>
      </p:sp>
    </p:spTree>
    <p:extLst>
      <p:ext uri="{BB962C8B-B14F-4D97-AF65-F5344CB8AC3E}">
        <p14:creationId xmlns:p14="http://schemas.microsoft.com/office/powerpoint/2010/main" val="234314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8370AC0-A462-AA7D-491F-B22FF737E1E4}"/>
              </a:ext>
            </a:extLst>
          </p:cNvPr>
          <p:cNvSpPr>
            <a:spLocks noGrp="1"/>
          </p:cNvSpPr>
          <p:nvPr>
            <p:ph type="dt" sz="half" idx="10"/>
          </p:nvPr>
        </p:nvSpPr>
        <p:spPr/>
        <p:txBody>
          <a:bodyPr/>
          <a:lstStyle>
            <a:lvl1pPr>
              <a:defRPr/>
            </a:lvl1pPr>
          </a:lstStyle>
          <a:p>
            <a:pPr>
              <a:defRPr/>
            </a:pPr>
            <a:fld id="{5EB086EC-84A7-4697-8548-F975137D8155}" type="datetimeFigureOut">
              <a:rPr lang="en-US"/>
              <a:pPr>
                <a:defRPr/>
              </a:pPr>
              <a:t>3/27/2023</a:t>
            </a:fld>
            <a:endParaRPr lang="en-US"/>
          </a:p>
        </p:txBody>
      </p:sp>
      <p:sp>
        <p:nvSpPr>
          <p:cNvPr id="6" name="Footer Placeholder 4">
            <a:extLst>
              <a:ext uri="{FF2B5EF4-FFF2-40B4-BE49-F238E27FC236}">
                <a16:creationId xmlns:a16="http://schemas.microsoft.com/office/drawing/2014/main" id="{0D869B74-F564-D125-8355-87AD081C490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CD38054-9618-94B0-59E3-87A1D14B2172}"/>
              </a:ext>
            </a:extLst>
          </p:cNvPr>
          <p:cNvSpPr>
            <a:spLocks noGrp="1"/>
          </p:cNvSpPr>
          <p:nvPr>
            <p:ph type="sldNum" sz="quarter" idx="12"/>
          </p:nvPr>
        </p:nvSpPr>
        <p:spPr/>
        <p:txBody>
          <a:bodyPr/>
          <a:lstStyle>
            <a:lvl1pPr>
              <a:defRPr/>
            </a:lvl1pPr>
          </a:lstStyle>
          <a:p>
            <a:fld id="{4C138A7F-084F-4268-A692-870B53F70359}" type="slidenum">
              <a:rPr lang="en-US" altLang="en-US"/>
              <a:pPr/>
              <a:t>‹#›</a:t>
            </a:fld>
            <a:endParaRPr lang="en-US" altLang="en-US"/>
          </a:p>
        </p:txBody>
      </p:sp>
    </p:spTree>
    <p:extLst>
      <p:ext uri="{BB962C8B-B14F-4D97-AF65-F5344CB8AC3E}">
        <p14:creationId xmlns:p14="http://schemas.microsoft.com/office/powerpoint/2010/main" val="256168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4E625EF-EA24-B55B-A1FC-3D448C27F892}"/>
              </a:ext>
            </a:extLst>
          </p:cNvPr>
          <p:cNvSpPr>
            <a:spLocks noGrp="1"/>
          </p:cNvSpPr>
          <p:nvPr>
            <p:ph type="dt" sz="half" idx="10"/>
          </p:nvPr>
        </p:nvSpPr>
        <p:spPr/>
        <p:txBody>
          <a:bodyPr/>
          <a:lstStyle>
            <a:lvl1pPr>
              <a:defRPr/>
            </a:lvl1pPr>
          </a:lstStyle>
          <a:p>
            <a:pPr>
              <a:defRPr/>
            </a:pPr>
            <a:fld id="{46078D1E-9B87-4A35-82F9-2AD0798A1FF2}" type="datetimeFigureOut">
              <a:rPr lang="en-US"/>
              <a:pPr>
                <a:defRPr/>
              </a:pPr>
              <a:t>3/27/2023</a:t>
            </a:fld>
            <a:endParaRPr lang="en-US"/>
          </a:p>
        </p:txBody>
      </p:sp>
      <p:sp>
        <p:nvSpPr>
          <p:cNvPr id="6" name="Footer Placeholder 4">
            <a:extLst>
              <a:ext uri="{FF2B5EF4-FFF2-40B4-BE49-F238E27FC236}">
                <a16:creationId xmlns:a16="http://schemas.microsoft.com/office/drawing/2014/main" id="{9600C38B-FCB7-26CF-42D9-1FAD25590EE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F0CCAB0-4491-182B-E575-9D5218F95E56}"/>
              </a:ext>
            </a:extLst>
          </p:cNvPr>
          <p:cNvSpPr>
            <a:spLocks noGrp="1"/>
          </p:cNvSpPr>
          <p:nvPr>
            <p:ph type="sldNum" sz="quarter" idx="12"/>
          </p:nvPr>
        </p:nvSpPr>
        <p:spPr/>
        <p:txBody>
          <a:bodyPr/>
          <a:lstStyle>
            <a:lvl1pPr>
              <a:defRPr/>
            </a:lvl1pPr>
          </a:lstStyle>
          <a:p>
            <a:fld id="{69942BD3-8FAA-4FBC-AD27-276CCD4A682B}" type="slidenum">
              <a:rPr lang="en-US" altLang="en-US"/>
              <a:pPr/>
              <a:t>‹#›</a:t>
            </a:fld>
            <a:endParaRPr lang="en-US" altLang="en-US"/>
          </a:p>
        </p:txBody>
      </p:sp>
    </p:spTree>
    <p:extLst>
      <p:ext uri="{BB962C8B-B14F-4D97-AF65-F5344CB8AC3E}">
        <p14:creationId xmlns:p14="http://schemas.microsoft.com/office/powerpoint/2010/main" val="35009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92671B8-F12C-CCB6-3EA9-F35FD46FD5E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A5B6085-9C59-63DB-275B-EFFAAE4D88F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0BACDA9-AE53-57C9-7112-A64DBC6C4B5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D6E51672-6E4C-4A5F-8480-10218E5C511D}" type="datetimeFigureOut">
              <a:rPr lang="en-US"/>
              <a:pPr>
                <a:defRPr/>
              </a:pPr>
              <a:t>3/27/2023</a:t>
            </a:fld>
            <a:endParaRPr lang="en-US"/>
          </a:p>
        </p:txBody>
      </p:sp>
      <p:sp>
        <p:nvSpPr>
          <p:cNvPr id="5" name="Footer Placeholder 4">
            <a:extLst>
              <a:ext uri="{FF2B5EF4-FFF2-40B4-BE49-F238E27FC236}">
                <a16:creationId xmlns:a16="http://schemas.microsoft.com/office/drawing/2014/main" id="{AF5165F6-7409-D53D-FE0A-E7700C19E16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9E1A69A-E075-3778-CFFB-B21E5549D35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ADBC9F2A-E755-45D7-9B8E-745A26DC80B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ergeio0/lex.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B9968C9-D212-177E-FCDF-87443B67D5FE}"/>
              </a:ext>
            </a:extLst>
          </p:cNvPr>
          <p:cNvSpPr>
            <a:spLocks noGrp="1"/>
          </p:cNvSpPr>
          <p:nvPr>
            <p:ph type="ctrTitle"/>
          </p:nvPr>
        </p:nvSpPr>
        <p:spPr/>
        <p:txBody>
          <a:bodyPr/>
          <a:lstStyle/>
          <a:p>
            <a:r>
              <a:rPr lang="en-US" altLang="en-US" sz="4800" b="1"/>
              <a:t>Lexical analyzer (fa_lex)</a:t>
            </a:r>
            <a:endParaRPr lang="en-US" altLang="en-US" sz="4800"/>
          </a:p>
        </p:txBody>
      </p:sp>
      <p:sp>
        <p:nvSpPr>
          <p:cNvPr id="3" name="Subtitle 2">
            <a:extLst>
              <a:ext uri="{FF2B5EF4-FFF2-40B4-BE49-F238E27FC236}">
                <a16:creationId xmlns:a16="http://schemas.microsoft.com/office/drawing/2014/main" id="{9237CC3C-F95C-3003-67DD-FAC063A19CF5}"/>
              </a:ext>
            </a:extLst>
          </p:cNvPr>
          <p:cNvSpPr>
            <a:spLocks noGrp="1"/>
          </p:cNvSpPr>
          <p:nvPr>
            <p:ph type="subTitle" idx="1"/>
          </p:nvPr>
        </p:nvSpPr>
        <p:spPr>
          <a:xfrm>
            <a:off x="5486400" y="4876800"/>
            <a:ext cx="3352800" cy="1752600"/>
          </a:xfrm>
        </p:spPr>
        <p:txBody>
          <a:bodyPr rtlCol="0">
            <a:normAutofit/>
          </a:bodyPr>
          <a:lstStyle/>
          <a:p>
            <a:pPr fontAlgn="auto">
              <a:spcAft>
                <a:spcPts val="0"/>
              </a:spcAft>
              <a:defRPr/>
            </a:pPr>
            <a:r>
              <a:rPr lang="en-US" sz="2400" dirty="0"/>
              <a:t>Live Search</a:t>
            </a:r>
          </a:p>
          <a:p>
            <a:pPr fontAlgn="auto">
              <a:spcAft>
                <a:spcPts val="0"/>
              </a:spcAft>
              <a:defRPr/>
            </a:pPr>
            <a:r>
              <a:rPr lang="en-US" sz="2400" dirty="0"/>
              <a:t>Index Generation Team</a:t>
            </a:r>
          </a:p>
          <a:p>
            <a:pPr fontAlgn="auto">
              <a:spcAft>
                <a:spcPts val="0"/>
              </a:spcAft>
              <a:defRPr/>
            </a:pPr>
            <a:r>
              <a:rPr lang="en-US" sz="2400" dirty="0"/>
              <a:t>08/05/2008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3E980C0-1D91-30BC-AC93-34C8AB487038}"/>
              </a:ext>
            </a:extLst>
          </p:cNvPr>
          <p:cNvSpPr>
            <a:spLocks noGrp="1"/>
          </p:cNvSpPr>
          <p:nvPr>
            <p:ph type="title"/>
          </p:nvPr>
        </p:nvSpPr>
        <p:spPr/>
        <p:txBody>
          <a:bodyPr/>
          <a:lstStyle/>
          <a:p>
            <a:r>
              <a:rPr lang="en-US" altLang="en-US"/>
              <a:t>Grammar compilation</a:t>
            </a:r>
          </a:p>
        </p:txBody>
      </p:sp>
      <p:sp>
        <p:nvSpPr>
          <p:cNvPr id="11267" name="Content Placeholder 2">
            <a:extLst>
              <a:ext uri="{FF2B5EF4-FFF2-40B4-BE49-F238E27FC236}">
                <a16:creationId xmlns:a16="http://schemas.microsoft.com/office/drawing/2014/main" id="{D26C3E4C-6307-C8B0-E216-2C9FE685EFAC}"/>
              </a:ext>
            </a:extLst>
          </p:cNvPr>
          <p:cNvSpPr>
            <a:spLocks noGrp="1"/>
          </p:cNvSpPr>
          <p:nvPr>
            <p:ph idx="1"/>
          </p:nvPr>
        </p:nvSpPr>
        <p:spPr/>
        <p:txBody>
          <a:bodyPr/>
          <a:lstStyle/>
          <a:p>
            <a:pPr>
              <a:buFont typeface="Arial" panose="020B0604020202020204" pitchFamily="34" charset="0"/>
              <a:buNone/>
            </a:pPr>
            <a:r>
              <a:rPr lang="en-US" altLang="en-US"/>
              <a:t>$ </a:t>
            </a:r>
            <a:r>
              <a:rPr lang="en-US" altLang="en-US" b="1"/>
              <a:t>fa_build_lex</a:t>
            </a:r>
            <a:r>
              <a:rPr lang="en-US" altLang="en-US"/>
              <a:t> --in=wbd.lex.utf8 \</a:t>
            </a:r>
          </a:p>
          <a:p>
            <a:pPr>
              <a:buFont typeface="Arial" panose="020B0604020202020204" pitchFamily="34" charset="0"/>
              <a:buNone/>
            </a:pPr>
            <a:r>
              <a:rPr lang="en-US" altLang="en-US"/>
              <a:t>    --tagset=wbd.tagset.txt --out=wbd.lex.dump \</a:t>
            </a:r>
          </a:p>
          <a:p>
            <a:pPr>
              <a:buFont typeface="Arial" panose="020B0604020202020204" pitchFamily="34" charset="0"/>
              <a:buNone/>
            </a:pPr>
            <a:r>
              <a:rPr lang="en-US" altLang="en-US"/>
              <a:t>    </a:t>
            </a:r>
            <a:r>
              <a:rPr lang="en-US" altLang="en-US" b="1"/>
              <a:t>--build-dump</a:t>
            </a:r>
          </a:p>
          <a:p>
            <a:pPr>
              <a:buFont typeface="Arial" panose="020B0604020202020204" pitchFamily="34" charset="0"/>
              <a:buNone/>
            </a:pPr>
            <a:endParaRPr lang="en-US" altLang="en-US" sz="2400"/>
          </a:p>
          <a:p>
            <a:pPr>
              <a:buFont typeface="Arial" panose="020B0604020202020204" pitchFamily="34" charset="0"/>
              <a:buNone/>
            </a:pPr>
            <a:r>
              <a:rPr lang="en-US" altLang="en-US" sz="2400"/>
              <a:t>Or</a:t>
            </a:r>
          </a:p>
          <a:p>
            <a:pPr>
              <a:buFont typeface="Arial" panose="020B0604020202020204" pitchFamily="34" charset="0"/>
              <a:buNone/>
            </a:pPr>
            <a:endParaRPr lang="en-US" altLang="en-US" sz="2400"/>
          </a:p>
          <a:p>
            <a:pPr>
              <a:buFont typeface="Arial" panose="020B0604020202020204" pitchFamily="34" charset="0"/>
              <a:buNone/>
            </a:pPr>
            <a:r>
              <a:rPr lang="en-US" altLang="en-US"/>
              <a:t>$ </a:t>
            </a:r>
            <a:r>
              <a:rPr lang="en-US" altLang="en-US" b="1"/>
              <a:t>fa_build_lex</a:t>
            </a:r>
            <a:r>
              <a:rPr lang="en-US" altLang="en-US"/>
              <a:t> --in=wbd.lex.utf8 \</a:t>
            </a:r>
          </a:p>
          <a:p>
            <a:pPr>
              <a:buFont typeface="Arial" panose="020B0604020202020204" pitchFamily="34" charset="0"/>
              <a:buNone/>
            </a:pPr>
            <a:r>
              <a:rPr lang="en-US" altLang="en-US"/>
              <a:t>    --tagset=wbd.tagset.txt --out=wbd.lex.out</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7694AC3-17FD-6CEF-F209-18FAD895B097}"/>
              </a:ext>
            </a:extLst>
          </p:cNvPr>
          <p:cNvSpPr>
            <a:spLocks noGrp="1"/>
          </p:cNvSpPr>
          <p:nvPr>
            <p:ph type="title"/>
          </p:nvPr>
        </p:nvSpPr>
        <p:spPr/>
        <p:txBody>
          <a:bodyPr/>
          <a:lstStyle/>
          <a:p>
            <a:r>
              <a:rPr lang="en-US" altLang="en-US"/>
              <a:t>Lexical analysis client side</a:t>
            </a:r>
          </a:p>
        </p:txBody>
      </p:sp>
      <p:sp>
        <p:nvSpPr>
          <p:cNvPr id="12291" name="Content Placeholder 2">
            <a:extLst>
              <a:ext uri="{FF2B5EF4-FFF2-40B4-BE49-F238E27FC236}">
                <a16:creationId xmlns:a16="http://schemas.microsoft.com/office/drawing/2014/main" id="{47C391F4-9902-2FF0-E96C-BA17086553CF}"/>
              </a:ext>
            </a:extLst>
          </p:cNvPr>
          <p:cNvSpPr>
            <a:spLocks noGrp="1"/>
          </p:cNvSpPr>
          <p:nvPr>
            <p:ph idx="1"/>
          </p:nvPr>
        </p:nvSpPr>
        <p:spPr/>
        <p:txBody>
          <a:bodyPr/>
          <a:lstStyle/>
          <a:p>
            <a:pPr>
              <a:buFont typeface="Arial" panose="020B0604020202020204" pitchFamily="34" charset="0"/>
              <a:buNone/>
            </a:pPr>
            <a:r>
              <a:rPr lang="en-US" altLang="en-US"/>
              <a:t>$ printf "Apple pie 2+2=4." | \</a:t>
            </a:r>
          </a:p>
          <a:p>
            <a:pPr>
              <a:buFont typeface="Arial" panose="020B0604020202020204" pitchFamily="34" charset="0"/>
              <a:buNone/>
            </a:pPr>
            <a:r>
              <a:rPr lang="en-US" altLang="en-US"/>
              <a:t>    </a:t>
            </a:r>
            <a:r>
              <a:rPr lang="en-US" altLang="en-US" b="1"/>
              <a:t>fa_lex</a:t>
            </a:r>
            <a:r>
              <a:rPr lang="en-US" altLang="en-US"/>
              <a:t> --stage=wbd.lex.dump \</a:t>
            </a:r>
          </a:p>
          <a:p>
            <a:pPr>
              <a:buFont typeface="Arial" panose="020B0604020202020204" pitchFamily="34" charset="0"/>
              <a:buNone/>
            </a:pPr>
            <a:r>
              <a:rPr lang="en-US" altLang="en-US"/>
              <a:t>                --tagset=wbd.tagset.txt</a:t>
            </a:r>
          </a:p>
          <a:p>
            <a:pPr>
              <a:buFont typeface="Arial" panose="020B0604020202020204" pitchFamily="34" charset="0"/>
              <a:buNone/>
            </a:pPr>
            <a:endParaRPr lang="en-US" altLang="en-US"/>
          </a:p>
          <a:p>
            <a:pPr>
              <a:buFont typeface="Arial" panose="020B0604020202020204" pitchFamily="34" charset="0"/>
              <a:buNone/>
            </a:pPr>
            <a:r>
              <a:rPr lang="en-US" altLang="en-US"/>
              <a:t>2/NUM +/OP 2/NUM =/OP 4/NUM</a:t>
            </a:r>
          </a:p>
          <a:p>
            <a:pPr>
              <a:buFont typeface="Arial" panose="020B0604020202020204" pitchFamily="34" charset="0"/>
              <a:buNone/>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5219831-CA2A-5C47-DAF5-3371C2766E6E}"/>
              </a:ext>
            </a:extLst>
          </p:cNvPr>
          <p:cNvSpPr>
            <a:spLocks noGrp="1"/>
          </p:cNvSpPr>
          <p:nvPr>
            <p:ph type="title"/>
          </p:nvPr>
        </p:nvSpPr>
        <p:spPr/>
        <p:txBody>
          <a:bodyPr/>
          <a:lstStyle/>
          <a:p>
            <a:r>
              <a:rPr lang="en-US" altLang="en-US"/>
              <a:t>Lexical analysis client side</a:t>
            </a:r>
          </a:p>
        </p:txBody>
      </p:sp>
      <p:sp>
        <p:nvSpPr>
          <p:cNvPr id="3" name="Content Placeholder 2">
            <a:extLst>
              <a:ext uri="{FF2B5EF4-FFF2-40B4-BE49-F238E27FC236}">
                <a16:creationId xmlns:a16="http://schemas.microsoft.com/office/drawing/2014/main" id="{D4BBAD8D-CAE8-5D3D-9AFA-6BE9B4BB0C64}"/>
              </a:ext>
            </a:extLst>
          </p:cNvPr>
          <p:cNvSpPr>
            <a:spLocks noGrp="1"/>
          </p:cNvSpPr>
          <p:nvPr>
            <p:ph idx="1"/>
          </p:nvPr>
        </p:nvSpPr>
        <p:spPr/>
        <p:txBody>
          <a:bodyPr rtlCol="0">
            <a:normAutofit fontScale="85000" lnSpcReduction="10000"/>
          </a:bodyPr>
          <a:lstStyle/>
          <a:p>
            <a:pPr fontAlgn="auto">
              <a:spcAft>
                <a:spcPts val="0"/>
              </a:spcAft>
              <a:buFont typeface="Arial" panose="020B0604020202020204" pitchFamily="34" charset="0"/>
              <a:buNone/>
              <a:defRPr/>
            </a:pPr>
            <a:r>
              <a:rPr lang="en-US" b="1" dirty="0"/>
              <a:t>Conflict resolution:</a:t>
            </a:r>
          </a:p>
          <a:p>
            <a:pPr fontAlgn="auto">
              <a:spcAft>
                <a:spcPts val="0"/>
              </a:spcAft>
              <a:buFont typeface="Arial" panose="020B0604020202020204" pitchFamily="34" charset="0"/>
              <a:buNone/>
              <a:defRPr/>
            </a:pPr>
            <a:endParaRPr lang="en-US" dirty="0"/>
          </a:p>
          <a:p>
            <a:pPr fontAlgn="auto">
              <a:spcAft>
                <a:spcPts val="0"/>
              </a:spcAft>
              <a:buFont typeface="Arial" panose="020B0604020202020204" pitchFamily="34" charset="0"/>
              <a:buNone/>
              <a:defRPr/>
            </a:pPr>
            <a:r>
              <a:rPr lang="en-US" dirty="0"/>
              <a:t>1. The leftmost rule,</a:t>
            </a:r>
            <a:endParaRPr lang="ru-RU" dirty="0"/>
          </a:p>
          <a:p>
            <a:pPr fontAlgn="auto">
              <a:spcAft>
                <a:spcPts val="0"/>
              </a:spcAft>
              <a:buFont typeface="Arial" panose="020B0604020202020204" pitchFamily="34" charset="0"/>
              <a:buNone/>
              <a:defRPr/>
            </a:pPr>
            <a:r>
              <a:rPr lang="en-US" dirty="0"/>
              <a:t>2. The rule with the longest span,</a:t>
            </a:r>
            <a:endParaRPr lang="ru-RU" dirty="0"/>
          </a:p>
          <a:p>
            <a:pPr fontAlgn="auto">
              <a:spcAft>
                <a:spcPts val="0"/>
              </a:spcAft>
              <a:buFont typeface="Arial" panose="020B0604020202020204" pitchFamily="34" charset="0"/>
              <a:buNone/>
              <a:defRPr/>
            </a:pPr>
            <a:r>
              <a:rPr lang="en-US" dirty="0"/>
              <a:t>3. The rule with the smallest left context,</a:t>
            </a:r>
            <a:endParaRPr lang="ru-RU" dirty="0"/>
          </a:p>
          <a:p>
            <a:pPr fontAlgn="auto">
              <a:spcAft>
                <a:spcPts val="0"/>
              </a:spcAft>
              <a:buFont typeface="Arial" panose="020B0604020202020204" pitchFamily="34" charset="0"/>
              <a:buNone/>
              <a:defRPr/>
            </a:pPr>
            <a:r>
              <a:rPr lang="en-US" dirty="0"/>
              <a:t>4. The rule with the smallest right context,</a:t>
            </a:r>
            <a:endParaRPr lang="ru-RU" dirty="0"/>
          </a:p>
          <a:p>
            <a:pPr fontAlgn="auto">
              <a:spcAft>
                <a:spcPts val="0"/>
              </a:spcAft>
              <a:buFont typeface="Arial" panose="020B0604020202020204" pitchFamily="34" charset="0"/>
              <a:buNone/>
              <a:defRPr/>
            </a:pPr>
            <a:r>
              <a:rPr lang="en-US" dirty="0"/>
              <a:t>5. The rule with no tag assignment (just function call)</a:t>
            </a:r>
            <a:endParaRPr lang="ru-RU" dirty="0"/>
          </a:p>
          <a:p>
            <a:pPr fontAlgn="auto">
              <a:spcAft>
                <a:spcPts val="0"/>
              </a:spcAft>
              <a:buFont typeface="Arial" panose="020B0604020202020204" pitchFamily="34" charset="0"/>
              <a:buNone/>
              <a:defRPr/>
            </a:pPr>
            <a:r>
              <a:rPr lang="en-US" dirty="0"/>
              <a:t>6. The rule with the smaller tag value</a:t>
            </a:r>
            <a:endParaRPr lang="ru-RU" dirty="0"/>
          </a:p>
          <a:p>
            <a:pPr fontAlgn="auto">
              <a:spcAft>
                <a:spcPts val="0"/>
              </a:spcAft>
              <a:buFont typeface="Arial" panose="020B0604020202020204" pitchFamily="34" charset="0"/>
              <a:buNone/>
              <a:defRPr/>
            </a:pPr>
            <a:r>
              <a:rPr lang="en-US" dirty="0"/>
              <a:t>7. The rule with lexicographically smaller list of function names (based their values)</a:t>
            </a:r>
            <a:endParaRPr lang="ru-RU" dirty="0"/>
          </a:p>
          <a:p>
            <a:pPr fontAlgn="auto">
              <a:spcAft>
                <a:spcPts val="0"/>
              </a:spcAft>
              <a:buFont typeface="Arial" panose="020B0604020202020204" pitchFamily="34" charset="0"/>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739FE4C-78D1-98FC-60D7-BAFF9395E3CF}"/>
              </a:ext>
            </a:extLst>
          </p:cNvPr>
          <p:cNvSpPr>
            <a:spLocks noGrp="1"/>
          </p:cNvSpPr>
          <p:nvPr>
            <p:ph type="title"/>
          </p:nvPr>
        </p:nvSpPr>
        <p:spPr/>
        <p:txBody>
          <a:bodyPr/>
          <a:lstStyle/>
          <a:p>
            <a:r>
              <a:rPr lang="en-US" altLang="en-US"/>
              <a:t>Under the hood</a:t>
            </a:r>
          </a:p>
        </p:txBody>
      </p:sp>
      <p:sp>
        <p:nvSpPr>
          <p:cNvPr id="14339" name="Content Placeholder 2">
            <a:extLst>
              <a:ext uri="{FF2B5EF4-FFF2-40B4-BE49-F238E27FC236}">
                <a16:creationId xmlns:a16="http://schemas.microsoft.com/office/drawing/2014/main" id="{DEFEDACB-9447-BA0B-5467-61E689F50783}"/>
              </a:ext>
            </a:extLst>
          </p:cNvPr>
          <p:cNvSpPr>
            <a:spLocks noGrp="1"/>
          </p:cNvSpPr>
          <p:nvPr>
            <p:ph idx="1"/>
          </p:nvPr>
        </p:nvSpPr>
        <p:spPr/>
        <p:txBody>
          <a:bodyPr/>
          <a:lstStyle/>
          <a:p>
            <a:pPr>
              <a:buFont typeface="Arial" panose="020B0604020202020204" pitchFamily="34" charset="0"/>
              <a:buNone/>
            </a:pPr>
            <a:r>
              <a:rPr lang="en-US" altLang="en-US"/>
              <a:t>Compiler produces and client side runtime uses three structures:</a:t>
            </a:r>
          </a:p>
          <a:p>
            <a:pPr>
              <a:buFont typeface="Arial" panose="020B0604020202020204" pitchFamily="34" charset="0"/>
              <a:buNone/>
            </a:pPr>
            <a:endParaRPr lang="en-US" altLang="en-US"/>
          </a:p>
          <a:p>
            <a:pPr marL="914400" lvl="1" indent="-514350">
              <a:buFont typeface="Arial" panose="020B0604020202020204" pitchFamily="34" charset="0"/>
              <a:buAutoNum type="arabicPeriod"/>
            </a:pPr>
            <a:r>
              <a:rPr lang="en-US" altLang="en-US"/>
              <a:t>Input Char </a:t>
            </a:r>
            <a:r>
              <a:rPr lang="en-US" altLang="en-US">
                <a:sym typeface="Wingdings" panose="05000000000000000000" pitchFamily="2" charset="2"/>
              </a:rPr>
              <a:t> Eq class map</a:t>
            </a:r>
          </a:p>
          <a:p>
            <a:pPr marL="914400" lvl="1" indent="-514350">
              <a:buFont typeface="Arial" panose="020B0604020202020204" pitchFamily="34" charset="0"/>
              <a:buAutoNum type="arabicPeriod"/>
            </a:pPr>
            <a:r>
              <a:rPr lang="en-US" altLang="en-US">
                <a:sym typeface="Wingdings" panose="05000000000000000000" pitchFamily="2" charset="2"/>
              </a:rPr>
              <a:t>Moore Min DFA based on Eq classes</a:t>
            </a:r>
          </a:p>
          <a:p>
            <a:pPr marL="914400" lvl="1" indent="-514350">
              <a:buFont typeface="Arial" panose="020B0604020202020204" pitchFamily="34" charset="0"/>
              <a:buAutoNum type="arabicPeriod"/>
            </a:pPr>
            <a:r>
              <a:rPr lang="en-US" altLang="en-US">
                <a:sym typeface="Wingdings" panose="05000000000000000000" pitchFamily="2" charset="2"/>
              </a:rPr>
              <a:t>Action id  Action map</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EA978992-1BB6-A9A5-3E41-708D3420F073}"/>
              </a:ext>
            </a:extLst>
          </p:cNvPr>
          <p:cNvSpPr>
            <a:spLocks noGrp="1"/>
          </p:cNvSpPr>
          <p:nvPr>
            <p:ph type="title"/>
          </p:nvPr>
        </p:nvSpPr>
        <p:spPr/>
        <p:txBody>
          <a:bodyPr/>
          <a:lstStyle/>
          <a:p>
            <a:r>
              <a:rPr lang="en-US" altLang="en-US"/>
              <a:t>Under the hood</a:t>
            </a:r>
          </a:p>
        </p:txBody>
      </p:sp>
      <p:pic>
        <p:nvPicPr>
          <p:cNvPr id="15363" name="Picture 2">
            <a:extLst>
              <a:ext uri="{FF2B5EF4-FFF2-40B4-BE49-F238E27FC236}">
                <a16:creationId xmlns:a16="http://schemas.microsoft.com/office/drawing/2014/main" id="{D4641C99-7CDE-CDAF-9BF2-D820900BE8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95525" y="2362200"/>
            <a:ext cx="5400675" cy="4105275"/>
          </a:xfrm>
        </p:spPr>
      </p:pic>
      <p:sp>
        <p:nvSpPr>
          <p:cNvPr id="15364" name="TextBox 4">
            <a:extLst>
              <a:ext uri="{FF2B5EF4-FFF2-40B4-BE49-F238E27FC236}">
                <a16:creationId xmlns:a16="http://schemas.microsoft.com/office/drawing/2014/main" id="{CCA70017-8DD8-A6FF-3BB7-83E488A51101}"/>
              </a:ext>
            </a:extLst>
          </p:cNvPr>
          <p:cNvSpPr txBox="1">
            <a:spLocks noChangeArrowheads="1"/>
          </p:cNvSpPr>
          <p:nvPr/>
        </p:nvSpPr>
        <p:spPr bwMode="auto">
          <a:xfrm>
            <a:off x="152400" y="1981200"/>
            <a:ext cx="19669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1. Char </a:t>
            </a:r>
            <a:r>
              <a:rPr lang="en-US" altLang="en-US">
                <a:sym typeface="Wingdings" panose="05000000000000000000" pitchFamily="2" charset="2"/>
              </a:rPr>
              <a:t> Eq class:</a:t>
            </a:r>
            <a:endParaRPr lang="en-US" altLang="en-US"/>
          </a:p>
          <a:p>
            <a:endParaRPr lang="en-US" altLang="en-US"/>
          </a:p>
          <a:p>
            <a:r>
              <a:rPr lang="en-US" altLang="en-US"/>
              <a:t>2 --&gt; 2</a:t>
            </a:r>
          </a:p>
          <a:p>
            <a:r>
              <a:rPr lang="en-US" altLang="en-US"/>
              <a:t>4 --&gt; 3</a:t>
            </a:r>
          </a:p>
          <a:p>
            <a:r>
              <a:rPr lang="en-US" altLang="en-US"/>
              <a:t>42..47 --&gt; 4</a:t>
            </a:r>
          </a:p>
          <a:p>
            <a:r>
              <a:rPr lang="en-US" altLang="en-US"/>
              <a:t>48..57 --&gt; 5</a:t>
            </a:r>
          </a:p>
          <a:p>
            <a:r>
              <a:rPr lang="en-US" altLang="en-US"/>
              <a:t>61 --&gt; 6</a:t>
            </a:r>
          </a:p>
          <a:p>
            <a:r>
              <a:rPr lang="en-US" altLang="en-US"/>
              <a:t>65..122 --&gt; 7</a:t>
            </a:r>
          </a:p>
        </p:txBody>
      </p:sp>
      <p:sp>
        <p:nvSpPr>
          <p:cNvPr id="15365" name="TextBox 5">
            <a:extLst>
              <a:ext uri="{FF2B5EF4-FFF2-40B4-BE49-F238E27FC236}">
                <a16:creationId xmlns:a16="http://schemas.microsoft.com/office/drawing/2014/main" id="{BE1AE55A-9483-39E4-0347-645C44601CFB}"/>
              </a:ext>
            </a:extLst>
          </p:cNvPr>
          <p:cNvSpPr txBox="1">
            <a:spLocks noChangeArrowheads="1"/>
          </p:cNvSpPr>
          <p:nvPr/>
        </p:nvSpPr>
        <p:spPr bwMode="auto">
          <a:xfrm>
            <a:off x="2541588" y="1981200"/>
            <a:ext cx="1954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2. Min Moore DFA:</a:t>
            </a:r>
          </a:p>
        </p:txBody>
      </p:sp>
      <p:sp>
        <p:nvSpPr>
          <p:cNvPr id="7" name="TextBox 6">
            <a:extLst>
              <a:ext uri="{FF2B5EF4-FFF2-40B4-BE49-F238E27FC236}">
                <a16:creationId xmlns:a16="http://schemas.microsoft.com/office/drawing/2014/main" id="{EBD9C981-B55E-321D-C61B-59621F44A664}"/>
              </a:ext>
            </a:extLst>
          </p:cNvPr>
          <p:cNvSpPr txBox="1"/>
          <p:nvPr/>
        </p:nvSpPr>
        <p:spPr>
          <a:xfrm>
            <a:off x="7213600" y="1979613"/>
            <a:ext cx="1549400" cy="1754187"/>
          </a:xfrm>
          <a:prstGeom prst="rect">
            <a:avLst/>
          </a:prstGeom>
          <a:noFill/>
        </p:spPr>
        <p:txBody>
          <a:bodyPr wrap="none">
            <a:spAutoFit/>
          </a:bodyPr>
          <a:lstStyle/>
          <a:p>
            <a:pPr fontAlgn="auto">
              <a:spcBef>
                <a:spcPts val="0"/>
              </a:spcBef>
              <a:spcAft>
                <a:spcPts val="0"/>
              </a:spcAft>
              <a:defRPr/>
            </a:pPr>
            <a:r>
              <a:rPr lang="en-US" dirty="0">
                <a:latin typeface="+mn-lt"/>
                <a:cs typeface="+mn-cs"/>
              </a:rPr>
              <a:t>3. Action map:</a:t>
            </a:r>
          </a:p>
          <a:p>
            <a:pPr fontAlgn="auto">
              <a:spcBef>
                <a:spcPts val="0"/>
              </a:spcBef>
              <a:spcAft>
                <a:spcPts val="0"/>
              </a:spcAft>
              <a:defRPr/>
            </a:pPr>
            <a:r>
              <a:rPr lang="en-US" dirty="0">
                <a:latin typeface="+mn-lt"/>
                <a:cs typeface="+mn-cs"/>
              </a:rPr>
              <a:t>0 --&gt; 4 </a:t>
            </a:r>
            <a:r>
              <a:rPr lang="en-US" dirty="0">
                <a:solidFill>
                  <a:schemeClr val="tx2">
                    <a:lumMod val="60000"/>
                    <a:lumOff val="40000"/>
                  </a:schemeClr>
                </a:solidFill>
                <a:latin typeface="+mn-lt"/>
                <a:cs typeface="+mn-cs"/>
              </a:rPr>
              <a:t>0</a:t>
            </a:r>
            <a:r>
              <a:rPr lang="en-US" dirty="0">
                <a:latin typeface="+mn-lt"/>
                <a:cs typeface="+mn-cs"/>
              </a:rPr>
              <a:t> </a:t>
            </a:r>
            <a:r>
              <a:rPr lang="en-US" dirty="0">
                <a:solidFill>
                  <a:schemeClr val="accent3">
                    <a:lumMod val="75000"/>
                  </a:schemeClr>
                </a:solidFill>
                <a:latin typeface="+mn-lt"/>
                <a:cs typeface="+mn-cs"/>
              </a:rPr>
              <a:t>0</a:t>
            </a:r>
            <a:r>
              <a:rPr lang="en-US" dirty="0">
                <a:latin typeface="+mn-lt"/>
                <a:cs typeface="+mn-cs"/>
              </a:rPr>
              <a:t> 0 </a:t>
            </a:r>
            <a:r>
              <a:rPr lang="en-US" dirty="0">
                <a:solidFill>
                  <a:schemeClr val="accent6">
                    <a:lumMod val="75000"/>
                  </a:schemeClr>
                </a:solidFill>
                <a:latin typeface="+mn-lt"/>
                <a:cs typeface="+mn-cs"/>
              </a:rPr>
              <a:t>4</a:t>
            </a:r>
          </a:p>
          <a:p>
            <a:pPr fontAlgn="auto">
              <a:spcBef>
                <a:spcPts val="0"/>
              </a:spcBef>
              <a:spcAft>
                <a:spcPts val="0"/>
              </a:spcAft>
              <a:defRPr/>
            </a:pPr>
            <a:r>
              <a:rPr lang="en-US" dirty="0">
                <a:latin typeface="+mn-lt"/>
                <a:cs typeface="+mn-cs"/>
              </a:rPr>
              <a:t>1 --&gt; 3 </a:t>
            </a:r>
            <a:r>
              <a:rPr lang="en-US" dirty="0">
                <a:solidFill>
                  <a:schemeClr val="tx2">
                    <a:lumMod val="60000"/>
                    <a:lumOff val="40000"/>
                  </a:schemeClr>
                </a:solidFill>
                <a:latin typeface="+mn-lt"/>
                <a:cs typeface="+mn-cs"/>
              </a:rPr>
              <a:t>0</a:t>
            </a:r>
            <a:r>
              <a:rPr lang="en-US" dirty="0">
                <a:latin typeface="+mn-lt"/>
                <a:cs typeface="+mn-cs"/>
              </a:rPr>
              <a:t> </a:t>
            </a:r>
            <a:r>
              <a:rPr lang="en-US" dirty="0">
                <a:solidFill>
                  <a:schemeClr val="accent3">
                    <a:lumMod val="75000"/>
                  </a:schemeClr>
                </a:solidFill>
                <a:latin typeface="+mn-lt"/>
                <a:cs typeface="+mn-cs"/>
              </a:rPr>
              <a:t>0</a:t>
            </a:r>
            <a:r>
              <a:rPr lang="en-US" dirty="0">
                <a:latin typeface="+mn-lt"/>
                <a:cs typeface="+mn-cs"/>
              </a:rPr>
              <a:t> </a:t>
            </a:r>
            <a:r>
              <a:rPr lang="en-US" dirty="0">
                <a:solidFill>
                  <a:schemeClr val="accent2">
                    <a:lumMod val="75000"/>
                  </a:schemeClr>
                </a:solidFill>
                <a:latin typeface="+mn-lt"/>
                <a:cs typeface="+mn-cs"/>
              </a:rPr>
              <a:t>1</a:t>
            </a:r>
          </a:p>
          <a:p>
            <a:pPr fontAlgn="auto">
              <a:spcBef>
                <a:spcPts val="0"/>
              </a:spcBef>
              <a:spcAft>
                <a:spcPts val="0"/>
              </a:spcAft>
              <a:defRPr/>
            </a:pPr>
            <a:r>
              <a:rPr lang="en-US" dirty="0">
                <a:latin typeface="+mn-lt"/>
                <a:cs typeface="+mn-cs"/>
              </a:rPr>
              <a:t>2 --&gt; 3 </a:t>
            </a:r>
            <a:r>
              <a:rPr lang="en-US" dirty="0">
                <a:solidFill>
                  <a:schemeClr val="tx2">
                    <a:lumMod val="60000"/>
                    <a:lumOff val="40000"/>
                  </a:schemeClr>
                </a:solidFill>
                <a:latin typeface="+mn-lt"/>
                <a:cs typeface="+mn-cs"/>
              </a:rPr>
              <a:t>0</a:t>
            </a:r>
            <a:r>
              <a:rPr lang="en-US" dirty="0">
                <a:latin typeface="+mn-lt"/>
                <a:cs typeface="+mn-cs"/>
              </a:rPr>
              <a:t> </a:t>
            </a:r>
            <a:r>
              <a:rPr lang="en-US" dirty="0">
                <a:solidFill>
                  <a:schemeClr val="accent3">
                    <a:lumMod val="75000"/>
                  </a:schemeClr>
                </a:solidFill>
                <a:latin typeface="+mn-lt"/>
                <a:cs typeface="+mn-cs"/>
              </a:rPr>
              <a:t>0</a:t>
            </a:r>
            <a:r>
              <a:rPr lang="en-US" dirty="0">
                <a:latin typeface="+mn-lt"/>
                <a:cs typeface="+mn-cs"/>
              </a:rPr>
              <a:t> </a:t>
            </a:r>
            <a:r>
              <a:rPr lang="en-US" dirty="0">
                <a:solidFill>
                  <a:schemeClr val="accent2">
                    <a:lumMod val="75000"/>
                  </a:schemeClr>
                </a:solidFill>
                <a:latin typeface="+mn-lt"/>
                <a:cs typeface="+mn-cs"/>
              </a:rPr>
              <a:t>2</a:t>
            </a:r>
          </a:p>
          <a:p>
            <a:pPr fontAlgn="auto">
              <a:spcBef>
                <a:spcPts val="0"/>
              </a:spcBef>
              <a:spcAft>
                <a:spcPts val="0"/>
              </a:spcAft>
              <a:defRPr/>
            </a:pPr>
            <a:r>
              <a:rPr lang="en-US" dirty="0">
                <a:latin typeface="+mn-lt"/>
                <a:cs typeface="+mn-cs"/>
              </a:rPr>
              <a:t>3 --&gt; 3 </a:t>
            </a:r>
            <a:r>
              <a:rPr lang="en-US" dirty="0">
                <a:solidFill>
                  <a:schemeClr val="tx2">
                    <a:lumMod val="60000"/>
                    <a:lumOff val="40000"/>
                  </a:schemeClr>
                </a:solidFill>
                <a:latin typeface="+mn-lt"/>
                <a:cs typeface="+mn-cs"/>
              </a:rPr>
              <a:t>0</a:t>
            </a:r>
            <a:r>
              <a:rPr lang="en-US" dirty="0">
                <a:latin typeface="+mn-lt"/>
                <a:cs typeface="+mn-cs"/>
              </a:rPr>
              <a:t> </a:t>
            </a:r>
            <a:r>
              <a:rPr lang="en-US" dirty="0">
                <a:solidFill>
                  <a:schemeClr val="accent3">
                    <a:lumMod val="75000"/>
                  </a:schemeClr>
                </a:solidFill>
                <a:latin typeface="+mn-lt"/>
                <a:cs typeface="+mn-cs"/>
              </a:rPr>
              <a:t>0</a:t>
            </a:r>
            <a:r>
              <a:rPr lang="en-US" dirty="0">
                <a:latin typeface="+mn-lt"/>
                <a:cs typeface="+mn-cs"/>
              </a:rPr>
              <a:t> </a:t>
            </a:r>
            <a:r>
              <a:rPr lang="en-US" dirty="0">
                <a:solidFill>
                  <a:schemeClr val="accent2">
                    <a:lumMod val="75000"/>
                  </a:schemeClr>
                </a:solidFill>
                <a:latin typeface="+mn-lt"/>
                <a:cs typeface="+mn-cs"/>
              </a:rPr>
              <a:t>3</a:t>
            </a:r>
          </a:p>
          <a:p>
            <a:pPr fontAlgn="auto">
              <a:spcBef>
                <a:spcPts val="0"/>
              </a:spcBef>
              <a:spcAft>
                <a:spcPts val="0"/>
              </a:spcAft>
              <a:defRPr/>
            </a:pPr>
            <a:endParaRPr lang="en-US" dirty="0">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9F7073A-9EAE-E1E9-C6C3-30DEAC0F1644}"/>
              </a:ext>
            </a:extLst>
          </p:cNvPr>
          <p:cNvSpPr>
            <a:spLocks noGrp="1"/>
          </p:cNvSpPr>
          <p:nvPr>
            <p:ph type="title"/>
          </p:nvPr>
        </p:nvSpPr>
        <p:spPr/>
        <p:txBody>
          <a:bodyPr/>
          <a:lstStyle/>
          <a:p>
            <a:r>
              <a:rPr lang="en-US" altLang="en-US"/>
              <a:t>fa_lex vs. lex/flex</a:t>
            </a:r>
          </a:p>
        </p:txBody>
      </p:sp>
      <p:sp>
        <p:nvSpPr>
          <p:cNvPr id="3" name="Content Placeholder 2">
            <a:extLst>
              <a:ext uri="{FF2B5EF4-FFF2-40B4-BE49-F238E27FC236}">
                <a16:creationId xmlns:a16="http://schemas.microsoft.com/office/drawing/2014/main" id="{5EC10F5B-B1FC-9BDA-4AB5-8879E8DCFD6C}"/>
              </a:ext>
            </a:extLst>
          </p:cNvPr>
          <p:cNvSpPr>
            <a:spLocks noGrp="1"/>
          </p:cNvSpPr>
          <p:nvPr>
            <p:ph idx="1"/>
          </p:nvPr>
        </p:nvSpPr>
        <p:spPr>
          <a:xfrm>
            <a:off x="457200" y="1600200"/>
            <a:ext cx="8534400" cy="4953000"/>
          </a:xfrm>
        </p:spPr>
        <p:txBody>
          <a:bodyPr rtlCol="0">
            <a:normAutofit fontScale="32500" lnSpcReduction="20000"/>
          </a:bodyPr>
          <a:lstStyle/>
          <a:p>
            <a:pPr fontAlgn="auto">
              <a:spcAft>
                <a:spcPts val="0"/>
              </a:spcAft>
              <a:buFont typeface="Arial" panose="020B0604020202020204" pitchFamily="34" charset="0"/>
              <a:buNone/>
              <a:defRPr/>
            </a:pPr>
            <a:r>
              <a:rPr lang="en-US" sz="4300" b="1" dirty="0"/>
              <a:t>1. More Efficient</a:t>
            </a:r>
            <a:endParaRPr lang="ru-RU" sz="4300" b="1" dirty="0"/>
          </a:p>
          <a:p>
            <a:pPr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In </a:t>
            </a:r>
            <a:r>
              <a:rPr lang="en-US" sz="3700" dirty="0" err="1"/>
              <a:t>fa_lex</a:t>
            </a:r>
            <a:r>
              <a:rPr lang="en-US" sz="3700" dirty="0"/>
              <a:t>, the compiled automata (e.g. the tokenization logic) are separated from the client code.</a:t>
            </a:r>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Depending on how the automaton structure is represented in memory, the </a:t>
            </a:r>
            <a:r>
              <a:rPr lang="en-US" sz="3700" dirty="0" err="1"/>
              <a:t>fa_lex’s</a:t>
            </a:r>
            <a:r>
              <a:rPr lang="en-US" sz="3700" dirty="0"/>
              <a:t> approach allows balancing between speed and size.</a:t>
            </a:r>
            <a:endParaRPr lang="ru-RU" sz="3700" dirty="0"/>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Unlike in flex, the result does not depend on rule order, there is no such thing as rule priority.</a:t>
            </a:r>
            <a:endParaRPr lang="ru-RU" sz="3700" dirty="0"/>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Due to the previous points, the </a:t>
            </a:r>
            <a:r>
              <a:rPr lang="en-US" sz="3700" dirty="0" err="1"/>
              <a:t>fa_lex</a:t>
            </a:r>
            <a:r>
              <a:rPr lang="en-US" sz="3700" dirty="0"/>
              <a:t> lexical analyzer is smaller and faster than one based on flex.</a:t>
            </a:r>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The </a:t>
            </a:r>
            <a:r>
              <a:rPr lang="en-US" sz="3700" dirty="0" err="1"/>
              <a:t>fa_lex</a:t>
            </a:r>
            <a:r>
              <a:rPr lang="en-US" sz="3700" dirty="0"/>
              <a:t> compiles faster than flex (the automata creation stage only).</a:t>
            </a:r>
            <a:endParaRPr lang="ru-RU" sz="3700" dirty="0"/>
          </a:p>
          <a:p>
            <a:pPr fontAlgn="auto">
              <a:spcAft>
                <a:spcPts val="0"/>
              </a:spcAft>
              <a:buFont typeface="Arial" panose="020B0604020202020204" pitchFamily="34" charset="0"/>
              <a:buNone/>
              <a:defRPr/>
            </a:pPr>
            <a:r>
              <a:rPr lang="en-US" sz="3700" dirty="0"/>
              <a:t> </a:t>
            </a:r>
          </a:p>
          <a:p>
            <a:pPr fontAlgn="auto">
              <a:spcAft>
                <a:spcPts val="0"/>
              </a:spcAft>
              <a:buFont typeface="Arial" panose="020B0604020202020204" pitchFamily="34" charset="0"/>
              <a:buNone/>
              <a:defRPr/>
            </a:pPr>
            <a:r>
              <a:rPr lang="en-US" sz="4300" b="1" dirty="0"/>
              <a:t>2. More Expressive</a:t>
            </a:r>
            <a:endParaRPr lang="ru-RU" sz="4300" b="1" dirty="0"/>
          </a:p>
          <a:p>
            <a:pPr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err="1"/>
              <a:t>fa_lex</a:t>
            </a:r>
            <a:r>
              <a:rPr lang="en-US" sz="3700" dirty="0"/>
              <a:t> has optional functions which may serve for complex context description or for the nested tokens extraction.</a:t>
            </a:r>
            <a:r>
              <a:rPr lang="ru-RU" sz="3700" dirty="0"/>
              <a:t> </a:t>
            </a:r>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Rule-authors don't write any code at all (even for the actions), they can only specify the token type and the context. On later stages of processing, if needed, the token normalization code can be called with respect the token type.</a:t>
            </a:r>
            <a:r>
              <a:rPr lang="ru-RU" sz="3700" dirty="0"/>
              <a:t> </a:t>
            </a:r>
          </a:p>
          <a:p>
            <a:pPr lvl="1" fontAlgn="auto">
              <a:spcAft>
                <a:spcPts val="0"/>
              </a:spcAft>
              <a:buFont typeface="Arial" panose="020B0604020202020204" pitchFamily="34" charset="0"/>
              <a:buNone/>
              <a:defRPr/>
            </a:pPr>
            <a:r>
              <a:rPr lang="en-US" sz="3700" dirty="0"/>
              <a:t> </a:t>
            </a:r>
            <a:endParaRPr lang="ru-RU" sz="3700" dirty="0"/>
          </a:p>
          <a:p>
            <a:pPr lvl="1" fontAlgn="auto">
              <a:spcAft>
                <a:spcPts val="0"/>
              </a:spcAft>
              <a:buFont typeface="Arial" panose="020B0604020202020204" pitchFamily="34" charset="0"/>
              <a:buNone/>
              <a:defRPr/>
            </a:pPr>
            <a:r>
              <a:rPr lang="en-US" sz="3700" dirty="0"/>
              <a:t>Unlike in flex, it is possible to specify the left context. However, for efficiency reasons it is better not to, if possible. </a:t>
            </a:r>
            <a:endParaRPr lang="ru-RU" sz="3700" dirty="0"/>
          </a:p>
          <a:p>
            <a:pPr fontAlgn="auto">
              <a:spcAft>
                <a:spcPts val="0"/>
              </a:spcAft>
              <a:buFont typeface="Arial" panose="020B0604020202020204" pitchFamily="34" charset="0"/>
              <a:buNone/>
              <a:defRPr/>
            </a:pPr>
            <a:r>
              <a:rPr lang="en-US" sz="3700" dirty="0"/>
              <a:t> </a:t>
            </a:r>
            <a:endParaRPr lang="ru-RU" sz="3700" dirty="0"/>
          </a:p>
          <a:p>
            <a:pPr fontAlgn="auto">
              <a:spcAft>
                <a:spcPts val="0"/>
              </a:spcAft>
              <a:buFont typeface="Arial" panose="020B0604020202020204" pitchFamily="34" charset="0"/>
              <a:buNone/>
              <a:defRPr/>
            </a:pPr>
            <a:r>
              <a:rPr lang="en-US" sz="3700" dirty="0"/>
              <a:t> </a:t>
            </a:r>
            <a:r>
              <a:rPr lang="en-US" sz="4000" dirty="0"/>
              <a:t> </a:t>
            </a:r>
            <a:r>
              <a:rPr lang="en-US" sz="4000" b="1" dirty="0"/>
              <a:t>3. Home-made</a:t>
            </a:r>
          </a:p>
          <a:p>
            <a:pPr fontAlgn="auto">
              <a:spcAft>
                <a:spcPts val="0"/>
              </a:spcAft>
              <a:buFont typeface="Arial" panose="020B0604020202020204" pitchFamily="34" charset="0"/>
              <a:buNone/>
              <a:defRPr/>
            </a:pPr>
            <a:endParaRPr lang="ru-RU" sz="3700" dirty="0"/>
          </a:p>
          <a:p>
            <a:pPr lvl="1" fontAlgn="auto">
              <a:spcAft>
                <a:spcPts val="0"/>
              </a:spcAft>
              <a:buFont typeface="Arial" panose="020B0604020202020204" pitchFamily="34" charset="0"/>
              <a:buNone/>
              <a:defRPr/>
            </a:pPr>
            <a:r>
              <a:rPr lang="en-US" sz="3700" dirty="0"/>
              <a:t>The </a:t>
            </a:r>
            <a:r>
              <a:rPr lang="en-US" sz="3700" dirty="0" err="1"/>
              <a:t>fa_lex</a:t>
            </a:r>
            <a:r>
              <a:rPr lang="en-US" sz="3700" dirty="0"/>
              <a:t> does not have any legal restrictions on its use.</a:t>
            </a:r>
            <a:r>
              <a:rPr lang="ru-RU" sz="3700"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0BC4240-8019-8C46-C67B-B850EBB3C22C}"/>
              </a:ext>
            </a:extLst>
          </p:cNvPr>
          <p:cNvSpPr>
            <a:spLocks noGrp="1"/>
          </p:cNvSpPr>
          <p:nvPr>
            <p:ph type="title"/>
          </p:nvPr>
        </p:nvSpPr>
        <p:spPr/>
        <p:txBody>
          <a:bodyPr/>
          <a:lstStyle/>
          <a:p>
            <a:r>
              <a:rPr lang="en-US" altLang="en-US"/>
              <a:t>Lexical analysis: links</a:t>
            </a:r>
          </a:p>
        </p:txBody>
      </p:sp>
      <p:sp>
        <p:nvSpPr>
          <p:cNvPr id="17411" name="Content Placeholder 2">
            <a:extLst>
              <a:ext uri="{FF2B5EF4-FFF2-40B4-BE49-F238E27FC236}">
                <a16:creationId xmlns:a16="http://schemas.microsoft.com/office/drawing/2014/main" id="{E7061661-C074-CAC2-FB29-A187BB791583}"/>
              </a:ext>
            </a:extLst>
          </p:cNvPr>
          <p:cNvSpPr>
            <a:spLocks noGrp="1"/>
          </p:cNvSpPr>
          <p:nvPr>
            <p:ph idx="1"/>
          </p:nvPr>
        </p:nvSpPr>
        <p:spPr/>
        <p:txBody>
          <a:bodyPr/>
          <a:lstStyle/>
          <a:p>
            <a:r>
              <a:rPr lang="en-US" altLang="en-US">
                <a:hlinkClick r:id="rId2"/>
              </a:rPr>
              <a:t>http://sergeio0/lex.htm</a:t>
            </a:r>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C870BD9-1D17-9F59-835A-A0565952A7E7}"/>
              </a:ext>
            </a:extLst>
          </p:cNvPr>
          <p:cNvSpPr>
            <a:spLocks noGrp="1"/>
          </p:cNvSpPr>
          <p:nvPr>
            <p:ph type="title"/>
          </p:nvPr>
        </p:nvSpPr>
        <p:spPr/>
        <p:txBody>
          <a:bodyPr/>
          <a:lstStyle/>
          <a:p>
            <a:r>
              <a:rPr lang="en-US" altLang="en-US"/>
              <a:t>Lexical analysis</a:t>
            </a:r>
          </a:p>
        </p:txBody>
      </p:sp>
      <p:sp>
        <p:nvSpPr>
          <p:cNvPr id="3" name="Content Placeholder 2">
            <a:extLst>
              <a:ext uri="{FF2B5EF4-FFF2-40B4-BE49-F238E27FC236}">
                <a16:creationId xmlns:a16="http://schemas.microsoft.com/office/drawing/2014/main" id="{C7B0BA3D-A20C-B083-52E1-3EE5187C0C94}"/>
              </a:ext>
            </a:extLst>
          </p:cNvPr>
          <p:cNvSpPr>
            <a:spLocks noGrp="1"/>
          </p:cNvSpPr>
          <p:nvPr>
            <p:ph idx="1"/>
          </p:nvPr>
        </p:nvSpPr>
        <p:spPr>
          <a:xfrm>
            <a:off x="457200" y="1600200"/>
            <a:ext cx="8229600" cy="5029200"/>
          </a:xfrm>
        </p:spPr>
        <p:txBody>
          <a:bodyPr rtlCol="0">
            <a:normAutofit fontScale="55000" lnSpcReduction="20000"/>
          </a:bodyPr>
          <a:lstStyle/>
          <a:p>
            <a:pPr fontAlgn="auto">
              <a:spcAft>
                <a:spcPts val="0"/>
              </a:spcAft>
              <a:buFont typeface="Arial" panose="020B0604020202020204" pitchFamily="34" charset="0"/>
              <a:buNone/>
              <a:defRPr/>
            </a:pPr>
            <a:r>
              <a:rPr lang="en-US" sz="3600" dirty="0"/>
              <a:t>Input:	A buffer of text.</a:t>
            </a:r>
          </a:p>
          <a:p>
            <a:pPr fontAlgn="auto">
              <a:spcAft>
                <a:spcPts val="0"/>
              </a:spcAft>
              <a:buFont typeface="Arial" panose="020B0604020202020204" pitchFamily="34" charset="0"/>
              <a:buNone/>
              <a:defRPr/>
            </a:pPr>
            <a:r>
              <a:rPr lang="en-US" sz="3600" dirty="0"/>
              <a:t>Output:	A sequence of tokens, each token is a triplet &lt;From, To, Tag&gt;</a:t>
            </a:r>
          </a:p>
          <a:p>
            <a:pPr fontAlgn="auto">
              <a:spcAft>
                <a:spcPts val="0"/>
              </a:spcAft>
              <a:buFont typeface="Arial" panose="020B0604020202020204" pitchFamily="34" charset="0"/>
              <a:buNone/>
              <a:defRPr/>
            </a:pPr>
            <a:endParaRPr lang="en-US" b="1" dirty="0"/>
          </a:p>
          <a:p>
            <a:pPr fontAlgn="auto">
              <a:spcAft>
                <a:spcPts val="0"/>
              </a:spcAft>
              <a:buFont typeface="Arial" panose="020B0604020202020204" pitchFamily="34" charset="0"/>
              <a:buNone/>
              <a:defRPr/>
            </a:pPr>
            <a:r>
              <a:rPr lang="en-US" b="1" dirty="0"/>
              <a:t>For C++:</a:t>
            </a:r>
            <a:endParaRPr lang="ru-RU" dirty="0"/>
          </a:p>
          <a:p>
            <a:pPr fontAlgn="auto">
              <a:spcAft>
                <a:spcPts val="0"/>
              </a:spcAft>
              <a:buFont typeface="Arial" panose="020B0604020202020204" pitchFamily="34" charset="0"/>
              <a:buNone/>
              <a:defRPr/>
            </a:pPr>
            <a:r>
              <a:rPr lang="en-US" dirty="0"/>
              <a:t>Input: “</a:t>
            </a:r>
            <a:r>
              <a:rPr lang="en-US" dirty="0">
                <a:latin typeface="Courier New" pitchFamily="49" charset="0"/>
                <a:cs typeface="Courier New" pitchFamily="49" charset="0"/>
              </a:rPr>
              <a:t>if(++</a:t>
            </a:r>
            <a:r>
              <a:rPr lang="en-US" dirty="0" err="1">
                <a:latin typeface="Courier New" pitchFamily="49" charset="0"/>
                <a:cs typeface="Courier New" pitchFamily="49" charset="0"/>
              </a:rPr>
              <a:t>i</a:t>
            </a:r>
            <a:r>
              <a:rPr lang="en-US" dirty="0">
                <a:latin typeface="Courier New" pitchFamily="49" charset="0"/>
                <a:cs typeface="Courier New" pitchFamily="49" charset="0"/>
              </a:rPr>
              <a:t>==0) {j = 0;}”</a:t>
            </a:r>
          </a:p>
          <a:p>
            <a:pPr fontAlgn="auto">
              <a:spcAft>
                <a:spcPts val="0"/>
              </a:spcAft>
              <a:buFont typeface="Arial" panose="020B0604020202020204" pitchFamily="34" charset="0"/>
              <a:buNone/>
              <a:defRPr/>
            </a:pPr>
            <a:endParaRPr lang="ru-RU" dirty="0">
              <a:latin typeface="Courier New" pitchFamily="49" charset="0"/>
              <a:cs typeface="Courier New" pitchFamily="49" charset="0"/>
            </a:endParaRPr>
          </a:p>
          <a:p>
            <a:pPr fontAlgn="auto">
              <a:spcAft>
                <a:spcPts val="0"/>
              </a:spcAft>
              <a:buFont typeface="Arial" panose="020B0604020202020204" pitchFamily="34" charset="0"/>
              <a:buNone/>
              <a:defRPr/>
            </a:pPr>
            <a:r>
              <a:rPr lang="en-US" dirty="0"/>
              <a:t>Output</a:t>
            </a:r>
            <a:r>
              <a:rPr lang="en-US" dirty="0">
                <a:latin typeface="Courier New" pitchFamily="49" charset="0"/>
                <a:cs typeface="Courier New" pitchFamily="49" charset="0"/>
              </a:rPr>
              <a:t>: if/OP (/LRB ++/OP </a:t>
            </a:r>
            <a:r>
              <a:rPr lang="en-US" dirty="0" err="1">
                <a:latin typeface="Courier New" pitchFamily="49" charset="0"/>
                <a:cs typeface="Courier New" pitchFamily="49" charset="0"/>
              </a:rPr>
              <a:t>i</a:t>
            </a:r>
            <a:r>
              <a:rPr lang="en-US" dirty="0">
                <a:latin typeface="Courier New" pitchFamily="49" charset="0"/>
                <a:cs typeface="Courier New" pitchFamily="49" charset="0"/>
              </a:rPr>
              <a:t>/VAR ==/OP 0/NUM )/RBR {/LCBR j/VAR =/OP 0/NUM ;/OP }/RCBR</a:t>
            </a:r>
            <a:endParaRPr lang="ru-RU" dirty="0">
              <a:latin typeface="Courier New" pitchFamily="49" charset="0"/>
              <a:cs typeface="Courier New" pitchFamily="49" charset="0"/>
            </a:endParaRPr>
          </a:p>
          <a:p>
            <a:pPr fontAlgn="auto">
              <a:spcAft>
                <a:spcPts val="0"/>
              </a:spcAft>
              <a:buFont typeface="Arial" panose="020B0604020202020204" pitchFamily="34" charset="0"/>
              <a:buNone/>
              <a:defRPr/>
            </a:pPr>
            <a:r>
              <a:rPr lang="en-US" dirty="0"/>
              <a:t> </a:t>
            </a:r>
            <a:endParaRPr lang="ru-RU" dirty="0"/>
          </a:p>
          <a:p>
            <a:pPr fontAlgn="auto">
              <a:spcAft>
                <a:spcPts val="0"/>
              </a:spcAft>
              <a:buFont typeface="Arial" panose="020B0604020202020204" pitchFamily="34" charset="0"/>
              <a:buNone/>
              <a:defRPr/>
            </a:pPr>
            <a:r>
              <a:rPr lang="en-US" dirty="0"/>
              <a:t> </a:t>
            </a:r>
            <a:endParaRPr lang="ru-RU" dirty="0"/>
          </a:p>
          <a:p>
            <a:pPr fontAlgn="auto">
              <a:spcAft>
                <a:spcPts val="0"/>
              </a:spcAft>
              <a:buFont typeface="Arial" panose="020B0604020202020204" pitchFamily="34" charset="0"/>
              <a:buNone/>
              <a:defRPr/>
            </a:pPr>
            <a:r>
              <a:rPr lang="en-US" b="1" dirty="0"/>
              <a:t>For English:</a:t>
            </a:r>
            <a:endParaRPr lang="ru-RU" dirty="0"/>
          </a:p>
          <a:p>
            <a:pPr fontAlgn="auto">
              <a:spcAft>
                <a:spcPts val="0"/>
              </a:spcAft>
              <a:buFont typeface="Arial" panose="020B0604020202020204" pitchFamily="34" charset="0"/>
              <a:buNone/>
              <a:defRPr/>
            </a:pPr>
            <a:r>
              <a:rPr lang="en-US" dirty="0"/>
              <a:t>Input: “</a:t>
            </a:r>
            <a:r>
              <a:rPr lang="en-US" dirty="0">
                <a:latin typeface="Courier New" pitchFamily="49" charset="0"/>
                <a:cs typeface="Courier New" pitchFamily="49" charset="0"/>
              </a:rPr>
              <a:t>Pierre </a:t>
            </a:r>
            <a:r>
              <a:rPr lang="en-US" dirty="0" err="1">
                <a:latin typeface="Courier New" pitchFamily="49" charset="0"/>
                <a:cs typeface="Courier New" pitchFamily="49" charset="0"/>
              </a:rPr>
              <a:t>Vinken</a:t>
            </a:r>
            <a:r>
              <a:rPr lang="en-US" dirty="0">
                <a:latin typeface="Courier New" pitchFamily="49" charset="0"/>
                <a:cs typeface="Courier New" pitchFamily="49" charset="0"/>
              </a:rPr>
              <a:t>, 61 years old, will join the board as a nonexecutive director Nov.29.”</a:t>
            </a:r>
          </a:p>
          <a:p>
            <a:pPr fontAlgn="auto">
              <a:spcAft>
                <a:spcPts val="0"/>
              </a:spcAft>
              <a:buFont typeface="Arial" panose="020B0604020202020204" pitchFamily="34" charset="0"/>
              <a:buNone/>
              <a:defRPr/>
            </a:pPr>
            <a:endParaRPr lang="ru-RU" dirty="0">
              <a:latin typeface="Courier New" pitchFamily="49" charset="0"/>
              <a:cs typeface="Courier New" pitchFamily="49" charset="0"/>
            </a:endParaRPr>
          </a:p>
          <a:p>
            <a:pPr fontAlgn="auto">
              <a:spcAft>
                <a:spcPts val="0"/>
              </a:spcAft>
              <a:buFont typeface="Arial" panose="020B0604020202020204" pitchFamily="34" charset="0"/>
              <a:buNone/>
              <a:defRPr/>
            </a:pPr>
            <a:r>
              <a:rPr lang="en-US" dirty="0"/>
              <a:t>Output: </a:t>
            </a:r>
            <a:r>
              <a:rPr lang="en-US" dirty="0">
                <a:latin typeface="Courier New" pitchFamily="49" charset="0"/>
                <a:cs typeface="Courier New" pitchFamily="49" charset="0"/>
              </a:rPr>
              <a:t>Pierre/WORD </a:t>
            </a:r>
            <a:r>
              <a:rPr lang="en-US" dirty="0" err="1">
                <a:latin typeface="Courier New" pitchFamily="49" charset="0"/>
                <a:cs typeface="Courier New" pitchFamily="49" charset="0"/>
              </a:rPr>
              <a:t>Vinken</a:t>
            </a:r>
            <a:r>
              <a:rPr lang="en-US" dirty="0">
                <a:latin typeface="Courier New" pitchFamily="49" charset="0"/>
                <a:cs typeface="Courier New" pitchFamily="49" charset="0"/>
              </a:rPr>
              <a:t>/WORD ,/PUNKT 61/CD years/WORD old/WORD ,/PUNKT will/WORD join/WORD the/WORD board/WORD as/WORD a/WORD nonexecutive/WORD director/WORD Nov./WORD 29/CD ./EOS</a:t>
            </a:r>
            <a:endParaRPr lang="ru-RU" dirty="0">
              <a:latin typeface="Courier New" pitchFamily="49" charset="0"/>
              <a:cs typeface="Courier New" pitchFamily="49" charset="0"/>
            </a:endParaRPr>
          </a:p>
          <a:p>
            <a:pPr fontAlgn="auto">
              <a:spcAft>
                <a:spcPts val="0"/>
              </a:spcAft>
              <a:buFont typeface="Arial" panose="020B0604020202020204" pitchFamily="34" charset="0"/>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EEB3344-592B-4B12-FF2D-E3ABD850EBD7}"/>
              </a:ext>
            </a:extLst>
          </p:cNvPr>
          <p:cNvSpPr>
            <a:spLocks noGrp="1"/>
          </p:cNvSpPr>
          <p:nvPr>
            <p:ph type="title"/>
          </p:nvPr>
        </p:nvSpPr>
        <p:spPr/>
        <p:txBody>
          <a:bodyPr/>
          <a:lstStyle/>
          <a:p>
            <a:r>
              <a:rPr lang="en-US" altLang="en-US"/>
              <a:t>Token types</a:t>
            </a:r>
          </a:p>
        </p:txBody>
      </p:sp>
      <p:sp>
        <p:nvSpPr>
          <p:cNvPr id="4099" name="Content Placeholder 2">
            <a:extLst>
              <a:ext uri="{FF2B5EF4-FFF2-40B4-BE49-F238E27FC236}">
                <a16:creationId xmlns:a16="http://schemas.microsoft.com/office/drawing/2014/main" id="{0120329D-EEFD-B545-B1C5-E3F13C6C3329}"/>
              </a:ext>
            </a:extLst>
          </p:cNvPr>
          <p:cNvSpPr>
            <a:spLocks noGrp="1"/>
          </p:cNvSpPr>
          <p:nvPr>
            <p:ph idx="1"/>
          </p:nvPr>
        </p:nvSpPr>
        <p:spPr/>
        <p:txBody>
          <a:bodyPr/>
          <a:lstStyle/>
          <a:p>
            <a:r>
              <a:rPr lang="en-US" altLang="en-US"/>
              <a:t>Tags: </a:t>
            </a:r>
            <a:r>
              <a:rPr lang="en-US" altLang="en-US" b="1">
                <a:latin typeface="Courier New" panose="02070309020205020404" pitchFamily="49" charset="0"/>
                <a:cs typeface="Courier New" panose="02070309020205020404" pitchFamily="49" charset="0"/>
              </a:rPr>
              <a:t>OP, LBR, RBR, VAR, NUM, LCBR, RCBR </a:t>
            </a:r>
            <a:r>
              <a:rPr lang="en-US" altLang="en-US"/>
              <a:t>are a possible set of token types for C++</a:t>
            </a:r>
          </a:p>
          <a:p>
            <a:endParaRPr lang="en-US" altLang="en-US"/>
          </a:p>
          <a:p>
            <a:r>
              <a:rPr lang="en-US" altLang="en-US"/>
              <a:t>Tags: </a:t>
            </a:r>
            <a:r>
              <a:rPr lang="en-US" altLang="en-US" b="1">
                <a:latin typeface="Courier New" panose="02070309020205020404" pitchFamily="49" charset="0"/>
                <a:cs typeface="Courier New" panose="02070309020205020404" pitchFamily="49" charset="0"/>
              </a:rPr>
              <a:t>WORD, PUNKT, CD, EOS </a:t>
            </a:r>
            <a:r>
              <a:rPr lang="en-US" altLang="en-US"/>
              <a:t>are a possible set of token types for English.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33383ED-70A7-80C2-A025-938FD762E4C3}"/>
              </a:ext>
            </a:extLst>
          </p:cNvPr>
          <p:cNvSpPr>
            <a:spLocks noGrp="1"/>
          </p:cNvSpPr>
          <p:nvPr>
            <p:ph type="title"/>
          </p:nvPr>
        </p:nvSpPr>
        <p:spPr/>
        <p:txBody>
          <a:bodyPr/>
          <a:lstStyle/>
          <a:p>
            <a:r>
              <a:rPr lang="en-US" altLang="en-US"/>
              <a:t>Tagsets</a:t>
            </a:r>
          </a:p>
        </p:txBody>
      </p:sp>
      <p:sp>
        <p:nvSpPr>
          <p:cNvPr id="5123" name="Content Placeholder 2">
            <a:extLst>
              <a:ext uri="{FF2B5EF4-FFF2-40B4-BE49-F238E27FC236}">
                <a16:creationId xmlns:a16="http://schemas.microsoft.com/office/drawing/2014/main" id="{BD06AE46-0D71-5A47-C348-0DC3D81A51FC}"/>
              </a:ext>
            </a:extLst>
          </p:cNvPr>
          <p:cNvSpPr>
            <a:spLocks noGrp="1"/>
          </p:cNvSpPr>
          <p:nvPr>
            <p:ph idx="1"/>
          </p:nvPr>
        </p:nvSpPr>
        <p:spPr>
          <a:xfrm>
            <a:off x="762000" y="1874838"/>
            <a:ext cx="2286000" cy="4525962"/>
          </a:xfrm>
        </p:spPr>
        <p:txBody>
          <a:bodyPr/>
          <a:lstStyle/>
          <a:p>
            <a:pPr>
              <a:buFont typeface="Arial" panose="020B0604020202020204" pitchFamily="34" charset="0"/>
              <a:buNone/>
            </a:pPr>
            <a:r>
              <a:rPr lang="en-US" altLang="en-US">
                <a:latin typeface="Courier New" panose="02070309020205020404" pitchFamily="49" charset="0"/>
                <a:cs typeface="Courier New" panose="02070309020205020404" pitchFamily="49" charset="0"/>
              </a:rPr>
              <a:t>WORD 1</a:t>
            </a:r>
          </a:p>
          <a:p>
            <a:pPr>
              <a:buFont typeface="Arial" panose="020B0604020202020204" pitchFamily="34" charset="0"/>
              <a:buNone/>
            </a:pPr>
            <a:r>
              <a:rPr lang="en-US" altLang="en-US">
                <a:latin typeface="Courier New" panose="02070309020205020404" pitchFamily="49" charset="0"/>
                <a:cs typeface="Courier New" panose="02070309020205020404" pitchFamily="49" charset="0"/>
              </a:rPr>
              <a:t>EOS 2</a:t>
            </a:r>
          </a:p>
        </p:txBody>
      </p:sp>
      <p:sp>
        <p:nvSpPr>
          <p:cNvPr id="4" name="Content Placeholder 2">
            <a:extLst>
              <a:ext uri="{FF2B5EF4-FFF2-40B4-BE49-F238E27FC236}">
                <a16:creationId xmlns:a16="http://schemas.microsoft.com/office/drawing/2014/main" id="{8180C37C-FC00-3FC1-2B6E-B3A09E5C7092}"/>
              </a:ext>
            </a:extLst>
          </p:cNvPr>
          <p:cNvSpPr txBox="1">
            <a:spLocks/>
          </p:cNvSpPr>
          <p:nvPr/>
        </p:nvSpPr>
        <p:spPr>
          <a:xfrm>
            <a:off x="3505200" y="1874838"/>
            <a:ext cx="2286000" cy="4525962"/>
          </a:xfrm>
          <a:prstGeom prst="rect">
            <a:avLst/>
          </a:prstGeom>
        </p:spPr>
        <p:txBody>
          <a:bodyPr>
            <a:normAutofit fontScale="85000" lnSpcReduction="20000"/>
          </a:bodyPr>
          <a:lstStyle/>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CD 1</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CURR 2</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EMAIL 3</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EOP 4</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EOS 5</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HHMM 6</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DATE 7</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LOCATION 8</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PUNKT 9</a:t>
            </a:r>
          </a:p>
          <a:p>
            <a:pPr marL="342900" indent="-342900" fontAlgn="auto">
              <a:spcBef>
                <a:spcPct val="20000"/>
              </a:spcBef>
              <a:spcAft>
                <a:spcPts val="0"/>
              </a:spcAft>
              <a:buFont typeface="Arial" pitchFamily="34" charset="0"/>
              <a:buNone/>
              <a:defRPr/>
            </a:pPr>
            <a:r>
              <a:rPr lang="en-US" sz="3200" dirty="0">
                <a:latin typeface="Courier New" pitchFamily="49" charset="0"/>
                <a:cs typeface="Courier New" pitchFamily="49" charset="0"/>
              </a:rPr>
              <a:t>WORD 10</a:t>
            </a:r>
          </a:p>
          <a:p>
            <a:pPr marL="342900" indent="-342900" fontAlgn="auto">
              <a:spcBef>
                <a:spcPct val="20000"/>
              </a:spcBef>
              <a:spcAft>
                <a:spcPts val="0"/>
              </a:spcAft>
              <a:buFont typeface="Arial" pitchFamily="34" charset="0"/>
              <a:buChar char="•"/>
              <a:defRPr/>
            </a:pPr>
            <a:endParaRPr lang="en-US" sz="3200" dirty="0">
              <a:latin typeface="+mn-lt"/>
              <a:cs typeface="+mn-cs"/>
            </a:endParaRPr>
          </a:p>
        </p:txBody>
      </p:sp>
      <p:sp>
        <p:nvSpPr>
          <p:cNvPr id="5" name="Content Placeholder 2">
            <a:extLst>
              <a:ext uri="{FF2B5EF4-FFF2-40B4-BE49-F238E27FC236}">
                <a16:creationId xmlns:a16="http://schemas.microsoft.com/office/drawing/2014/main" id="{73F4C49F-F339-C960-341F-51393B3F3D77}"/>
              </a:ext>
            </a:extLst>
          </p:cNvPr>
          <p:cNvSpPr txBox="1">
            <a:spLocks/>
          </p:cNvSpPr>
          <p:nvPr/>
        </p:nvSpPr>
        <p:spPr>
          <a:xfrm>
            <a:off x="6400800" y="1874837"/>
            <a:ext cx="2286000" cy="4525963"/>
          </a:xfrm>
          <a:prstGeom prst="rect">
            <a:avLst/>
          </a:prstGeom>
        </p:spPr>
        <p:txBody>
          <a:bodyPr numCol="3">
            <a:normAutofit fontScale="25000" lnSpcReduction="20000"/>
          </a:bodyPr>
          <a:lstStyle/>
          <a:p>
            <a:pPr marL="342900" indent="-342900" fontAlgn="auto">
              <a:spcBef>
                <a:spcPct val="20000"/>
              </a:spcBef>
              <a:spcAft>
                <a:spcPts val="0"/>
              </a:spcAft>
              <a:defRPr/>
            </a:pPr>
            <a:r>
              <a:rPr lang="en-US" sz="3200" dirty="0">
                <a:latin typeface="+mn-lt"/>
                <a:cs typeface="+mn-cs"/>
              </a:rPr>
              <a:t>NULL 1</a:t>
            </a:r>
          </a:p>
          <a:p>
            <a:pPr marL="342900" indent="-342900" fontAlgn="auto">
              <a:spcBef>
                <a:spcPct val="20000"/>
              </a:spcBef>
              <a:spcAft>
                <a:spcPts val="0"/>
              </a:spcAft>
              <a:defRPr/>
            </a:pPr>
            <a:r>
              <a:rPr lang="en-US" sz="3200" dirty="0">
                <a:latin typeface="+mn-lt"/>
                <a:cs typeface="+mn-cs"/>
              </a:rPr>
              <a:t>CD 2</a:t>
            </a:r>
          </a:p>
          <a:p>
            <a:pPr marL="342900" indent="-342900" fontAlgn="auto">
              <a:spcBef>
                <a:spcPct val="20000"/>
              </a:spcBef>
              <a:spcAft>
                <a:spcPts val="0"/>
              </a:spcAft>
              <a:defRPr/>
            </a:pPr>
            <a:r>
              <a:rPr lang="en-US" sz="3200" dirty="0">
                <a:latin typeface="+mn-lt"/>
                <a:cs typeface="+mn-cs"/>
              </a:rPr>
              <a:t>CURR 3</a:t>
            </a:r>
          </a:p>
          <a:p>
            <a:pPr marL="342900" indent="-342900" fontAlgn="auto">
              <a:spcBef>
                <a:spcPct val="20000"/>
              </a:spcBef>
              <a:spcAft>
                <a:spcPts val="0"/>
              </a:spcAft>
              <a:defRPr/>
            </a:pPr>
            <a:r>
              <a:rPr lang="en-US" sz="3200" dirty="0">
                <a:latin typeface="+mn-lt"/>
                <a:cs typeface="+mn-cs"/>
              </a:rPr>
              <a:t>EMAIL 4</a:t>
            </a:r>
          </a:p>
          <a:p>
            <a:pPr marL="342900" indent="-342900" fontAlgn="auto">
              <a:spcBef>
                <a:spcPct val="20000"/>
              </a:spcBef>
              <a:spcAft>
                <a:spcPts val="0"/>
              </a:spcAft>
              <a:defRPr/>
            </a:pPr>
            <a:r>
              <a:rPr lang="en-US" sz="3200" dirty="0">
                <a:latin typeface="+mn-lt"/>
                <a:cs typeface="+mn-cs"/>
              </a:rPr>
              <a:t>EOP 5</a:t>
            </a:r>
          </a:p>
          <a:p>
            <a:pPr marL="342900" indent="-342900" fontAlgn="auto">
              <a:spcBef>
                <a:spcPct val="20000"/>
              </a:spcBef>
              <a:spcAft>
                <a:spcPts val="0"/>
              </a:spcAft>
              <a:defRPr/>
            </a:pPr>
            <a:r>
              <a:rPr lang="en-US" sz="3200" dirty="0">
                <a:latin typeface="+mn-lt"/>
                <a:cs typeface="+mn-cs"/>
              </a:rPr>
              <a:t>EOS 6</a:t>
            </a:r>
          </a:p>
          <a:p>
            <a:pPr marL="342900" indent="-342900" fontAlgn="auto">
              <a:spcBef>
                <a:spcPct val="20000"/>
              </a:spcBef>
              <a:spcAft>
                <a:spcPts val="0"/>
              </a:spcAft>
              <a:defRPr/>
            </a:pPr>
            <a:r>
              <a:rPr lang="en-US" sz="3200" dirty="0">
                <a:latin typeface="+mn-lt"/>
                <a:cs typeface="+mn-cs"/>
              </a:rPr>
              <a:t>HHMM 7</a:t>
            </a:r>
          </a:p>
          <a:p>
            <a:pPr marL="342900" indent="-342900" fontAlgn="auto">
              <a:spcBef>
                <a:spcPct val="20000"/>
              </a:spcBef>
              <a:spcAft>
                <a:spcPts val="0"/>
              </a:spcAft>
              <a:defRPr/>
            </a:pPr>
            <a:r>
              <a:rPr lang="en-US" sz="3200" dirty="0">
                <a:latin typeface="+mn-lt"/>
                <a:cs typeface="+mn-cs"/>
              </a:rPr>
              <a:t>DATE 8</a:t>
            </a:r>
          </a:p>
          <a:p>
            <a:pPr marL="342900" indent="-342900" fontAlgn="auto">
              <a:spcBef>
                <a:spcPct val="20000"/>
              </a:spcBef>
              <a:spcAft>
                <a:spcPts val="0"/>
              </a:spcAft>
              <a:defRPr/>
            </a:pPr>
            <a:r>
              <a:rPr lang="en-US" sz="3200" dirty="0">
                <a:latin typeface="+mn-lt"/>
                <a:cs typeface="+mn-cs"/>
              </a:rPr>
              <a:t>LOCATION 9</a:t>
            </a:r>
          </a:p>
          <a:p>
            <a:pPr marL="342900" indent="-342900" fontAlgn="auto">
              <a:spcBef>
                <a:spcPct val="20000"/>
              </a:spcBef>
              <a:spcAft>
                <a:spcPts val="0"/>
              </a:spcAft>
              <a:defRPr/>
            </a:pPr>
            <a:r>
              <a:rPr lang="en-US" sz="3200" dirty="0">
                <a:latin typeface="+mn-lt"/>
                <a:cs typeface="+mn-cs"/>
              </a:rPr>
              <a:t>PUNKT 10</a:t>
            </a:r>
          </a:p>
          <a:p>
            <a:pPr marL="342900" indent="-342900" fontAlgn="auto">
              <a:spcBef>
                <a:spcPct val="20000"/>
              </a:spcBef>
              <a:spcAft>
                <a:spcPts val="0"/>
              </a:spcAft>
              <a:defRPr/>
            </a:pPr>
            <a:r>
              <a:rPr lang="en-US" sz="3200" dirty="0">
                <a:latin typeface="+mn-lt"/>
                <a:cs typeface="+mn-cs"/>
              </a:rPr>
              <a:t>WORD 11</a:t>
            </a:r>
          </a:p>
          <a:p>
            <a:pPr marL="342900" indent="-342900" fontAlgn="auto">
              <a:spcBef>
                <a:spcPct val="20000"/>
              </a:spcBef>
              <a:spcAft>
                <a:spcPts val="0"/>
              </a:spcAft>
              <a:defRPr/>
            </a:pPr>
            <a:r>
              <a:rPr lang="en-US" sz="3200" dirty="0">
                <a:latin typeface="+mn-lt"/>
                <a:cs typeface="+mn-cs"/>
              </a:rPr>
              <a:t>ADJ 19</a:t>
            </a:r>
          </a:p>
          <a:p>
            <a:pPr marL="342900" indent="-342900" fontAlgn="auto">
              <a:spcBef>
                <a:spcPct val="20000"/>
              </a:spcBef>
              <a:spcAft>
                <a:spcPts val="0"/>
              </a:spcAft>
              <a:defRPr/>
            </a:pPr>
            <a:r>
              <a:rPr lang="en-US" sz="3200" dirty="0">
                <a:latin typeface="+mn-lt"/>
                <a:cs typeface="+mn-cs"/>
              </a:rPr>
              <a:t>NNG 21</a:t>
            </a:r>
          </a:p>
          <a:p>
            <a:pPr marL="342900" indent="-342900" fontAlgn="auto">
              <a:spcBef>
                <a:spcPct val="20000"/>
              </a:spcBef>
              <a:spcAft>
                <a:spcPts val="0"/>
              </a:spcAft>
              <a:defRPr/>
            </a:pPr>
            <a:r>
              <a:rPr lang="en-US" sz="3200" dirty="0">
                <a:latin typeface="+mn-lt"/>
                <a:cs typeface="+mn-cs"/>
              </a:rPr>
              <a:t>DET 22</a:t>
            </a:r>
          </a:p>
          <a:p>
            <a:pPr marL="342900" indent="-342900" fontAlgn="auto">
              <a:spcBef>
                <a:spcPct val="20000"/>
              </a:spcBef>
              <a:spcAft>
                <a:spcPts val="0"/>
              </a:spcAft>
              <a:defRPr/>
            </a:pPr>
            <a:r>
              <a:rPr lang="en-US" sz="3200" dirty="0">
                <a:latin typeface="+mn-lt"/>
                <a:cs typeface="+mn-cs"/>
              </a:rPr>
              <a:t>HEAD 23</a:t>
            </a:r>
          </a:p>
          <a:p>
            <a:pPr marL="342900" indent="-342900" fontAlgn="auto">
              <a:spcBef>
                <a:spcPct val="20000"/>
              </a:spcBef>
              <a:spcAft>
                <a:spcPts val="0"/>
              </a:spcAft>
              <a:defRPr/>
            </a:pPr>
            <a:r>
              <a:rPr lang="en-US" sz="3200" dirty="0">
                <a:latin typeface="+mn-lt"/>
                <a:cs typeface="+mn-cs"/>
              </a:rPr>
              <a:t>PRONOUN 24</a:t>
            </a:r>
          </a:p>
          <a:p>
            <a:pPr marL="342900" indent="-342900" fontAlgn="auto">
              <a:spcBef>
                <a:spcPct val="20000"/>
              </a:spcBef>
              <a:spcAft>
                <a:spcPts val="0"/>
              </a:spcAft>
              <a:defRPr/>
            </a:pPr>
            <a:r>
              <a:rPr lang="en-US" sz="3200" dirty="0">
                <a:latin typeface="+mn-lt"/>
                <a:cs typeface="+mn-cs"/>
              </a:rPr>
              <a:t>MODIFIER 25</a:t>
            </a:r>
          </a:p>
          <a:p>
            <a:pPr marL="342900" indent="-342900" fontAlgn="auto">
              <a:spcBef>
                <a:spcPct val="20000"/>
              </a:spcBef>
              <a:spcAft>
                <a:spcPts val="0"/>
              </a:spcAft>
              <a:defRPr/>
            </a:pPr>
            <a:r>
              <a:rPr lang="en-US" sz="3200" dirty="0">
                <a:latin typeface="+mn-lt"/>
                <a:cs typeface="+mn-cs"/>
              </a:rPr>
              <a:t>NOUNPH 26</a:t>
            </a:r>
          </a:p>
          <a:p>
            <a:pPr marL="342900" indent="-342900" fontAlgn="auto">
              <a:spcBef>
                <a:spcPct val="20000"/>
              </a:spcBef>
              <a:spcAft>
                <a:spcPts val="0"/>
              </a:spcAft>
              <a:defRPr/>
            </a:pPr>
            <a:r>
              <a:rPr lang="en-US" sz="3200" dirty="0">
                <a:latin typeface="+mn-lt"/>
                <a:cs typeface="+mn-cs"/>
              </a:rPr>
              <a:t>CUNK 60</a:t>
            </a:r>
          </a:p>
          <a:p>
            <a:pPr marL="342900" indent="-342900" fontAlgn="auto">
              <a:spcBef>
                <a:spcPct val="20000"/>
              </a:spcBef>
              <a:spcAft>
                <a:spcPts val="0"/>
              </a:spcAft>
              <a:defRPr/>
            </a:pPr>
            <a:r>
              <a:rPr lang="en-US" sz="3200" dirty="0">
                <a:latin typeface="+mn-lt"/>
                <a:cs typeface="+mn-cs"/>
              </a:rPr>
              <a:t>JJ 61</a:t>
            </a:r>
          </a:p>
          <a:p>
            <a:pPr marL="342900" indent="-342900" fontAlgn="auto">
              <a:spcBef>
                <a:spcPct val="20000"/>
              </a:spcBef>
              <a:spcAft>
                <a:spcPts val="0"/>
              </a:spcAft>
              <a:defRPr/>
            </a:pPr>
            <a:r>
              <a:rPr lang="en-US" sz="3200" dirty="0">
                <a:latin typeface="+mn-lt"/>
                <a:cs typeface="+mn-cs"/>
              </a:rPr>
              <a:t>CC 62</a:t>
            </a:r>
          </a:p>
          <a:p>
            <a:pPr marL="342900" indent="-342900" fontAlgn="auto">
              <a:spcBef>
                <a:spcPct val="20000"/>
              </a:spcBef>
              <a:spcAft>
                <a:spcPts val="0"/>
              </a:spcAft>
              <a:defRPr/>
            </a:pPr>
            <a:r>
              <a:rPr lang="en-US" sz="3200" dirty="0">
                <a:latin typeface="+mn-lt"/>
                <a:cs typeface="+mn-cs"/>
              </a:rPr>
              <a:t>IN 63</a:t>
            </a:r>
          </a:p>
          <a:p>
            <a:pPr marL="342900" indent="-342900" fontAlgn="auto">
              <a:spcBef>
                <a:spcPct val="20000"/>
              </a:spcBef>
              <a:spcAft>
                <a:spcPts val="0"/>
              </a:spcAft>
              <a:defRPr/>
            </a:pPr>
            <a:r>
              <a:rPr lang="en-US" sz="3200" dirty="0">
                <a:latin typeface="+mn-lt"/>
                <a:cs typeface="+mn-cs"/>
              </a:rPr>
              <a:t>NN 64</a:t>
            </a:r>
          </a:p>
          <a:p>
            <a:pPr marL="342900" indent="-342900" fontAlgn="auto">
              <a:spcBef>
                <a:spcPct val="20000"/>
              </a:spcBef>
              <a:spcAft>
                <a:spcPts val="0"/>
              </a:spcAft>
              <a:defRPr/>
            </a:pPr>
            <a:r>
              <a:rPr lang="en-US" sz="3200" dirty="0">
                <a:latin typeface="+mn-lt"/>
                <a:cs typeface="+mn-cs"/>
              </a:rPr>
              <a:t>COMMA 65</a:t>
            </a:r>
          </a:p>
          <a:p>
            <a:pPr marL="342900" indent="-342900" fontAlgn="auto">
              <a:spcBef>
                <a:spcPct val="20000"/>
              </a:spcBef>
              <a:spcAft>
                <a:spcPts val="0"/>
              </a:spcAft>
              <a:defRPr/>
            </a:pPr>
            <a:r>
              <a:rPr lang="en-US" sz="3200" dirty="0">
                <a:latin typeface="+mn-lt"/>
                <a:cs typeface="+mn-cs"/>
              </a:rPr>
              <a:t>PERIOD 66</a:t>
            </a:r>
          </a:p>
          <a:p>
            <a:pPr marL="342900" indent="-342900" fontAlgn="auto">
              <a:spcBef>
                <a:spcPct val="20000"/>
              </a:spcBef>
              <a:spcAft>
                <a:spcPts val="0"/>
              </a:spcAft>
              <a:defRPr/>
            </a:pPr>
            <a:r>
              <a:rPr lang="en-US" sz="3200" dirty="0">
                <a:latin typeface="+mn-lt"/>
                <a:cs typeface="+mn-cs"/>
              </a:rPr>
              <a:t>AT 67</a:t>
            </a:r>
          </a:p>
          <a:p>
            <a:pPr marL="342900" indent="-342900" fontAlgn="auto">
              <a:spcBef>
                <a:spcPct val="20000"/>
              </a:spcBef>
              <a:spcAft>
                <a:spcPts val="0"/>
              </a:spcAft>
              <a:defRPr/>
            </a:pPr>
            <a:r>
              <a:rPr lang="en-US" sz="3200" dirty="0">
                <a:latin typeface="+mn-lt"/>
                <a:cs typeface="+mn-cs"/>
              </a:rPr>
              <a:t>NNS 68</a:t>
            </a:r>
          </a:p>
          <a:p>
            <a:pPr marL="342900" indent="-342900" fontAlgn="auto">
              <a:spcBef>
                <a:spcPct val="20000"/>
              </a:spcBef>
              <a:spcAft>
                <a:spcPts val="0"/>
              </a:spcAft>
              <a:defRPr/>
            </a:pPr>
            <a:r>
              <a:rPr lang="en-US" sz="3200" dirty="0">
                <a:latin typeface="+mn-lt"/>
                <a:cs typeface="+mn-cs"/>
              </a:rPr>
              <a:t>NP 69</a:t>
            </a:r>
          </a:p>
          <a:p>
            <a:pPr marL="342900" indent="-342900" fontAlgn="auto">
              <a:spcBef>
                <a:spcPct val="20000"/>
              </a:spcBef>
              <a:spcAft>
                <a:spcPts val="0"/>
              </a:spcAft>
              <a:defRPr/>
            </a:pPr>
            <a:r>
              <a:rPr lang="en-US" sz="3200" dirty="0">
                <a:latin typeface="+mn-lt"/>
                <a:cs typeface="+mn-cs"/>
              </a:rPr>
              <a:t>NPS 70</a:t>
            </a:r>
          </a:p>
          <a:p>
            <a:pPr marL="342900" indent="-342900" fontAlgn="auto">
              <a:spcBef>
                <a:spcPct val="20000"/>
              </a:spcBef>
              <a:spcAft>
                <a:spcPts val="0"/>
              </a:spcAft>
              <a:defRPr/>
            </a:pPr>
            <a:r>
              <a:rPr lang="en-US" sz="3200" dirty="0">
                <a:latin typeface="+mn-lt"/>
                <a:cs typeface="+mn-cs"/>
              </a:rPr>
              <a:t>BEM 71</a:t>
            </a:r>
          </a:p>
          <a:p>
            <a:pPr marL="342900" indent="-342900" fontAlgn="auto">
              <a:spcBef>
                <a:spcPct val="20000"/>
              </a:spcBef>
              <a:spcAft>
                <a:spcPts val="0"/>
              </a:spcAft>
              <a:defRPr/>
            </a:pPr>
            <a:r>
              <a:rPr lang="en-US" sz="3200" dirty="0">
                <a:latin typeface="+mn-lt"/>
                <a:cs typeface="+mn-cs"/>
              </a:rPr>
              <a:t>RB 72</a:t>
            </a:r>
          </a:p>
          <a:p>
            <a:pPr marL="342900" indent="-342900" fontAlgn="auto">
              <a:spcBef>
                <a:spcPct val="20000"/>
              </a:spcBef>
              <a:spcAft>
                <a:spcPts val="0"/>
              </a:spcAft>
              <a:defRPr/>
            </a:pPr>
            <a:r>
              <a:rPr lang="en-US" sz="3200" dirty="0">
                <a:latin typeface="+mn-lt"/>
                <a:cs typeface="+mn-cs"/>
              </a:rPr>
              <a:t>VB 73</a:t>
            </a:r>
          </a:p>
          <a:p>
            <a:pPr marL="342900" indent="-342900" fontAlgn="auto">
              <a:spcBef>
                <a:spcPct val="20000"/>
              </a:spcBef>
              <a:spcAft>
                <a:spcPts val="0"/>
              </a:spcAft>
              <a:defRPr/>
            </a:pPr>
            <a:r>
              <a:rPr lang="en-US" sz="3200" dirty="0">
                <a:latin typeface="+mn-lt"/>
                <a:cs typeface="+mn-cs"/>
              </a:rPr>
              <a:t>VBD 74</a:t>
            </a:r>
          </a:p>
          <a:p>
            <a:pPr marL="342900" indent="-342900" fontAlgn="auto">
              <a:spcBef>
                <a:spcPct val="20000"/>
              </a:spcBef>
              <a:spcAft>
                <a:spcPts val="0"/>
              </a:spcAft>
              <a:defRPr/>
            </a:pPr>
            <a:r>
              <a:rPr lang="en-US" sz="3200" dirty="0">
                <a:latin typeface="+mn-lt"/>
                <a:cs typeface="+mn-cs"/>
              </a:rPr>
              <a:t>VBZ 75</a:t>
            </a:r>
          </a:p>
          <a:p>
            <a:pPr marL="342900" indent="-342900" fontAlgn="auto">
              <a:spcBef>
                <a:spcPct val="20000"/>
              </a:spcBef>
              <a:spcAft>
                <a:spcPts val="0"/>
              </a:spcAft>
              <a:defRPr/>
            </a:pPr>
            <a:r>
              <a:rPr lang="en-US" sz="3200" dirty="0">
                <a:latin typeface="+mn-lt"/>
                <a:cs typeface="+mn-cs"/>
              </a:rPr>
              <a:t>VBG 76</a:t>
            </a:r>
          </a:p>
          <a:p>
            <a:pPr marL="342900" indent="-342900" fontAlgn="auto">
              <a:spcBef>
                <a:spcPct val="20000"/>
              </a:spcBef>
              <a:spcAft>
                <a:spcPts val="0"/>
              </a:spcAft>
              <a:defRPr/>
            </a:pPr>
            <a:r>
              <a:rPr lang="en-US" sz="3200" dirty="0">
                <a:latin typeface="+mn-lt"/>
                <a:cs typeface="+mn-cs"/>
              </a:rPr>
              <a:t>CS 77</a:t>
            </a:r>
          </a:p>
          <a:p>
            <a:pPr marL="342900" indent="-342900" fontAlgn="auto">
              <a:spcBef>
                <a:spcPct val="20000"/>
              </a:spcBef>
              <a:spcAft>
                <a:spcPts val="0"/>
              </a:spcAft>
              <a:defRPr/>
            </a:pPr>
            <a:r>
              <a:rPr lang="en-US" sz="3200" dirty="0">
                <a:latin typeface="+mn-lt"/>
                <a:cs typeface="+mn-cs"/>
              </a:rPr>
              <a:t>JJR 78</a:t>
            </a:r>
          </a:p>
          <a:p>
            <a:pPr marL="342900" indent="-342900" fontAlgn="auto">
              <a:spcBef>
                <a:spcPct val="20000"/>
              </a:spcBef>
              <a:spcAft>
                <a:spcPts val="0"/>
              </a:spcAft>
              <a:defRPr/>
            </a:pPr>
            <a:r>
              <a:rPr lang="en-US" sz="3200" dirty="0">
                <a:latin typeface="+mn-lt"/>
                <a:cs typeface="+mn-cs"/>
              </a:rPr>
              <a:t>JJT 79</a:t>
            </a:r>
          </a:p>
          <a:p>
            <a:pPr marL="342900" indent="-342900" fontAlgn="auto">
              <a:spcBef>
                <a:spcPct val="20000"/>
              </a:spcBef>
              <a:spcAft>
                <a:spcPts val="0"/>
              </a:spcAft>
              <a:defRPr/>
            </a:pPr>
            <a:r>
              <a:rPr lang="en-US" sz="3200" dirty="0">
                <a:latin typeface="+mn-lt"/>
                <a:cs typeface="+mn-cs"/>
              </a:rPr>
              <a:t>PPSS 80</a:t>
            </a:r>
          </a:p>
          <a:p>
            <a:pPr marL="342900" indent="-342900" fontAlgn="auto">
              <a:spcBef>
                <a:spcPct val="20000"/>
              </a:spcBef>
              <a:spcAft>
                <a:spcPts val="0"/>
              </a:spcAft>
              <a:defRPr/>
            </a:pPr>
            <a:r>
              <a:rPr lang="en-US" sz="3200" dirty="0">
                <a:latin typeface="+mn-lt"/>
                <a:cs typeface="+mn-cs"/>
              </a:rPr>
              <a:t>PPO 81</a:t>
            </a:r>
          </a:p>
          <a:p>
            <a:pPr marL="342900" indent="-342900" fontAlgn="auto">
              <a:spcBef>
                <a:spcPct val="20000"/>
              </a:spcBef>
              <a:spcAft>
                <a:spcPts val="0"/>
              </a:spcAft>
              <a:defRPr/>
            </a:pPr>
            <a:r>
              <a:rPr lang="en-US" sz="3200" dirty="0">
                <a:latin typeface="+mn-lt"/>
                <a:cs typeface="+mn-cs"/>
              </a:rPr>
              <a:t>MD 82</a:t>
            </a:r>
          </a:p>
          <a:p>
            <a:pPr marL="342900" indent="-342900" fontAlgn="auto">
              <a:spcBef>
                <a:spcPct val="20000"/>
              </a:spcBef>
              <a:spcAft>
                <a:spcPts val="0"/>
              </a:spcAft>
              <a:defRPr/>
            </a:pPr>
            <a:r>
              <a:rPr lang="en-US" sz="3200" dirty="0">
                <a:latin typeface="+mn-lt"/>
                <a:cs typeface="+mn-cs"/>
              </a:rPr>
              <a:t>AP_ADJ 83</a:t>
            </a:r>
          </a:p>
          <a:p>
            <a:pPr marL="342900" indent="-342900" fontAlgn="auto">
              <a:spcBef>
                <a:spcPct val="20000"/>
              </a:spcBef>
              <a:spcAft>
                <a:spcPts val="0"/>
              </a:spcAft>
              <a:defRPr/>
            </a:pPr>
            <a:r>
              <a:rPr lang="en-US" sz="3200" dirty="0">
                <a:latin typeface="+mn-lt"/>
                <a:cs typeface="+mn-cs"/>
              </a:rPr>
              <a:t>ABL 84</a:t>
            </a:r>
          </a:p>
          <a:p>
            <a:pPr marL="342900" indent="-342900" fontAlgn="auto">
              <a:spcBef>
                <a:spcPct val="20000"/>
              </a:spcBef>
              <a:spcAft>
                <a:spcPts val="0"/>
              </a:spcAft>
              <a:defRPr/>
            </a:pPr>
            <a:r>
              <a:rPr lang="en-US" sz="3200" dirty="0">
                <a:latin typeface="+mn-lt"/>
                <a:cs typeface="+mn-cs"/>
              </a:rPr>
              <a:t>QL 85</a:t>
            </a:r>
          </a:p>
          <a:p>
            <a:pPr marL="342900" indent="-342900" fontAlgn="auto">
              <a:spcBef>
                <a:spcPct val="20000"/>
              </a:spcBef>
              <a:spcAft>
                <a:spcPts val="0"/>
              </a:spcAft>
              <a:defRPr/>
            </a:pPr>
            <a:r>
              <a:rPr lang="en-US" sz="3200" dirty="0">
                <a:latin typeface="+mn-lt"/>
                <a:cs typeface="+mn-cs"/>
              </a:rPr>
              <a:t>ABN 86</a:t>
            </a:r>
          </a:p>
          <a:p>
            <a:pPr marL="342900" indent="-342900" fontAlgn="auto">
              <a:spcBef>
                <a:spcPct val="20000"/>
              </a:spcBef>
              <a:spcAft>
                <a:spcPts val="0"/>
              </a:spcAft>
              <a:defRPr/>
            </a:pPr>
            <a:r>
              <a:rPr lang="en-US" sz="3200" dirty="0">
                <a:latin typeface="+mn-lt"/>
                <a:cs typeface="+mn-cs"/>
              </a:rPr>
              <a:t>DTI 87</a:t>
            </a:r>
          </a:p>
          <a:p>
            <a:pPr marL="342900" indent="-342900" fontAlgn="auto">
              <a:spcBef>
                <a:spcPct val="20000"/>
              </a:spcBef>
              <a:spcAft>
                <a:spcPts val="0"/>
              </a:spcAft>
              <a:defRPr/>
            </a:pPr>
            <a:r>
              <a:rPr lang="en-US" sz="3200" dirty="0">
                <a:latin typeface="+mn-lt"/>
                <a:cs typeface="+mn-cs"/>
              </a:rPr>
              <a:t>PN 88</a:t>
            </a:r>
          </a:p>
          <a:p>
            <a:pPr marL="342900" indent="-342900" fontAlgn="auto">
              <a:spcBef>
                <a:spcPct val="20000"/>
              </a:spcBef>
              <a:spcAft>
                <a:spcPts val="0"/>
              </a:spcAft>
              <a:defRPr/>
            </a:pPr>
            <a:r>
              <a:rPr lang="en-US" sz="3200" dirty="0">
                <a:latin typeface="+mn-lt"/>
                <a:cs typeface="+mn-cs"/>
              </a:rPr>
              <a:t>BER 89</a:t>
            </a:r>
          </a:p>
          <a:p>
            <a:pPr marL="342900" indent="-342900" fontAlgn="auto">
              <a:spcBef>
                <a:spcPct val="20000"/>
              </a:spcBef>
              <a:spcAft>
                <a:spcPts val="0"/>
              </a:spcAft>
              <a:defRPr/>
            </a:pPr>
            <a:r>
              <a:rPr lang="en-US" sz="3200" dirty="0">
                <a:latin typeface="+mn-lt"/>
                <a:cs typeface="+mn-cs"/>
              </a:rPr>
              <a:t>VBN 90</a:t>
            </a:r>
          </a:p>
          <a:p>
            <a:pPr marL="342900" indent="-342900" fontAlgn="auto">
              <a:spcBef>
                <a:spcPct val="20000"/>
              </a:spcBef>
              <a:spcAft>
                <a:spcPts val="0"/>
              </a:spcAft>
              <a:defRPr/>
            </a:pPr>
            <a:r>
              <a:rPr lang="en-US" sz="3200" dirty="0">
                <a:latin typeface="+mn-lt"/>
                <a:cs typeface="+mn-cs"/>
              </a:rPr>
              <a:t>RBR 91</a:t>
            </a:r>
          </a:p>
          <a:p>
            <a:pPr marL="342900" indent="-342900" fontAlgn="auto">
              <a:spcBef>
                <a:spcPct val="20000"/>
              </a:spcBef>
              <a:spcAft>
                <a:spcPts val="0"/>
              </a:spcAft>
              <a:defRPr/>
            </a:pPr>
            <a:r>
              <a:rPr lang="en-US" sz="3200" dirty="0">
                <a:latin typeface="+mn-lt"/>
                <a:cs typeface="+mn-cs"/>
              </a:rPr>
              <a:t>BE 92</a:t>
            </a:r>
          </a:p>
          <a:p>
            <a:pPr marL="342900" indent="-342900" fontAlgn="auto">
              <a:spcBef>
                <a:spcPct val="20000"/>
              </a:spcBef>
              <a:spcAft>
                <a:spcPts val="0"/>
              </a:spcAft>
              <a:defRPr/>
            </a:pPr>
            <a:r>
              <a:rPr lang="en-US" sz="3200" dirty="0">
                <a:latin typeface="+mn-lt"/>
                <a:cs typeface="+mn-cs"/>
              </a:rPr>
              <a:t>BEN 93</a:t>
            </a:r>
          </a:p>
          <a:p>
            <a:pPr marL="342900" indent="-342900" fontAlgn="auto">
              <a:spcBef>
                <a:spcPct val="20000"/>
              </a:spcBef>
              <a:spcAft>
                <a:spcPts val="0"/>
              </a:spcAft>
              <a:defRPr/>
            </a:pPr>
            <a:r>
              <a:rPr lang="en-US" sz="3200" dirty="0">
                <a:latin typeface="+mn-lt"/>
                <a:cs typeface="+mn-cs"/>
              </a:rPr>
              <a:t>BEG 94</a:t>
            </a:r>
          </a:p>
          <a:p>
            <a:pPr marL="342900" indent="-342900" fontAlgn="auto">
              <a:spcBef>
                <a:spcPct val="20000"/>
              </a:spcBef>
              <a:spcAft>
                <a:spcPts val="0"/>
              </a:spcAft>
              <a:defRPr/>
            </a:pPr>
            <a:r>
              <a:rPr lang="en-US" sz="3200" dirty="0">
                <a:latin typeface="+mn-lt"/>
                <a:cs typeface="+mn-cs"/>
              </a:rPr>
              <a:t>CD_NOUN 95</a:t>
            </a:r>
          </a:p>
          <a:p>
            <a:pPr marL="342900" indent="-342900" fontAlgn="auto">
              <a:spcBef>
                <a:spcPct val="20000"/>
              </a:spcBef>
              <a:spcAft>
                <a:spcPts val="0"/>
              </a:spcAft>
              <a:defRPr/>
            </a:pPr>
            <a:r>
              <a:rPr lang="en-US" sz="3200" dirty="0">
                <a:latin typeface="+mn-lt"/>
                <a:cs typeface="+mn-cs"/>
              </a:rPr>
              <a:t>DTS_ADJ 96</a:t>
            </a:r>
          </a:p>
          <a:p>
            <a:pPr marL="342900" indent="-342900" fontAlgn="auto">
              <a:spcBef>
                <a:spcPct val="20000"/>
              </a:spcBef>
              <a:spcAft>
                <a:spcPts val="0"/>
              </a:spcAft>
              <a:defRPr/>
            </a:pPr>
            <a:r>
              <a:rPr lang="en-US" sz="3200" dirty="0">
                <a:latin typeface="+mn-lt"/>
                <a:cs typeface="+mn-cs"/>
              </a:rPr>
              <a:t>DOD 97</a:t>
            </a:r>
          </a:p>
          <a:p>
            <a:pPr marL="342900" indent="-342900" fontAlgn="auto">
              <a:spcBef>
                <a:spcPct val="20000"/>
              </a:spcBef>
              <a:spcAft>
                <a:spcPts val="0"/>
              </a:spcAft>
              <a:defRPr/>
            </a:pPr>
            <a:r>
              <a:rPr lang="en-US" sz="3200" dirty="0">
                <a:latin typeface="+mn-lt"/>
                <a:cs typeface="+mn-cs"/>
              </a:rPr>
              <a:t>DO 98</a:t>
            </a:r>
          </a:p>
          <a:p>
            <a:pPr marL="342900" indent="-342900" fontAlgn="auto">
              <a:spcBef>
                <a:spcPct val="20000"/>
              </a:spcBef>
              <a:spcAft>
                <a:spcPts val="0"/>
              </a:spcAft>
              <a:defRPr/>
            </a:pPr>
            <a:r>
              <a:rPr lang="en-US" sz="3200" dirty="0">
                <a:latin typeface="+mn-lt"/>
                <a:cs typeface="+mn-cs"/>
              </a:rPr>
              <a:t>DOZ 99</a:t>
            </a:r>
          </a:p>
          <a:p>
            <a:pPr marL="342900" indent="-342900" fontAlgn="auto">
              <a:spcBef>
                <a:spcPct val="20000"/>
              </a:spcBef>
              <a:spcAft>
                <a:spcPts val="0"/>
              </a:spcAft>
              <a:defRPr/>
            </a:pPr>
            <a:r>
              <a:rPr lang="en-US" sz="3200" dirty="0">
                <a:latin typeface="+mn-lt"/>
                <a:cs typeface="+mn-cs"/>
              </a:rPr>
              <a:t>DOG 100</a:t>
            </a:r>
          </a:p>
          <a:p>
            <a:pPr marL="342900" indent="-342900" fontAlgn="auto">
              <a:spcBef>
                <a:spcPct val="20000"/>
              </a:spcBef>
              <a:spcAft>
                <a:spcPts val="0"/>
              </a:spcAft>
              <a:defRPr/>
            </a:pPr>
            <a:r>
              <a:rPr lang="en-US" sz="3200" dirty="0">
                <a:latin typeface="+mn-lt"/>
                <a:cs typeface="+mn-cs"/>
              </a:rPr>
              <a:t>CD_ADJ 101</a:t>
            </a:r>
          </a:p>
          <a:p>
            <a:pPr marL="342900" indent="-342900" fontAlgn="auto">
              <a:spcBef>
                <a:spcPct val="20000"/>
              </a:spcBef>
              <a:spcAft>
                <a:spcPts val="0"/>
              </a:spcAft>
              <a:defRPr/>
            </a:pPr>
            <a:r>
              <a:rPr lang="en-US" sz="3200" dirty="0">
                <a:latin typeface="+mn-lt"/>
                <a:cs typeface="+mn-cs"/>
              </a:rPr>
              <a:t>DTS_PRON 102</a:t>
            </a:r>
          </a:p>
          <a:p>
            <a:pPr marL="342900" indent="-342900" fontAlgn="auto">
              <a:spcBef>
                <a:spcPct val="20000"/>
              </a:spcBef>
              <a:spcAft>
                <a:spcPts val="0"/>
              </a:spcAft>
              <a:defRPr/>
            </a:pPr>
            <a:r>
              <a:rPr lang="en-US" sz="3200" dirty="0">
                <a:latin typeface="+mn-lt"/>
                <a:cs typeface="+mn-cs"/>
              </a:rPr>
              <a:t>OD 103</a:t>
            </a:r>
          </a:p>
          <a:p>
            <a:pPr marL="342900" indent="-342900" fontAlgn="auto">
              <a:spcBef>
                <a:spcPct val="20000"/>
              </a:spcBef>
              <a:spcAft>
                <a:spcPts val="0"/>
              </a:spcAft>
              <a:defRPr/>
            </a:pPr>
            <a:r>
              <a:rPr lang="en-US" sz="3200" dirty="0">
                <a:latin typeface="+mn-lt"/>
                <a:cs typeface="+mn-cs"/>
              </a:rPr>
              <a:t>DTX 104</a:t>
            </a:r>
          </a:p>
          <a:p>
            <a:pPr marL="342900" indent="-342900" fontAlgn="auto">
              <a:spcBef>
                <a:spcPct val="20000"/>
              </a:spcBef>
              <a:spcAft>
                <a:spcPts val="0"/>
              </a:spcAft>
              <a:defRPr/>
            </a:pPr>
            <a:r>
              <a:rPr lang="en-US" sz="3200" dirty="0">
                <a:latin typeface="+mn-lt"/>
                <a:cs typeface="+mn-cs"/>
              </a:rPr>
              <a:t>HVD 105</a:t>
            </a:r>
          </a:p>
          <a:p>
            <a:pPr marL="342900" indent="-342900" fontAlgn="auto">
              <a:spcBef>
                <a:spcPct val="20000"/>
              </a:spcBef>
              <a:spcAft>
                <a:spcPts val="0"/>
              </a:spcAft>
              <a:defRPr/>
            </a:pPr>
            <a:r>
              <a:rPr lang="en-US" sz="3200" dirty="0">
                <a:latin typeface="+mn-lt"/>
                <a:cs typeface="+mn-cs"/>
              </a:rPr>
              <a:t>PPS 106</a:t>
            </a:r>
          </a:p>
          <a:p>
            <a:pPr marL="342900" indent="-342900" fontAlgn="auto">
              <a:spcBef>
                <a:spcPct val="20000"/>
              </a:spcBef>
              <a:spcAft>
                <a:spcPts val="0"/>
              </a:spcAft>
              <a:defRPr/>
            </a:pPr>
            <a:r>
              <a:rPr lang="en-US" sz="3200" dirty="0">
                <a:latin typeface="+mn-lt"/>
                <a:cs typeface="+mn-cs"/>
              </a:rPr>
              <a:t>HVZ 107</a:t>
            </a:r>
          </a:p>
          <a:p>
            <a:pPr marL="342900" indent="-342900" fontAlgn="auto">
              <a:spcBef>
                <a:spcPct val="20000"/>
              </a:spcBef>
              <a:spcAft>
                <a:spcPts val="0"/>
              </a:spcAft>
              <a:defRPr/>
            </a:pPr>
            <a:r>
              <a:rPr lang="en-US" sz="3200" dirty="0">
                <a:latin typeface="+mn-lt"/>
                <a:cs typeface="+mn-cs"/>
              </a:rPr>
              <a:t>HV 108</a:t>
            </a:r>
          </a:p>
          <a:p>
            <a:pPr marL="342900" indent="-342900" fontAlgn="auto">
              <a:spcBef>
                <a:spcPct val="20000"/>
              </a:spcBef>
              <a:spcAft>
                <a:spcPts val="0"/>
              </a:spcAft>
              <a:defRPr/>
            </a:pPr>
            <a:r>
              <a:rPr lang="en-US" sz="3200" dirty="0">
                <a:latin typeface="+mn-lt"/>
                <a:cs typeface="+mn-cs"/>
              </a:rPr>
              <a:t>HVG 109</a:t>
            </a:r>
          </a:p>
          <a:p>
            <a:pPr marL="342900" indent="-342900" fontAlgn="auto">
              <a:spcBef>
                <a:spcPct val="20000"/>
              </a:spcBef>
              <a:spcAft>
                <a:spcPts val="0"/>
              </a:spcAft>
              <a:defRPr/>
            </a:pPr>
            <a:r>
              <a:rPr lang="en-US" sz="3200" dirty="0">
                <a:latin typeface="+mn-lt"/>
                <a:cs typeface="+mn-cs"/>
              </a:rPr>
              <a:t>PP$ 110</a:t>
            </a:r>
          </a:p>
          <a:p>
            <a:pPr marL="342900" indent="-342900" fontAlgn="auto">
              <a:spcBef>
                <a:spcPct val="20000"/>
              </a:spcBef>
              <a:spcAft>
                <a:spcPts val="0"/>
              </a:spcAft>
              <a:defRPr/>
            </a:pPr>
            <a:r>
              <a:rPr lang="en-US" sz="3200" dirty="0">
                <a:latin typeface="+mn-lt"/>
                <a:cs typeface="+mn-cs"/>
              </a:rPr>
              <a:t>PPS$ 111</a:t>
            </a:r>
          </a:p>
          <a:p>
            <a:pPr marL="342900" indent="-342900" fontAlgn="auto">
              <a:spcBef>
                <a:spcPct val="20000"/>
              </a:spcBef>
              <a:spcAft>
                <a:spcPts val="0"/>
              </a:spcAft>
              <a:defRPr/>
            </a:pPr>
            <a:r>
              <a:rPr lang="en-US" sz="3200" dirty="0">
                <a:latin typeface="+mn-lt"/>
                <a:cs typeface="+mn-cs"/>
              </a:rPr>
              <a:t>PPL 112</a:t>
            </a:r>
          </a:p>
          <a:p>
            <a:pPr marL="342900" indent="-342900" fontAlgn="auto">
              <a:spcBef>
                <a:spcPct val="20000"/>
              </a:spcBef>
              <a:spcAft>
                <a:spcPts val="0"/>
              </a:spcAft>
              <a:defRPr/>
            </a:pPr>
            <a:r>
              <a:rPr lang="en-US" sz="3200" dirty="0">
                <a:latin typeface="+mn-lt"/>
                <a:cs typeface="+mn-cs"/>
              </a:rPr>
              <a:t>HOW 113</a:t>
            </a:r>
          </a:p>
          <a:p>
            <a:pPr marL="342900" indent="-342900" fontAlgn="auto">
              <a:spcBef>
                <a:spcPct val="20000"/>
              </a:spcBef>
              <a:spcAft>
                <a:spcPts val="0"/>
              </a:spcAft>
              <a:defRPr/>
            </a:pPr>
            <a:r>
              <a:rPr lang="en-US" sz="3200" dirty="0">
                <a:latin typeface="+mn-lt"/>
                <a:cs typeface="+mn-cs"/>
              </a:rPr>
              <a:t>BEZ 114</a:t>
            </a:r>
          </a:p>
          <a:p>
            <a:pPr marL="342900" indent="-342900" fontAlgn="auto">
              <a:spcBef>
                <a:spcPct val="20000"/>
              </a:spcBef>
              <a:spcAft>
                <a:spcPts val="0"/>
              </a:spcAft>
              <a:defRPr/>
            </a:pPr>
            <a:r>
              <a:rPr lang="en-US" sz="3200" dirty="0">
                <a:latin typeface="+mn-lt"/>
                <a:cs typeface="+mn-cs"/>
              </a:rPr>
              <a:t>PPLS 115</a:t>
            </a:r>
          </a:p>
          <a:p>
            <a:pPr marL="342900" indent="-342900" fontAlgn="auto">
              <a:spcBef>
                <a:spcPct val="20000"/>
              </a:spcBef>
              <a:spcAft>
                <a:spcPts val="0"/>
              </a:spcAft>
              <a:defRPr/>
            </a:pPr>
            <a:r>
              <a:rPr lang="en-US" sz="3200" dirty="0">
                <a:latin typeface="+mn-lt"/>
                <a:cs typeface="+mn-cs"/>
              </a:rPr>
              <a:t>DT_ADJ 116</a:t>
            </a:r>
          </a:p>
          <a:p>
            <a:pPr marL="342900" indent="-342900" fontAlgn="auto">
              <a:spcBef>
                <a:spcPct val="20000"/>
              </a:spcBef>
              <a:spcAft>
                <a:spcPts val="0"/>
              </a:spcAft>
              <a:defRPr/>
            </a:pPr>
            <a:r>
              <a:rPr lang="en-US" sz="3200" dirty="0">
                <a:latin typeface="+mn-lt"/>
                <a:cs typeface="+mn-cs"/>
              </a:rPr>
              <a:t>TO 117</a:t>
            </a:r>
          </a:p>
          <a:p>
            <a:pPr marL="342900" indent="-342900" fontAlgn="auto">
              <a:spcBef>
                <a:spcPct val="20000"/>
              </a:spcBef>
              <a:spcAft>
                <a:spcPts val="0"/>
              </a:spcAft>
              <a:defRPr/>
            </a:pPr>
            <a:r>
              <a:rPr lang="en-US" sz="3200" dirty="0">
                <a:latin typeface="+mn-lt"/>
                <a:cs typeface="+mn-cs"/>
              </a:rPr>
              <a:t>BEDZ 118</a:t>
            </a:r>
          </a:p>
          <a:p>
            <a:pPr marL="342900" indent="-342900" fontAlgn="auto">
              <a:spcBef>
                <a:spcPct val="20000"/>
              </a:spcBef>
              <a:spcAft>
                <a:spcPts val="0"/>
              </a:spcAft>
              <a:defRPr/>
            </a:pPr>
            <a:r>
              <a:rPr lang="en-US" sz="3200" dirty="0">
                <a:latin typeface="+mn-lt"/>
                <a:cs typeface="+mn-cs"/>
              </a:rPr>
              <a:t>BED 119</a:t>
            </a:r>
          </a:p>
          <a:p>
            <a:pPr marL="342900" indent="-342900" fontAlgn="auto">
              <a:spcBef>
                <a:spcPct val="20000"/>
              </a:spcBef>
              <a:spcAft>
                <a:spcPts val="0"/>
              </a:spcAft>
              <a:defRPr/>
            </a:pPr>
            <a:r>
              <a:rPr lang="en-US" sz="3200" dirty="0">
                <a:latin typeface="+mn-lt"/>
                <a:cs typeface="+mn-cs"/>
              </a:rPr>
              <a:t>WPS_ADJ 120</a:t>
            </a:r>
          </a:p>
          <a:p>
            <a:pPr marL="342900" indent="-342900" fontAlgn="auto">
              <a:spcBef>
                <a:spcPct val="20000"/>
              </a:spcBef>
              <a:spcAft>
                <a:spcPts val="0"/>
              </a:spcAft>
              <a:defRPr/>
            </a:pPr>
            <a:r>
              <a:rPr lang="en-US" sz="3200" dirty="0">
                <a:latin typeface="+mn-lt"/>
                <a:cs typeface="+mn-cs"/>
              </a:rPr>
              <a:t>WRB_CONJ 121</a:t>
            </a:r>
          </a:p>
          <a:p>
            <a:pPr marL="342900" indent="-342900" fontAlgn="auto">
              <a:spcBef>
                <a:spcPct val="20000"/>
              </a:spcBef>
              <a:spcAft>
                <a:spcPts val="0"/>
              </a:spcAft>
              <a:defRPr/>
            </a:pPr>
            <a:r>
              <a:rPr lang="en-US" sz="3200" dirty="0">
                <a:latin typeface="+mn-lt"/>
                <a:cs typeface="+mn-cs"/>
              </a:rPr>
              <a:t>WRB_ADV 122</a:t>
            </a:r>
          </a:p>
          <a:p>
            <a:pPr marL="342900" indent="-342900" fontAlgn="auto">
              <a:spcBef>
                <a:spcPct val="20000"/>
              </a:spcBef>
              <a:spcAft>
                <a:spcPts val="0"/>
              </a:spcAft>
              <a:defRPr/>
            </a:pPr>
            <a:r>
              <a:rPr lang="en-US" sz="3200" dirty="0">
                <a:latin typeface="+mn-lt"/>
                <a:cs typeface="+mn-cs"/>
              </a:rPr>
              <a:t>WPS_PRON 123</a:t>
            </a:r>
          </a:p>
          <a:p>
            <a:pPr marL="342900" indent="-342900" fontAlgn="auto">
              <a:spcBef>
                <a:spcPct val="20000"/>
              </a:spcBef>
              <a:spcAft>
                <a:spcPts val="0"/>
              </a:spcAft>
              <a:defRPr/>
            </a:pPr>
            <a:r>
              <a:rPr lang="en-US" sz="3200" dirty="0">
                <a:latin typeface="+mn-lt"/>
                <a:cs typeface="+mn-cs"/>
              </a:rPr>
              <a:t>WP$ 124</a:t>
            </a:r>
          </a:p>
          <a:p>
            <a:pPr marL="342900" indent="-342900" fontAlgn="auto">
              <a:spcBef>
                <a:spcPct val="20000"/>
              </a:spcBef>
              <a:spcAft>
                <a:spcPts val="0"/>
              </a:spcAft>
              <a:defRPr/>
            </a:pPr>
            <a:endParaRPr lang="en-US" sz="3200" dirty="0">
              <a:latin typeface="+mn-lt"/>
              <a:cs typeface="+mn-cs"/>
            </a:endParaRPr>
          </a:p>
          <a:p>
            <a:pPr marL="342900" indent="-342900" fontAlgn="auto">
              <a:spcBef>
                <a:spcPct val="20000"/>
              </a:spcBef>
              <a:spcAft>
                <a:spcPts val="0"/>
              </a:spcAft>
              <a:buFont typeface="Arial" pitchFamily="34" charset="0"/>
              <a:buChar char="•"/>
              <a:defRPr/>
            </a:pPr>
            <a:endParaRPr lang="en-US" sz="3200" dirty="0">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3BC5C81D-638D-F511-81A4-87B5E9B85A7D}"/>
              </a:ext>
            </a:extLst>
          </p:cNvPr>
          <p:cNvSpPr>
            <a:spLocks noGrp="1"/>
          </p:cNvSpPr>
          <p:nvPr>
            <p:ph type="title"/>
          </p:nvPr>
        </p:nvSpPr>
        <p:spPr/>
        <p:txBody>
          <a:bodyPr/>
          <a:lstStyle/>
          <a:p>
            <a:r>
              <a:rPr lang="en-US" altLang="en-US"/>
              <a:t>Lexical analysis grammar</a:t>
            </a:r>
          </a:p>
        </p:txBody>
      </p:sp>
      <p:sp>
        <p:nvSpPr>
          <p:cNvPr id="3" name="Content Placeholder 2">
            <a:extLst>
              <a:ext uri="{FF2B5EF4-FFF2-40B4-BE49-F238E27FC236}">
                <a16:creationId xmlns:a16="http://schemas.microsoft.com/office/drawing/2014/main" id="{F46A4FDB-197D-D199-04A5-800A50DB5126}"/>
              </a:ext>
            </a:extLst>
          </p:cNvPr>
          <p:cNvSpPr>
            <a:spLocks noGrp="1"/>
          </p:cNvSpPr>
          <p:nvPr>
            <p:ph idx="1"/>
          </p:nvPr>
        </p:nvSpPr>
        <p:spPr/>
        <p:txBody>
          <a:bodyPr rtlCol="0">
            <a:normAutofit/>
          </a:bodyPr>
          <a:lstStyle/>
          <a:p>
            <a:pPr fontAlgn="auto">
              <a:spcAft>
                <a:spcPts val="0"/>
              </a:spcAft>
              <a:buFont typeface="Arial" panose="020B0604020202020204" pitchFamily="34" charset="0"/>
              <a:buNone/>
              <a:defRPr/>
            </a:pPr>
            <a:r>
              <a:rPr lang="en-US" dirty="0"/>
              <a:t>Each rule:</a:t>
            </a:r>
          </a:p>
          <a:p>
            <a:pPr marL="514350" indent="-514350" fontAlgn="auto">
              <a:spcAft>
                <a:spcPts val="0"/>
              </a:spcAft>
              <a:buFont typeface="+mj-lt"/>
              <a:buAutoNum type="arabicPeriod"/>
              <a:defRPr/>
            </a:pPr>
            <a:r>
              <a:rPr lang="en-US" dirty="0"/>
              <a:t>Describes the token as a regular expression</a:t>
            </a:r>
          </a:p>
          <a:p>
            <a:pPr marL="514350" indent="-514350" fontAlgn="auto">
              <a:spcAft>
                <a:spcPts val="0"/>
              </a:spcAft>
              <a:buFont typeface="+mj-lt"/>
              <a:buAutoNum type="arabicPeriod"/>
              <a:defRPr/>
            </a:pPr>
            <a:r>
              <a:rPr lang="en-US" dirty="0"/>
              <a:t>Optionally specifies the context to the left and right of the token</a:t>
            </a:r>
          </a:p>
          <a:p>
            <a:pPr marL="514350" indent="-514350" fontAlgn="auto">
              <a:spcAft>
                <a:spcPts val="0"/>
              </a:spcAft>
              <a:buFont typeface="+mj-lt"/>
              <a:buAutoNum type="arabicPeriod"/>
              <a:defRPr/>
            </a:pPr>
            <a:r>
              <a:rPr lang="en-US" dirty="0"/>
              <a:t>*Optionally specifies the token type</a:t>
            </a:r>
          </a:p>
          <a:p>
            <a:pPr marL="514350" indent="-514350" fontAlgn="auto">
              <a:spcAft>
                <a:spcPts val="0"/>
              </a:spcAft>
              <a:buFont typeface="+mj-lt"/>
              <a:buAutoNum type="arabicPeriod"/>
              <a:defRPr/>
            </a:pPr>
            <a:r>
              <a:rPr lang="en-US" dirty="0"/>
              <a:t>*Optionally specifies functions to call for this token span  tokenization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CE1F770-B19A-F6A2-1CF3-DA6542255D17}"/>
              </a:ext>
            </a:extLst>
          </p:cNvPr>
          <p:cNvSpPr>
            <a:spLocks noGrp="1"/>
          </p:cNvSpPr>
          <p:nvPr>
            <p:ph type="title"/>
          </p:nvPr>
        </p:nvSpPr>
        <p:spPr/>
        <p:txBody>
          <a:bodyPr/>
          <a:lstStyle/>
          <a:p>
            <a:r>
              <a:rPr lang="en-US" altLang="en-US"/>
              <a:t>Lexical analysis grammar</a:t>
            </a:r>
          </a:p>
        </p:txBody>
      </p:sp>
      <p:sp>
        <p:nvSpPr>
          <p:cNvPr id="3" name="Content Placeholder 2">
            <a:extLst>
              <a:ext uri="{FF2B5EF4-FFF2-40B4-BE49-F238E27FC236}">
                <a16:creationId xmlns:a16="http://schemas.microsoft.com/office/drawing/2014/main" id="{5F67E469-6990-05FD-C4E8-EDEB7A8EBBD6}"/>
              </a:ext>
            </a:extLst>
          </p:cNvPr>
          <p:cNvSpPr>
            <a:spLocks noGrp="1"/>
          </p:cNvSpPr>
          <p:nvPr>
            <p:ph idx="1"/>
          </p:nvPr>
        </p:nvSpPr>
        <p:spPr>
          <a:xfrm>
            <a:off x="228600" y="1600200"/>
            <a:ext cx="5029200" cy="5257800"/>
          </a:xfrm>
        </p:spPr>
        <p:txBody>
          <a:bodyPr rtlCol="0">
            <a:normAutofit fontScale="32500" lnSpcReduction="20000"/>
          </a:bodyPr>
          <a:lstStyle/>
          <a:p>
            <a:pPr fontAlgn="auto">
              <a:spcAft>
                <a:spcPts val="0"/>
              </a:spcAft>
              <a:buFont typeface="Arial" panose="020B0604020202020204" pitchFamily="34" charset="0"/>
              <a:buNone/>
              <a:defRPr/>
            </a:pPr>
            <a:r>
              <a:rPr lang="en-US" sz="4800" dirty="0"/>
              <a:t>    </a:t>
            </a:r>
            <a:r>
              <a:rPr lang="en-US" sz="4800" b="1" dirty="0"/>
              <a:t>RULE</a:t>
            </a:r>
            <a:r>
              <a:rPr lang="en-US" sz="4800" dirty="0"/>
              <a:t> ::= </a:t>
            </a:r>
            <a:r>
              <a:rPr lang="en-US" sz="4800" b="1" dirty="0"/>
              <a:t>CONDITION</a:t>
            </a:r>
            <a:r>
              <a:rPr lang="en-US" sz="4800" dirty="0"/>
              <a:t> --&gt; </a:t>
            </a:r>
            <a:r>
              <a:rPr lang="en-US" sz="4800" b="1" dirty="0"/>
              <a:t>ACTION</a:t>
            </a:r>
            <a:endParaRPr lang="ru-RU" sz="4800" dirty="0"/>
          </a:p>
          <a:p>
            <a:pPr fontAlgn="auto">
              <a:spcAft>
                <a:spcPts val="0"/>
              </a:spcAft>
              <a:buFont typeface="Arial" panose="020B0604020202020204" pitchFamily="34" charset="0"/>
              <a:buNone/>
              <a:defRPr/>
            </a:pPr>
            <a:r>
              <a:rPr lang="en-US" sz="4800" dirty="0"/>
              <a:t> </a:t>
            </a:r>
            <a:endParaRPr lang="ru-RU" sz="4800" dirty="0"/>
          </a:p>
          <a:p>
            <a:pPr fontAlgn="auto">
              <a:spcAft>
                <a:spcPts val="0"/>
              </a:spcAft>
              <a:buFont typeface="Arial" panose="020B0604020202020204" pitchFamily="34" charset="0"/>
              <a:buNone/>
              <a:defRPr/>
            </a:pPr>
            <a:r>
              <a:rPr lang="en-US" sz="4800" dirty="0"/>
              <a:t>    </a:t>
            </a:r>
            <a:r>
              <a:rPr lang="en-US" sz="4800" b="1" dirty="0"/>
              <a:t>CONDITION</a:t>
            </a:r>
            <a:r>
              <a:rPr lang="en-US" sz="4800" dirty="0"/>
              <a:t> ::= </a:t>
            </a:r>
            <a:r>
              <a:rPr lang="en-US" sz="4800" dirty="0" err="1"/>
              <a:t>Regexp</a:t>
            </a:r>
            <a:r>
              <a:rPr lang="en-US" sz="4800" dirty="0"/>
              <a:t>* &lt; </a:t>
            </a:r>
            <a:r>
              <a:rPr lang="en-US" sz="4800" dirty="0" err="1"/>
              <a:t>Regexp</a:t>
            </a:r>
            <a:r>
              <a:rPr lang="en-US" sz="4800" dirty="0"/>
              <a:t> &gt; </a:t>
            </a:r>
            <a:r>
              <a:rPr lang="en-US" sz="4800" dirty="0" err="1"/>
              <a:t>Regexp</a:t>
            </a:r>
            <a:r>
              <a:rPr lang="en-US" sz="4800" dirty="0"/>
              <a:t>*</a:t>
            </a:r>
            <a:endParaRPr lang="ru-RU" sz="4800" dirty="0"/>
          </a:p>
          <a:p>
            <a:pPr fontAlgn="auto">
              <a:spcAft>
                <a:spcPts val="0"/>
              </a:spcAft>
              <a:buFont typeface="Arial" panose="020B0604020202020204" pitchFamily="34" charset="0"/>
              <a:buNone/>
              <a:defRPr/>
            </a:pPr>
            <a:r>
              <a:rPr lang="en-US" sz="4800" dirty="0"/>
              <a:t>    </a:t>
            </a:r>
            <a:r>
              <a:rPr lang="en-US" sz="4800" b="1" dirty="0"/>
              <a:t>CONDITION</a:t>
            </a:r>
            <a:r>
              <a:rPr lang="en-US" sz="4800" dirty="0"/>
              <a:t> ::= &lt; </a:t>
            </a:r>
            <a:r>
              <a:rPr lang="en-US" sz="4800" dirty="0" err="1"/>
              <a:t>Regexp</a:t>
            </a:r>
            <a:r>
              <a:rPr lang="en-US" sz="4800" dirty="0"/>
              <a:t> &gt; </a:t>
            </a:r>
            <a:r>
              <a:rPr lang="en-US" sz="4800" dirty="0" err="1"/>
              <a:t>Regexp</a:t>
            </a:r>
            <a:r>
              <a:rPr lang="en-US" sz="4800" dirty="0"/>
              <a:t>*</a:t>
            </a:r>
            <a:endParaRPr lang="ru-RU" sz="4800" dirty="0"/>
          </a:p>
          <a:p>
            <a:pPr fontAlgn="auto">
              <a:spcAft>
                <a:spcPts val="0"/>
              </a:spcAft>
              <a:buFont typeface="Arial" panose="020B0604020202020204" pitchFamily="34" charset="0"/>
              <a:buNone/>
              <a:defRPr/>
            </a:pPr>
            <a:r>
              <a:rPr lang="en-US" sz="4800" dirty="0"/>
              <a:t>    </a:t>
            </a:r>
            <a:r>
              <a:rPr lang="en-US" sz="4800" b="1" dirty="0"/>
              <a:t>CONDITION</a:t>
            </a:r>
            <a:r>
              <a:rPr lang="en-US" sz="4800" dirty="0"/>
              <a:t> ::= </a:t>
            </a:r>
            <a:r>
              <a:rPr lang="en-US" sz="4800" dirty="0" err="1"/>
              <a:t>Regexp</a:t>
            </a:r>
            <a:r>
              <a:rPr lang="en-US" sz="4800" dirty="0"/>
              <a:t>* &lt; </a:t>
            </a:r>
            <a:r>
              <a:rPr lang="en-US" sz="4800" dirty="0" err="1"/>
              <a:t>Regexp</a:t>
            </a:r>
            <a:r>
              <a:rPr lang="en-US" sz="4800" dirty="0"/>
              <a:t> &gt;</a:t>
            </a:r>
            <a:endParaRPr lang="ru-RU" sz="4800" dirty="0"/>
          </a:p>
          <a:p>
            <a:pPr fontAlgn="auto">
              <a:spcAft>
                <a:spcPts val="0"/>
              </a:spcAft>
              <a:buFont typeface="Arial" panose="020B0604020202020204" pitchFamily="34" charset="0"/>
              <a:buNone/>
              <a:defRPr/>
            </a:pPr>
            <a:r>
              <a:rPr lang="en-US" sz="4800" dirty="0"/>
              <a:t>    </a:t>
            </a:r>
            <a:r>
              <a:rPr lang="en-US" sz="4800" b="1" dirty="0"/>
              <a:t>CONDITION</a:t>
            </a:r>
            <a:r>
              <a:rPr lang="en-US" sz="4800" dirty="0"/>
              <a:t> ::= &lt; </a:t>
            </a:r>
            <a:r>
              <a:rPr lang="en-US" sz="4800" dirty="0" err="1"/>
              <a:t>Regexp</a:t>
            </a:r>
            <a:r>
              <a:rPr lang="en-US" sz="4800" dirty="0"/>
              <a:t> &gt;</a:t>
            </a:r>
            <a:endParaRPr lang="ru-RU" sz="4800" dirty="0"/>
          </a:p>
          <a:p>
            <a:pPr fontAlgn="auto">
              <a:spcAft>
                <a:spcPts val="0"/>
              </a:spcAft>
              <a:buFont typeface="Arial" panose="020B0604020202020204" pitchFamily="34" charset="0"/>
              <a:buNone/>
              <a:defRPr/>
            </a:pPr>
            <a:r>
              <a:rPr lang="en-US" sz="4800" dirty="0"/>
              <a:t> </a:t>
            </a:r>
            <a:endParaRPr lang="ru-RU" sz="4800" dirty="0"/>
          </a:p>
          <a:p>
            <a:pPr fontAlgn="auto">
              <a:spcAft>
                <a:spcPts val="0"/>
              </a:spcAft>
              <a:buFont typeface="Arial" panose="020B0604020202020204" pitchFamily="34" charset="0"/>
              <a:buNone/>
              <a:defRPr/>
            </a:pPr>
            <a:r>
              <a:rPr lang="en-US" sz="4800" dirty="0"/>
              <a:t>    </a:t>
            </a:r>
            <a:r>
              <a:rPr lang="en-US" sz="4800" b="1" dirty="0"/>
              <a:t>ACTION</a:t>
            </a:r>
            <a:r>
              <a:rPr lang="en-US" sz="4800" dirty="0"/>
              <a:t> ::= Tag</a:t>
            </a:r>
            <a:endParaRPr lang="ru-RU" sz="4800" dirty="0"/>
          </a:p>
          <a:p>
            <a:pPr fontAlgn="auto">
              <a:spcAft>
                <a:spcPts val="0"/>
              </a:spcAft>
              <a:buFont typeface="Arial" panose="020B0604020202020204" pitchFamily="34" charset="0"/>
              <a:buNone/>
              <a:defRPr/>
            </a:pPr>
            <a:r>
              <a:rPr lang="en-US" sz="4800" dirty="0"/>
              <a:t>    </a:t>
            </a:r>
            <a:r>
              <a:rPr lang="en-US" sz="4800" b="1" dirty="0"/>
              <a:t>ACTION</a:t>
            </a:r>
            <a:r>
              <a:rPr lang="en-US" sz="4800" dirty="0"/>
              <a:t> ::= _call </a:t>
            </a:r>
            <a:r>
              <a:rPr lang="en-US" sz="4800" b="1" dirty="0"/>
              <a:t>FUNCTION_NAMES</a:t>
            </a:r>
            <a:endParaRPr lang="ru-RU" sz="4800" dirty="0"/>
          </a:p>
          <a:p>
            <a:pPr fontAlgn="auto">
              <a:spcAft>
                <a:spcPts val="0"/>
              </a:spcAft>
              <a:buFont typeface="Arial" panose="020B0604020202020204" pitchFamily="34" charset="0"/>
              <a:buNone/>
              <a:defRPr/>
            </a:pPr>
            <a:r>
              <a:rPr lang="en-US" sz="4800" dirty="0"/>
              <a:t>    </a:t>
            </a:r>
            <a:r>
              <a:rPr lang="en-US" sz="4800" b="1" dirty="0"/>
              <a:t>ACTION</a:t>
            </a:r>
            <a:r>
              <a:rPr lang="en-US" sz="4800" dirty="0"/>
              <a:t> ::= Tag _call </a:t>
            </a:r>
            <a:r>
              <a:rPr lang="en-US" sz="4800" b="1" dirty="0"/>
              <a:t>FUNCTION_NAMES</a:t>
            </a:r>
            <a:endParaRPr lang="ru-RU" sz="4800" dirty="0"/>
          </a:p>
          <a:p>
            <a:pPr fontAlgn="auto">
              <a:spcAft>
                <a:spcPts val="0"/>
              </a:spcAft>
              <a:buFont typeface="Arial" panose="020B0604020202020204" pitchFamily="34" charset="0"/>
              <a:buNone/>
              <a:defRPr/>
            </a:pPr>
            <a:r>
              <a:rPr lang="en-US" sz="4800" dirty="0"/>
              <a:t> </a:t>
            </a:r>
            <a:endParaRPr lang="ru-RU" sz="4800" dirty="0"/>
          </a:p>
          <a:p>
            <a:pPr fontAlgn="auto">
              <a:spcAft>
                <a:spcPts val="0"/>
              </a:spcAft>
              <a:buFont typeface="Arial" panose="020B0604020202020204" pitchFamily="34" charset="0"/>
              <a:buNone/>
              <a:defRPr/>
            </a:pPr>
            <a:r>
              <a:rPr lang="en-US" sz="4800" dirty="0"/>
              <a:t>    </a:t>
            </a:r>
            <a:r>
              <a:rPr lang="en-US" sz="4800" b="1" dirty="0"/>
              <a:t>FUNCTION_NAMES</a:t>
            </a:r>
            <a:r>
              <a:rPr lang="en-US" sz="4800" dirty="0"/>
              <a:t> ::= _main</a:t>
            </a:r>
            <a:endParaRPr lang="ru-RU" sz="4800" dirty="0"/>
          </a:p>
          <a:p>
            <a:pPr fontAlgn="auto">
              <a:spcAft>
                <a:spcPts val="0"/>
              </a:spcAft>
              <a:buFont typeface="Arial" panose="020B0604020202020204" pitchFamily="34" charset="0"/>
              <a:buNone/>
              <a:defRPr/>
            </a:pPr>
            <a:r>
              <a:rPr lang="en-US" sz="4800" dirty="0"/>
              <a:t>    </a:t>
            </a:r>
            <a:r>
              <a:rPr lang="en-US" sz="4800" b="1" dirty="0"/>
              <a:t>FUNCTION_NAMES</a:t>
            </a:r>
            <a:r>
              <a:rPr lang="en-US" sz="4800" dirty="0"/>
              <a:t> ::= </a:t>
            </a:r>
            <a:r>
              <a:rPr lang="en-US" sz="4800" dirty="0" err="1"/>
              <a:t>FnName</a:t>
            </a:r>
            <a:endParaRPr lang="ru-RU" sz="4800" dirty="0"/>
          </a:p>
          <a:p>
            <a:pPr fontAlgn="auto">
              <a:spcAft>
                <a:spcPts val="0"/>
              </a:spcAft>
              <a:buFont typeface="Arial" panose="020B0604020202020204" pitchFamily="34" charset="0"/>
              <a:buNone/>
              <a:defRPr/>
            </a:pPr>
            <a:r>
              <a:rPr lang="en-US" sz="4800" dirty="0"/>
              <a:t>    </a:t>
            </a:r>
            <a:r>
              <a:rPr lang="en-US" sz="4800" b="1" dirty="0"/>
              <a:t>FUNCTION_NAMES</a:t>
            </a:r>
            <a:r>
              <a:rPr lang="en-US" sz="4800" dirty="0"/>
              <a:t> ::= </a:t>
            </a:r>
            <a:r>
              <a:rPr lang="en-US" sz="4800" dirty="0" err="1"/>
              <a:t>FnName</a:t>
            </a:r>
            <a:r>
              <a:rPr lang="en-US" sz="4800" dirty="0"/>
              <a:t> </a:t>
            </a:r>
            <a:r>
              <a:rPr lang="en-US" sz="4800" b="1" dirty="0"/>
              <a:t>FUNCTION_NAMES</a:t>
            </a:r>
            <a:endParaRPr lang="ru-RU" sz="4800" dirty="0"/>
          </a:p>
          <a:p>
            <a:pPr fontAlgn="auto">
              <a:spcAft>
                <a:spcPts val="0"/>
              </a:spcAft>
              <a:buFont typeface="Arial" panose="020B0604020202020204" pitchFamily="34" charset="0"/>
              <a:buNone/>
              <a:defRPr/>
            </a:pPr>
            <a:r>
              <a:rPr lang="en-US" sz="4800" dirty="0"/>
              <a:t> </a:t>
            </a:r>
            <a:endParaRPr lang="ru-RU" sz="4800" dirty="0"/>
          </a:p>
          <a:p>
            <a:pPr fontAlgn="auto">
              <a:spcAft>
                <a:spcPts val="0"/>
              </a:spcAft>
              <a:buFont typeface="Arial" panose="020B0604020202020204" pitchFamily="34" charset="0"/>
              <a:buNone/>
              <a:defRPr/>
            </a:pPr>
            <a:r>
              <a:rPr lang="en-US" sz="4800" b="1" dirty="0"/>
              <a:t>    FUNCTIONS </a:t>
            </a:r>
            <a:r>
              <a:rPr lang="en-US" sz="4800" dirty="0"/>
              <a:t>::=</a:t>
            </a:r>
            <a:r>
              <a:rPr lang="en-US" sz="4800" b="1" dirty="0"/>
              <a:t> FUNCTION</a:t>
            </a:r>
            <a:endParaRPr lang="ru-RU" sz="4800" dirty="0"/>
          </a:p>
          <a:p>
            <a:pPr fontAlgn="auto">
              <a:spcAft>
                <a:spcPts val="0"/>
              </a:spcAft>
              <a:buFont typeface="Arial" panose="020B0604020202020204" pitchFamily="34" charset="0"/>
              <a:buNone/>
              <a:defRPr/>
            </a:pPr>
            <a:r>
              <a:rPr lang="en-US" sz="4800" b="1" dirty="0"/>
              <a:t>    FUNCTIONS </a:t>
            </a:r>
            <a:r>
              <a:rPr lang="en-US" sz="4800" dirty="0"/>
              <a:t>::=</a:t>
            </a:r>
            <a:r>
              <a:rPr lang="en-US" sz="4800" b="1" dirty="0"/>
              <a:t> FUNCTION</a:t>
            </a:r>
            <a:r>
              <a:rPr lang="en-US" sz="4800" dirty="0"/>
              <a:t>\n</a:t>
            </a:r>
            <a:r>
              <a:rPr lang="en-US" sz="4800" b="1" dirty="0"/>
              <a:t> FUNCTIONS</a:t>
            </a:r>
            <a:endParaRPr lang="ru-RU" sz="4800" dirty="0"/>
          </a:p>
          <a:p>
            <a:pPr fontAlgn="auto">
              <a:spcAft>
                <a:spcPts val="0"/>
              </a:spcAft>
              <a:buFont typeface="Arial" panose="020B0604020202020204" pitchFamily="34" charset="0"/>
              <a:buNone/>
              <a:defRPr/>
            </a:pPr>
            <a:r>
              <a:rPr lang="en-US" sz="4800" dirty="0"/>
              <a:t> </a:t>
            </a:r>
            <a:endParaRPr lang="ru-RU" sz="4800" dirty="0"/>
          </a:p>
          <a:p>
            <a:pPr fontAlgn="auto">
              <a:spcAft>
                <a:spcPts val="0"/>
              </a:spcAft>
              <a:buFont typeface="Arial" panose="020B0604020202020204" pitchFamily="34" charset="0"/>
              <a:buNone/>
              <a:defRPr/>
            </a:pPr>
            <a:r>
              <a:rPr lang="en-US" sz="4800" dirty="0"/>
              <a:t>    </a:t>
            </a:r>
            <a:r>
              <a:rPr lang="en-US" sz="4800" b="1" dirty="0"/>
              <a:t>FUNCTION</a:t>
            </a:r>
            <a:r>
              <a:rPr lang="en-US" sz="4800" dirty="0"/>
              <a:t> ::= _function </a:t>
            </a:r>
            <a:r>
              <a:rPr lang="en-US" sz="4800" dirty="0" err="1"/>
              <a:t>FnName</a:t>
            </a:r>
            <a:r>
              <a:rPr lang="en-US" sz="4800" dirty="0"/>
              <a:t>\n </a:t>
            </a:r>
            <a:r>
              <a:rPr lang="en-US" sz="4800" b="1" dirty="0"/>
              <a:t>RULES</a:t>
            </a:r>
            <a:r>
              <a:rPr lang="en-US" sz="4800" dirty="0"/>
              <a:t>\n _end</a:t>
            </a:r>
            <a:endParaRPr lang="ru-RU" sz="4800" dirty="0"/>
          </a:p>
          <a:p>
            <a:pPr fontAlgn="auto">
              <a:spcAft>
                <a:spcPts val="0"/>
              </a:spcAft>
              <a:buFont typeface="Arial" panose="020B0604020202020204" pitchFamily="34" charset="0"/>
              <a:buNone/>
              <a:defRPr/>
            </a:pPr>
            <a:endParaRPr lang="en-US" dirty="0"/>
          </a:p>
        </p:txBody>
      </p:sp>
      <p:sp>
        <p:nvSpPr>
          <p:cNvPr id="4" name="Content Placeholder 2">
            <a:extLst>
              <a:ext uri="{FF2B5EF4-FFF2-40B4-BE49-F238E27FC236}">
                <a16:creationId xmlns:a16="http://schemas.microsoft.com/office/drawing/2014/main" id="{AEAB4DF1-FECB-1F3B-B28A-06F462175202}"/>
              </a:ext>
            </a:extLst>
          </p:cNvPr>
          <p:cNvSpPr txBox="1">
            <a:spLocks/>
          </p:cNvSpPr>
          <p:nvPr/>
        </p:nvSpPr>
        <p:spPr>
          <a:xfrm>
            <a:off x="4953000" y="1524000"/>
            <a:ext cx="4191000" cy="3429000"/>
          </a:xfrm>
          <a:prstGeom prst="rect">
            <a:avLst/>
          </a:prstGeom>
        </p:spPr>
        <p:txBody>
          <a:bodyPr>
            <a:normAutofit fontScale="25000" lnSpcReduction="20000"/>
          </a:bodyPr>
          <a:lstStyle/>
          <a:p>
            <a:pPr marL="342900" indent="-342900" fontAlgn="auto">
              <a:spcBef>
                <a:spcPct val="20000"/>
              </a:spcBef>
              <a:spcAft>
                <a:spcPts val="0"/>
              </a:spcAft>
              <a:buFont typeface="Arial" pitchFamily="34" charset="0"/>
              <a:buNone/>
              <a:defRPr/>
            </a:pPr>
            <a:r>
              <a:rPr lang="en-US" sz="4800" dirty="0">
                <a:latin typeface="+mn-lt"/>
                <a:cs typeface="+mn-cs"/>
              </a:rPr>
              <a:t>  </a:t>
            </a: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Where: </a:t>
            </a: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a:t>
            </a:r>
            <a:r>
              <a:rPr lang="en-US" sz="4800" dirty="0" err="1">
                <a:latin typeface="+mn-lt"/>
                <a:cs typeface="+mn-cs"/>
              </a:rPr>
              <a:t>Regexp</a:t>
            </a:r>
            <a:r>
              <a:rPr lang="en-US" sz="4800" dirty="0">
                <a:latin typeface="+mn-lt"/>
                <a:cs typeface="+mn-cs"/>
              </a:rPr>
              <a:t>  -- non-empty character-based regular expression</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a:t>
            </a:r>
            <a:r>
              <a:rPr lang="en-US" sz="4800" dirty="0" err="1">
                <a:latin typeface="+mn-lt"/>
                <a:cs typeface="+mn-cs"/>
              </a:rPr>
              <a:t>Regexp</a:t>
            </a:r>
            <a:r>
              <a:rPr lang="en-US" sz="4800" dirty="0">
                <a:latin typeface="+mn-lt"/>
                <a:cs typeface="+mn-cs"/>
              </a:rPr>
              <a:t>* -- acyclic character-based regular expression</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a:t>
            </a:r>
            <a:r>
              <a:rPr lang="de-DE" sz="4800" dirty="0">
                <a:latin typeface="+mn-lt"/>
                <a:cs typeface="+mn-cs"/>
              </a:rPr>
              <a:t>Tag – Tag name (token type name)</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de-DE" sz="4800" dirty="0">
                <a:latin typeface="+mn-lt"/>
                <a:cs typeface="+mn-cs"/>
              </a:rPr>
              <a:t>    </a:t>
            </a:r>
            <a:r>
              <a:rPr lang="en-US" sz="4800" dirty="0" err="1">
                <a:latin typeface="+mn-lt"/>
                <a:cs typeface="+mn-cs"/>
              </a:rPr>
              <a:t>FnName</a:t>
            </a:r>
            <a:r>
              <a:rPr lang="en-US" sz="4800" dirty="0">
                <a:latin typeface="+mn-lt"/>
                <a:cs typeface="+mn-cs"/>
              </a:rPr>
              <a:t> – function name, can be one of the tags or a new name</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_function – a keyword indicating beginning of the function</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_end – a keyword indicating the end of the function</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_call – a keyword indicating function call</a:t>
            </a:r>
          </a:p>
          <a:p>
            <a:pPr marL="342900" indent="-342900" fontAlgn="auto">
              <a:spcBef>
                <a:spcPct val="20000"/>
              </a:spcBef>
              <a:spcAft>
                <a:spcPts val="0"/>
              </a:spcAft>
              <a:buFont typeface="Arial" pitchFamily="34" charset="0"/>
              <a:buNone/>
              <a:defRPr/>
            </a:pPr>
            <a:endParaRPr lang="ru-RU" sz="4800" dirty="0">
              <a:latin typeface="+mn-lt"/>
              <a:cs typeface="+mn-cs"/>
            </a:endParaRPr>
          </a:p>
          <a:p>
            <a:pPr marL="342900" indent="-342900" fontAlgn="auto">
              <a:spcBef>
                <a:spcPct val="20000"/>
              </a:spcBef>
              <a:spcAft>
                <a:spcPts val="0"/>
              </a:spcAft>
              <a:buFont typeface="Arial" pitchFamily="34" charset="0"/>
              <a:buNone/>
              <a:defRPr/>
            </a:pPr>
            <a:r>
              <a:rPr lang="en-US" sz="4800" dirty="0">
                <a:latin typeface="+mn-lt"/>
                <a:cs typeface="+mn-cs"/>
              </a:rPr>
              <a:t>    _main – a special function name referring to the main rule set</a:t>
            </a:r>
            <a:endParaRPr lang="ru-RU" sz="4800" dirty="0">
              <a:latin typeface="+mn-lt"/>
              <a:cs typeface="+mn-cs"/>
            </a:endParaRPr>
          </a:p>
          <a:p>
            <a:pPr marL="342900" indent="-342900" fontAlgn="auto">
              <a:spcBef>
                <a:spcPct val="20000"/>
              </a:spcBef>
              <a:spcAft>
                <a:spcPts val="0"/>
              </a:spcAft>
              <a:buFont typeface="Arial" pitchFamily="34" charset="0"/>
              <a:buNone/>
              <a:defRPr/>
            </a:pPr>
            <a:endParaRPr lang="en-US" sz="3200" dirty="0">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C11E256-1214-3908-161D-1455E1FF48D9}"/>
              </a:ext>
            </a:extLst>
          </p:cNvPr>
          <p:cNvSpPr>
            <a:spLocks noGrp="1"/>
          </p:cNvSpPr>
          <p:nvPr>
            <p:ph type="title"/>
          </p:nvPr>
        </p:nvSpPr>
        <p:spPr/>
        <p:txBody>
          <a:bodyPr/>
          <a:lstStyle/>
          <a:p>
            <a:r>
              <a:rPr lang="en-US" altLang="en-US"/>
              <a:t>Lexical analysis grammar</a:t>
            </a:r>
          </a:p>
        </p:txBody>
      </p:sp>
      <p:sp>
        <p:nvSpPr>
          <p:cNvPr id="3" name="Content Placeholder 2">
            <a:extLst>
              <a:ext uri="{FF2B5EF4-FFF2-40B4-BE49-F238E27FC236}">
                <a16:creationId xmlns:a16="http://schemas.microsoft.com/office/drawing/2014/main" id="{B9FCB30C-FB14-FFBC-C5C2-A166454E5F82}"/>
              </a:ext>
            </a:extLst>
          </p:cNvPr>
          <p:cNvSpPr>
            <a:spLocks noGrp="1"/>
          </p:cNvSpPr>
          <p:nvPr>
            <p:ph idx="1"/>
          </p:nvPr>
        </p:nvSpPr>
        <p:spPr/>
        <p:txBody>
          <a:bodyPr rtlCol="0">
            <a:normAutofit lnSpcReduction="10000"/>
          </a:bodyPr>
          <a:lstStyle/>
          <a:p>
            <a:pPr fontAlgn="auto">
              <a:spcAft>
                <a:spcPts val="0"/>
              </a:spcAft>
              <a:buFont typeface="Arial" panose="020B0604020202020204" pitchFamily="34" charset="0"/>
              <a:buNone/>
              <a:defRPr/>
            </a:pPr>
            <a:r>
              <a:rPr lang="en-US" b="1" dirty="0"/>
              <a:t>Example:</a:t>
            </a:r>
            <a:endParaRPr lang="ru-RU" dirty="0"/>
          </a:p>
          <a:p>
            <a:pPr lvl="1" fontAlgn="auto">
              <a:spcAft>
                <a:spcPts val="0"/>
              </a:spcAft>
              <a:buFont typeface="Arial" panose="020B0604020202020204" pitchFamily="34" charset="0"/>
              <a:buNone/>
              <a:defRPr/>
            </a:pPr>
            <a:r>
              <a:rPr lang="en-US" dirty="0"/>
              <a:t>  &lt; [0-9]+ &gt; --&gt; NUM</a:t>
            </a:r>
            <a:endParaRPr lang="ru-RU" dirty="0"/>
          </a:p>
          <a:p>
            <a:pPr lvl="1" fontAlgn="auto">
              <a:spcAft>
                <a:spcPts val="0"/>
              </a:spcAft>
              <a:buFont typeface="Arial" panose="020B0604020202020204" pitchFamily="34" charset="0"/>
              <a:buNone/>
              <a:defRPr/>
            </a:pPr>
            <a:r>
              <a:rPr lang="en-US" dirty="0"/>
              <a:t>  [0-9] &lt; [-+*/] &gt; [-]?[0-9] --&gt; OP</a:t>
            </a:r>
            <a:endParaRPr lang="ru-RU" dirty="0"/>
          </a:p>
          <a:p>
            <a:pPr lvl="1" fontAlgn="auto">
              <a:spcAft>
                <a:spcPts val="0"/>
              </a:spcAft>
              <a:buFont typeface="Arial" panose="020B0604020202020204" pitchFamily="34" charset="0"/>
              <a:buNone/>
              <a:defRPr/>
            </a:pPr>
            <a:r>
              <a:rPr lang="en-US" dirty="0"/>
              <a:t>  &lt; [[:alpha:]]+ &gt; --&gt; VAR</a:t>
            </a:r>
          </a:p>
          <a:p>
            <a:pPr lvl="1" fontAlgn="auto">
              <a:spcAft>
                <a:spcPts val="0"/>
              </a:spcAft>
              <a:buFont typeface="Arial" panose="020B0604020202020204" pitchFamily="34" charset="0"/>
              <a:buNone/>
              <a:defRPr/>
            </a:pPr>
            <a:endParaRPr lang="ru-RU" dirty="0"/>
          </a:p>
          <a:p>
            <a:pPr fontAlgn="auto">
              <a:spcAft>
                <a:spcPts val="0"/>
              </a:spcAft>
              <a:buFont typeface="Arial" panose="020B0604020202020204" pitchFamily="34" charset="0"/>
              <a:buNone/>
              <a:defRPr/>
            </a:pPr>
            <a:r>
              <a:rPr lang="en-US" b="1" dirty="0"/>
              <a:t>Example of incorrect rules:</a:t>
            </a:r>
            <a:endParaRPr lang="ru-RU" dirty="0"/>
          </a:p>
          <a:p>
            <a:pPr lvl="1" fontAlgn="auto">
              <a:spcAft>
                <a:spcPts val="0"/>
              </a:spcAft>
              <a:buFont typeface="Arial" panose="020B0604020202020204" pitchFamily="34" charset="0"/>
              <a:buNone/>
              <a:defRPr/>
            </a:pPr>
            <a:r>
              <a:rPr lang="en-US" dirty="0"/>
              <a:t>  &lt; [-+*/] &gt; </a:t>
            </a:r>
            <a:r>
              <a:rPr lang="en-US" dirty="0">
                <a:solidFill>
                  <a:srgbClr val="FF0000"/>
                </a:solidFill>
              </a:rPr>
              <a:t>[-]?[0-9]+ </a:t>
            </a:r>
            <a:r>
              <a:rPr lang="en-US" dirty="0"/>
              <a:t>--&gt; OP</a:t>
            </a:r>
            <a:endParaRPr lang="ru-RU" sz="1400" dirty="0"/>
          </a:p>
          <a:p>
            <a:pPr lvl="1" fontAlgn="auto">
              <a:spcAft>
                <a:spcPts val="0"/>
              </a:spcAft>
              <a:buFont typeface="Arial" panose="020B0604020202020204" pitchFamily="34" charset="0"/>
              <a:buNone/>
              <a:defRPr/>
            </a:pPr>
            <a:r>
              <a:rPr lang="en-US" dirty="0"/>
              <a:t>  &lt; </a:t>
            </a:r>
            <a:r>
              <a:rPr lang="en-US" dirty="0">
                <a:solidFill>
                  <a:srgbClr val="FF0000"/>
                </a:solidFill>
              </a:rPr>
              <a:t>[-+*/]*</a:t>
            </a:r>
            <a:r>
              <a:rPr lang="en-US" dirty="0"/>
              <a:t> &gt; [-]?[0-9] --&gt; OP</a:t>
            </a:r>
            <a:endParaRPr lang="ru-RU" sz="1100" dirty="0"/>
          </a:p>
          <a:p>
            <a:pPr lvl="1" fontAlgn="auto">
              <a:spcAft>
                <a:spcPts val="0"/>
              </a:spcAft>
              <a:buFont typeface="Arial" panose="020B0604020202020204" pitchFamily="34" charset="0"/>
              <a:buNone/>
              <a:defRPr/>
            </a:pPr>
            <a:r>
              <a:rPr lang="en-US" dirty="0"/>
              <a:t>  </a:t>
            </a:r>
            <a:r>
              <a:rPr lang="en-US" dirty="0">
                <a:solidFill>
                  <a:srgbClr val="FF0000"/>
                </a:solidFill>
              </a:rPr>
              <a:t>[-]?[0-9]+ --&gt; CD</a:t>
            </a:r>
            <a:endParaRPr lang="ru-RU" sz="1000" dirty="0"/>
          </a:p>
          <a:p>
            <a:pPr fontAlgn="auto">
              <a:spcAft>
                <a:spcPts val="0"/>
              </a:spcAft>
              <a:buFont typeface="Arial" panose="020B0604020202020204" pitchFamily="34" charset="0"/>
              <a:buNone/>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AA7E2E2-E808-8BBF-C90F-CEBB07219C6E}"/>
              </a:ext>
            </a:extLst>
          </p:cNvPr>
          <p:cNvSpPr>
            <a:spLocks noGrp="1"/>
          </p:cNvSpPr>
          <p:nvPr>
            <p:ph type="title"/>
          </p:nvPr>
        </p:nvSpPr>
        <p:spPr/>
        <p:txBody>
          <a:bodyPr/>
          <a:lstStyle/>
          <a:p>
            <a:r>
              <a:rPr lang="en-US" altLang="en-US"/>
              <a:t>Lexical analysis grammar</a:t>
            </a:r>
          </a:p>
        </p:txBody>
      </p:sp>
      <p:sp>
        <p:nvSpPr>
          <p:cNvPr id="3" name="Content Placeholder 2">
            <a:extLst>
              <a:ext uri="{FF2B5EF4-FFF2-40B4-BE49-F238E27FC236}">
                <a16:creationId xmlns:a16="http://schemas.microsoft.com/office/drawing/2014/main" id="{0318E279-3E3C-83E6-E20F-EF6947210231}"/>
              </a:ext>
            </a:extLst>
          </p:cNvPr>
          <p:cNvSpPr>
            <a:spLocks noGrp="1"/>
          </p:cNvSpPr>
          <p:nvPr>
            <p:ph idx="1"/>
          </p:nvPr>
        </p:nvSpPr>
        <p:spPr>
          <a:xfrm>
            <a:off x="457200" y="1600200"/>
            <a:ext cx="5257800" cy="4525963"/>
          </a:xfrm>
        </p:spPr>
        <p:txBody>
          <a:bodyPr rtlCol="0">
            <a:normAutofit fontScale="55000" lnSpcReduction="20000"/>
          </a:bodyPr>
          <a:lstStyle/>
          <a:p>
            <a:pPr fontAlgn="auto">
              <a:spcAft>
                <a:spcPts val="0"/>
              </a:spcAft>
              <a:buFont typeface="Arial" panose="020B0604020202020204" pitchFamily="34" charset="0"/>
              <a:buNone/>
              <a:defRPr/>
            </a:pPr>
            <a:r>
              <a:rPr lang="en-US" sz="4500" b="1" dirty="0"/>
              <a:t>Examples of equivalent rules:</a:t>
            </a:r>
          </a:p>
          <a:p>
            <a:pPr fontAlgn="auto">
              <a:spcAft>
                <a:spcPts val="0"/>
              </a:spcAft>
              <a:buFont typeface="Arial" panose="020B0604020202020204" pitchFamily="34" charset="0"/>
              <a:buNone/>
              <a:defRPr/>
            </a:pPr>
            <a:endParaRPr lang="ru-RU" dirty="0"/>
          </a:p>
          <a:p>
            <a:pPr fontAlgn="auto">
              <a:spcAft>
                <a:spcPts val="0"/>
              </a:spcAft>
              <a:buFont typeface="Arial" panose="020B0604020202020204" pitchFamily="34" charset="0"/>
              <a:buNone/>
              <a:defRPr/>
            </a:pPr>
            <a:r>
              <a:rPr lang="en-US" sz="3800" dirty="0"/>
              <a:t>  1. The</a:t>
            </a:r>
            <a:endParaRPr lang="ru-RU" sz="3800" dirty="0"/>
          </a:p>
          <a:p>
            <a:pPr fontAlgn="auto">
              <a:spcAft>
                <a:spcPts val="0"/>
              </a:spcAft>
              <a:buFont typeface="Arial" panose="020B0604020202020204" pitchFamily="34" charset="0"/>
              <a:buNone/>
              <a:defRPr/>
            </a:pPr>
            <a:r>
              <a:rPr lang="en-US" sz="3800" dirty="0"/>
              <a:t>    &lt; [-+*/] &gt; [-]?[0-9] --&gt; OP</a:t>
            </a:r>
            <a:endParaRPr lang="ru-RU" sz="3800" dirty="0"/>
          </a:p>
          <a:p>
            <a:pPr fontAlgn="auto">
              <a:spcAft>
                <a:spcPts val="0"/>
              </a:spcAft>
              <a:buFont typeface="Arial" panose="020B0604020202020204" pitchFamily="34" charset="0"/>
              <a:buNone/>
              <a:defRPr/>
            </a:pPr>
            <a:r>
              <a:rPr lang="en-US" sz="3800" dirty="0"/>
              <a:t>  and</a:t>
            </a:r>
            <a:endParaRPr lang="ru-RU" sz="3800" dirty="0"/>
          </a:p>
          <a:p>
            <a:pPr fontAlgn="auto">
              <a:spcAft>
                <a:spcPts val="0"/>
              </a:spcAft>
              <a:buFont typeface="Arial" panose="020B0604020202020204" pitchFamily="34" charset="0"/>
              <a:buNone/>
              <a:defRPr/>
            </a:pPr>
            <a:r>
              <a:rPr lang="en-US" sz="3800" dirty="0"/>
              <a:t>    &lt; [-+*/] &gt; [-][0-9] --&gt; OP</a:t>
            </a:r>
            <a:endParaRPr lang="ru-RU" sz="3800" dirty="0"/>
          </a:p>
          <a:p>
            <a:pPr fontAlgn="auto">
              <a:spcAft>
                <a:spcPts val="0"/>
              </a:spcAft>
              <a:buFont typeface="Arial" panose="020B0604020202020204" pitchFamily="34" charset="0"/>
              <a:buNone/>
              <a:defRPr/>
            </a:pPr>
            <a:r>
              <a:rPr lang="en-US" sz="3800" dirty="0"/>
              <a:t>    &lt; [-+*/] &gt; [0-9] --&gt; OP</a:t>
            </a:r>
            <a:endParaRPr lang="ru-RU" sz="3800" dirty="0"/>
          </a:p>
          <a:p>
            <a:pPr fontAlgn="auto">
              <a:spcAft>
                <a:spcPts val="0"/>
              </a:spcAft>
              <a:buFont typeface="Arial" panose="020B0604020202020204" pitchFamily="34" charset="0"/>
              <a:buNone/>
              <a:defRPr/>
            </a:pPr>
            <a:r>
              <a:rPr lang="en-US" sz="3800" dirty="0"/>
              <a:t> </a:t>
            </a:r>
            <a:endParaRPr lang="ru-RU" sz="3800" dirty="0"/>
          </a:p>
          <a:p>
            <a:pPr fontAlgn="auto">
              <a:spcAft>
                <a:spcPts val="0"/>
              </a:spcAft>
              <a:buFont typeface="Arial" panose="020B0604020202020204" pitchFamily="34" charset="0"/>
              <a:buNone/>
              <a:defRPr/>
            </a:pPr>
            <a:r>
              <a:rPr lang="en-US" sz="3800" dirty="0"/>
              <a:t>  2. The</a:t>
            </a:r>
            <a:endParaRPr lang="ru-RU" sz="3800" dirty="0"/>
          </a:p>
          <a:p>
            <a:pPr fontAlgn="auto">
              <a:spcAft>
                <a:spcPts val="0"/>
              </a:spcAft>
              <a:buFont typeface="Arial" panose="020B0604020202020204" pitchFamily="34" charset="0"/>
              <a:buNone/>
              <a:defRPr/>
            </a:pPr>
            <a:r>
              <a:rPr lang="en-US" sz="3800" dirty="0"/>
              <a:t>    &lt; [-+*/] &gt; [[:alpha:]]|[[:digit:]] --&gt; OP</a:t>
            </a:r>
            <a:endParaRPr lang="ru-RU" sz="3800" dirty="0"/>
          </a:p>
          <a:p>
            <a:pPr fontAlgn="auto">
              <a:spcAft>
                <a:spcPts val="0"/>
              </a:spcAft>
              <a:buFont typeface="Arial" panose="020B0604020202020204" pitchFamily="34" charset="0"/>
              <a:buNone/>
              <a:defRPr/>
            </a:pPr>
            <a:r>
              <a:rPr lang="en-US" sz="3800" dirty="0"/>
              <a:t>  and</a:t>
            </a:r>
            <a:endParaRPr lang="ru-RU" sz="3800" dirty="0"/>
          </a:p>
          <a:p>
            <a:pPr fontAlgn="auto">
              <a:spcAft>
                <a:spcPts val="0"/>
              </a:spcAft>
              <a:buFont typeface="Arial" panose="020B0604020202020204" pitchFamily="34" charset="0"/>
              <a:buNone/>
              <a:defRPr/>
            </a:pPr>
            <a:r>
              <a:rPr lang="en-US" sz="3800" dirty="0"/>
              <a:t>    &lt; [-+*/] &gt; [[:alpha:]] --&gt; OP</a:t>
            </a:r>
            <a:endParaRPr lang="ru-RU" sz="3800" dirty="0"/>
          </a:p>
          <a:p>
            <a:pPr fontAlgn="auto">
              <a:spcAft>
                <a:spcPts val="0"/>
              </a:spcAft>
              <a:buFont typeface="Arial" panose="020B0604020202020204" pitchFamily="34" charset="0"/>
              <a:buNone/>
              <a:defRPr/>
            </a:pPr>
            <a:r>
              <a:rPr lang="en-US" sz="3800" dirty="0"/>
              <a:t>    &lt; [-+*/] &gt; [[:digit:]] --&gt; OP</a:t>
            </a:r>
            <a:endParaRPr lang="ru-RU" sz="3800" dirty="0"/>
          </a:p>
          <a:p>
            <a:pPr fontAlgn="auto">
              <a:spcAft>
                <a:spcPts val="0"/>
              </a:spcAft>
              <a:defRPr/>
            </a:pPr>
            <a:endParaRPr lang="en-US" dirty="0"/>
          </a:p>
        </p:txBody>
      </p:sp>
      <p:sp>
        <p:nvSpPr>
          <p:cNvPr id="4" name="Content Placeholder 2">
            <a:extLst>
              <a:ext uri="{FF2B5EF4-FFF2-40B4-BE49-F238E27FC236}">
                <a16:creationId xmlns:a16="http://schemas.microsoft.com/office/drawing/2014/main" id="{1E3C79B7-BC94-D7AD-CDD0-C2877EA58B2E}"/>
              </a:ext>
            </a:extLst>
          </p:cNvPr>
          <p:cNvSpPr txBox="1">
            <a:spLocks/>
          </p:cNvSpPr>
          <p:nvPr/>
        </p:nvSpPr>
        <p:spPr>
          <a:xfrm>
            <a:off x="5715000" y="2209800"/>
            <a:ext cx="3657600" cy="4525963"/>
          </a:xfrm>
          <a:prstGeom prst="rect">
            <a:avLst/>
          </a:prstGeom>
        </p:spPr>
        <p:txBody>
          <a:bodyPr>
            <a:normAutofit fontScale="92500" lnSpcReduction="10000"/>
          </a:bodyPr>
          <a:lstStyle/>
          <a:p>
            <a:pPr marL="342900" indent="-342900" fontAlgn="auto">
              <a:spcBef>
                <a:spcPct val="20000"/>
              </a:spcBef>
              <a:spcAft>
                <a:spcPts val="0"/>
              </a:spcAft>
              <a:buFont typeface="Arial" pitchFamily="34" charset="0"/>
              <a:buNone/>
              <a:defRPr/>
            </a:pPr>
            <a:r>
              <a:rPr lang="en-US" sz="3200" dirty="0">
                <a:latin typeface="+mn-lt"/>
                <a:cs typeface="+mn-cs"/>
              </a:rPr>
              <a:t> </a:t>
            </a:r>
            <a:r>
              <a:rPr lang="en-US" sz="2300" dirty="0">
                <a:latin typeface="+mn-lt"/>
                <a:cs typeface="+mn-cs"/>
              </a:rPr>
              <a:t>3. The</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&lt; [-+*/] &gt; [-]? --&gt; OP</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and</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&lt; [-+*/] &gt; --&gt; OP</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4. The</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&lt; [-+*/] &gt; [^a] --&gt; OP</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and</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&lt; [-+*/] &gt; [-] --&gt; OP</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2300" dirty="0">
                <a:latin typeface="+mn-lt"/>
                <a:cs typeface="+mn-cs"/>
              </a:rPr>
              <a:t>    &lt; [-+*/] &gt; [^a] --&gt; OP</a:t>
            </a:r>
            <a:endParaRPr lang="ru-RU" sz="2300" dirty="0">
              <a:latin typeface="+mn-lt"/>
              <a:cs typeface="+mn-cs"/>
            </a:endParaRPr>
          </a:p>
          <a:p>
            <a:pPr marL="342900" indent="-342900" fontAlgn="auto">
              <a:spcBef>
                <a:spcPct val="20000"/>
              </a:spcBef>
              <a:spcAft>
                <a:spcPts val="0"/>
              </a:spcAft>
              <a:buFont typeface="Arial" pitchFamily="34" charset="0"/>
              <a:buNone/>
              <a:defRPr/>
            </a:pPr>
            <a:r>
              <a:rPr lang="en-US" sz="3200" dirty="0">
                <a:latin typeface="+mn-lt"/>
                <a:cs typeface="+mn-cs"/>
              </a:rPr>
              <a:t> </a:t>
            </a:r>
            <a:endParaRPr lang="ru-RU" sz="3200" dirty="0">
              <a:latin typeface="+mn-lt"/>
              <a:cs typeface="+mn-cs"/>
            </a:endParaRPr>
          </a:p>
          <a:p>
            <a:pPr marL="342900" indent="-342900" fontAlgn="auto">
              <a:spcBef>
                <a:spcPct val="20000"/>
              </a:spcBef>
              <a:spcAft>
                <a:spcPts val="0"/>
              </a:spcAft>
              <a:defRPr/>
            </a:pPr>
            <a:endParaRPr lang="en-US" sz="3200" dirty="0">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4D6AC16-37E2-409C-AA3D-DD7C891B881C}"/>
              </a:ext>
            </a:extLst>
          </p:cNvPr>
          <p:cNvSpPr>
            <a:spLocks noGrp="1"/>
          </p:cNvSpPr>
          <p:nvPr>
            <p:ph type="title"/>
          </p:nvPr>
        </p:nvSpPr>
        <p:spPr/>
        <p:txBody>
          <a:bodyPr/>
          <a:lstStyle/>
          <a:p>
            <a:r>
              <a:rPr lang="en-US" altLang="en-US"/>
              <a:t>Lexical analysis grammar</a:t>
            </a:r>
          </a:p>
        </p:txBody>
      </p:sp>
      <p:sp>
        <p:nvSpPr>
          <p:cNvPr id="3" name="Content Placeholder 2">
            <a:extLst>
              <a:ext uri="{FF2B5EF4-FFF2-40B4-BE49-F238E27FC236}">
                <a16:creationId xmlns:a16="http://schemas.microsoft.com/office/drawing/2014/main" id="{28135806-3197-3C25-ACE6-C5DF1A5D260F}"/>
              </a:ext>
            </a:extLst>
          </p:cNvPr>
          <p:cNvSpPr>
            <a:spLocks noGrp="1"/>
          </p:cNvSpPr>
          <p:nvPr>
            <p:ph idx="1"/>
          </p:nvPr>
        </p:nvSpPr>
        <p:spPr>
          <a:xfrm>
            <a:off x="457200" y="1600200"/>
            <a:ext cx="8229600" cy="5105400"/>
          </a:xfrm>
        </p:spPr>
        <p:txBody>
          <a:bodyPr rtlCol="0">
            <a:normAutofit fontScale="92500" lnSpcReduction="10000"/>
          </a:bodyPr>
          <a:lstStyle/>
          <a:p>
            <a:pPr fontAlgn="auto">
              <a:spcAft>
                <a:spcPts val="0"/>
              </a:spcAft>
              <a:buFont typeface="Arial" panose="020B0604020202020204" pitchFamily="34" charset="0"/>
              <a:buNone/>
              <a:defRPr/>
            </a:pPr>
            <a:r>
              <a:rPr lang="en-US" b="1" dirty="0"/>
              <a:t>Example of functions:</a:t>
            </a:r>
          </a:p>
          <a:p>
            <a:pPr lvl="1" fontAlgn="auto">
              <a:spcAft>
                <a:spcPts val="0"/>
              </a:spcAft>
              <a:buFont typeface="Arial" panose="020B0604020202020204" pitchFamily="34" charset="0"/>
              <a:buNone/>
              <a:defRPr/>
            </a:pPr>
            <a:endParaRPr lang="en-US" b="1" dirty="0"/>
          </a:p>
          <a:p>
            <a:pPr lvl="1" fontAlgn="auto">
              <a:spcAft>
                <a:spcPts val="0"/>
              </a:spcAft>
              <a:buFont typeface="Arial" panose="020B0604020202020204" pitchFamily="34" charset="0"/>
              <a:buNone/>
              <a:defRPr/>
            </a:pPr>
            <a:r>
              <a:rPr lang="en-US" b="1" dirty="0"/>
              <a:t>_define </a:t>
            </a:r>
            <a:r>
              <a:rPr lang="en-US" dirty="0" err="1"/>
              <a:t>Arg</a:t>
            </a:r>
            <a:r>
              <a:rPr lang="en-US" dirty="0"/>
              <a:t> ([0-9]+| [[:alpha:]]+)</a:t>
            </a:r>
          </a:p>
          <a:p>
            <a:pPr lvl="1" fontAlgn="auto">
              <a:spcAft>
                <a:spcPts val="0"/>
              </a:spcAft>
              <a:buFont typeface="Arial" panose="020B0604020202020204" pitchFamily="34" charset="0"/>
              <a:buNone/>
              <a:defRPr/>
            </a:pPr>
            <a:endParaRPr lang="en-US" dirty="0"/>
          </a:p>
          <a:p>
            <a:pPr lvl="1" fontAlgn="auto">
              <a:spcAft>
                <a:spcPts val="0"/>
              </a:spcAft>
              <a:buFont typeface="Arial" panose="020B0604020202020204" pitchFamily="34" charset="0"/>
              <a:buNone/>
              <a:defRPr/>
            </a:pPr>
            <a:r>
              <a:rPr lang="en-US" dirty="0"/>
              <a:t>&lt;(</a:t>
            </a:r>
            <a:r>
              <a:rPr lang="en-US" dirty="0" err="1"/>
              <a:t>Arg</a:t>
            </a:r>
            <a:r>
              <a:rPr lang="en-US" dirty="0"/>
              <a:t> [-+*/])+ </a:t>
            </a:r>
            <a:r>
              <a:rPr lang="en-US" dirty="0" err="1"/>
              <a:t>Arg</a:t>
            </a:r>
            <a:r>
              <a:rPr lang="en-US" dirty="0"/>
              <a:t> [=] </a:t>
            </a:r>
            <a:r>
              <a:rPr lang="en-US" dirty="0" err="1"/>
              <a:t>Arg</a:t>
            </a:r>
            <a:r>
              <a:rPr lang="en-US" dirty="0"/>
              <a:t> &gt; </a:t>
            </a:r>
            <a:r>
              <a:rPr lang="en-US" dirty="0">
                <a:sym typeface="Wingdings" pitchFamily="2" charset="2"/>
              </a:rPr>
              <a:t>--&gt; </a:t>
            </a:r>
            <a:r>
              <a:rPr lang="en-US" b="1" dirty="0">
                <a:sym typeface="Wingdings" pitchFamily="2" charset="2"/>
              </a:rPr>
              <a:t>_call </a:t>
            </a:r>
            <a:r>
              <a:rPr lang="en-US" dirty="0">
                <a:sym typeface="Wingdings" pitchFamily="2" charset="2"/>
              </a:rPr>
              <a:t>EQ</a:t>
            </a:r>
            <a:endParaRPr lang="en-US" dirty="0"/>
          </a:p>
          <a:p>
            <a:pPr lvl="1" fontAlgn="auto">
              <a:spcAft>
                <a:spcPts val="0"/>
              </a:spcAft>
              <a:buFont typeface="Arial" panose="020B0604020202020204" pitchFamily="34" charset="0"/>
              <a:buNone/>
              <a:defRPr/>
            </a:pPr>
            <a:endParaRPr lang="en-US" b="1" dirty="0"/>
          </a:p>
          <a:p>
            <a:pPr lvl="1" fontAlgn="auto">
              <a:spcAft>
                <a:spcPts val="0"/>
              </a:spcAft>
              <a:buFont typeface="Arial" panose="020B0604020202020204" pitchFamily="34" charset="0"/>
              <a:buNone/>
              <a:defRPr/>
            </a:pPr>
            <a:r>
              <a:rPr lang="en-US" b="1" dirty="0"/>
              <a:t>_function </a:t>
            </a:r>
            <a:r>
              <a:rPr lang="en-US" dirty="0"/>
              <a:t>EQ</a:t>
            </a:r>
          </a:p>
          <a:p>
            <a:pPr lvl="1" fontAlgn="auto">
              <a:spcAft>
                <a:spcPts val="0"/>
              </a:spcAft>
              <a:buFont typeface="Arial" panose="020B0604020202020204" pitchFamily="34" charset="0"/>
              <a:buNone/>
              <a:defRPr/>
            </a:pPr>
            <a:r>
              <a:rPr lang="en-US" dirty="0"/>
              <a:t>  &lt; [0-9]+ &gt; --&gt; NUM</a:t>
            </a:r>
            <a:endParaRPr lang="ru-RU" dirty="0"/>
          </a:p>
          <a:p>
            <a:pPr lvl="1" fontAlgn="auto">
              <a:spcAft>
                <a:spcPts val="0"/>
              </a:spcAft>
              <a:buFont typeface="Arial" panose="020B0604020202020204" pitchFamily="34" charset="0"/>
              <a:buNone/>
              <a:defRPr/>
            </a:pPr>
            <a:r>
              <a:rPr lang="en-US" dirty="0"/>
              <a:t>  &lt; [-+*/=] &gt; --&gt; OP</a:t>
            </a:r>
            <a:endParaRPr lang="ru-RU" dirty="0"/>
          </a:p>
          <a:p>
            <a:pPr lvl="1" fontAlgn="auto">
              <a:spcAft>
                <a:spcPts val="0"/>
              </a:spcAft>
              <a:buFont typeface="Arial" panose="020B0604020202020204" pitchFamily="34" charset="0"/>
              <a:buNone/>
              <a:defRPr/>
            </a:pPr>
            <a:r>
              <a:rPr lang="en-US" dirty="0"/>
              <a:t>  &lt; [[:alpha:]]+ &gt; --&gt; VAR</a:t>
            </a:r>
          </a:p>
          <a:p>
            <a:pPr lvl="1" fontAlgn="auto">
              <a:spcAft>
                <a:spcPts val="0"/>
              </a:spcAft>
              <a:buFont typeface="Arial" panose="020B0604020202020204" pitchFamily="34" charset="0"/>
              <a:buNone/>
              <a:defRPr/>
            </a:pPr>
            <a:r>
              <a:rPr lang="en-US" b="1" dirty="0"/>
              <a:t>_end</a:t>
            </a:r>
          </a:p>
          <a:p>
            <a:pPr fontAlgn="auto">
              <a:spcAft>
                <a:spcPts val="0"/>
              </a:spcAft>
              <a:buFont typeface="Arial" panose="020B0604020202020204" pitchFamily="34" charset="0"/>
              <a:buNone/>
              <a:defRPr/>
            </a:pPr>
            <a:endParaRPr lang="en-US" dirty="0"/>
          </a:p>
          <a:p>
            <a:pPr fontAlgn="auto">
              <a:spcAft>
                <a:spcPts val="0"/>
              </a:spcAft>
              <a:buFont typeface="Arial" panose="020B0604020202020204" pitchFamily="34" charset="0"/>
              <a:buNone/>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3492C497EA8E42A43ABA4E2EF38005" ma:contentTypeVersion="1" ma:contentTypeDescription="Create a new document." ma:contentTypeScope="" ma:versionID="073b4a383cab0aa3db77b5b392a73fde">
  <xsd:schema xmlns:xsd="http://www.w3.org/2001/XMLSchema" xmlns:xs="http://www.w3.org/2001/XMLSchema" xmlns:p="http://schemas.microsoft.com/office/2006/metadata/properties" xmlns:ns3="2ce00200-697d-4ac0-a56d-81507143b54b" targetNamespace="http://schemas.microsoft.com/office/2006/metadata/properties" ma:root="true" ma:fieldsID="811329fd431897724173a3e259a90712" ns3:_="">
    <xsd:import namespace="2ce00200-697d-4ac0-a56d-81507143b54b"/>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e00200-697d-4ac0-a56d-81507143b54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0E4513-5D8D-446F-B483-8C8621743F05}">
  <ds:schemaRefs>
    <ds:schemaRef ds:uri="http://schemas.microsoft.com/office/2006/metadata/longProperties"/>
  </ds:schemaRefs>
</ds:datastoreItem>
</file>

<file path=customXml/itemProps2.xml><?xml version="1.0" encoding="utf-8"?>
<ds:datastoreItem xmlns:ds="http://schemas.openxmlformats.org/officeDocument/2006/customXml" ds:itemID="{4FBF4001-01CF-4E83-8411-0E10443EA6AF}">
  <ds:schemaRefs>
    <ds:schemaRef ds:uri="http://schemas.microsoft.com/sharepoint/v3/contenttype/forms"/>
  </ds:schemaRefs>
</ds:datastoreItem>
</file>

<file path=customXml/itemProps3.xml><?xml version="1.0" encoding="utf-8"?>
<ds:datastoreItem xmlns:ds="http://schemas.openxmlformats.org/officeDocument/2006/customXml" ds:itemID="{80E13C52-729A-4902-9394-32DFDD5B4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e00200-697d-4ac0-a56d-81507143b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317</TotalTime>
  <Words>594</Words>
  <Application>Microsoft Office PowerPoint</Application>
  <PresentationFormat>On-screen Show (4:3)</PresentationFormat>
  <Paragraphs>280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Lexical analyzer (fa_lex)</vt:lpstr>
      <vt:lpstr>Lexical analysis</vt:lpstr>
      <vt:lpstr>Token types</vt:lpstr>
      <vt:lpstr>Tagsets</vt:lpstr>
      <vt:lpstr>Lexical analysis grammar</vt:lpstr>
      <vt:lpstr>Lexical analysis grammar</vt:lpstr>
      <vt:lpstr>Lexical analysis grammar</vt:lpstr>
      <vt:lpstr>Lexical analysis grammar</vt:lpstr>
      <vt:lpstr>Lexical analysis grammar</vt:lpstr>
      <vt:lpstr>Grammar compilation</vt:lpstr>
      <vt:lpstr>Lexical analysis client side</vt:lpstr>
      <vt:lpstr>Lexical analysis client side</vt:lpstr>
      <vt:lpstr>Under the hood</vt:lpstr>
      <vt:lpstr>Under the hood</vt:lpstr>
      <vt:lpstr>fa_lex vs. lex/flex</vt:lpstr>
      <vt:lpstr>Lexical analysis: links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analyzer (fa_lex)</dc:title>
  <dc:creator>Sergei Alonichau</dc:creator>
  <cp:lastModifiedBy>Sergei Alonichau</cp:lastModifiedBy>
  <cp:revision>34</cp:revision>
  <dcterms:created xsi:type="dcterms:W3CDTF">2008-05-08T19:12:15Z</dcterms:created>
  <dcterms:modified xsi:type="dcterms:W3CDTF">2023-03-27T22:10:41Z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lpwstr>1</vt:lpwstr>
  </property>
</Properties>
</file>