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6EE4-BF5D-43CC-BE99-000CEAF9B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3ACA2-9462-482F-962D-AC806345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26CE-B75E-498E-8494-9E254039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33E4-BE9E-4F41-9682-192EE239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876D-B96F-48EF-955E-DEF9BC1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0DAC-4647-4E26-8604-9C5060E3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D654-8BC7-4A2A-A8DB-5E2F5D2F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9337-DF45-4072-98E8-603AA728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AD1-78D0-44DD-B5B9-330DBCD0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C9FD-EEC9-4E03-99F7-CDE61C52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EE0E-AA11-424F-877B-7A05796ED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65C72-8DBB-4618-8465-CD3C0863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1BC7-FD68-4008-A07B-0571E6A7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3677-BDFE-4F17-9F41-90ACC825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24EE-5C1B-42C6-99FF-2ED5F7EC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72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918-490A-4F28-841E-8223A6A7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6EEB-8D62-4CE5-9C2A-C704D86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40B9-8226-4758-8ADD-B4B636D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D6AC-24C1-4E84-9D01-A33635B9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3025-A706-4CC3-B55B-ED0E8B43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E734-5150-4CFB-94D0-C2E96EB2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7A3F-3EFA-4304-98CF-4FE9F191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759C-E2E9-4C74-B808-581D8A57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FA3E-BD38-4364-B9EC-D2AF51FA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4622-385C-4ED7-866F-BB6A12C5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BE23-AB0A-49BD-9B9C-8704EEE0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0C94-8A24-45A3-9F5F-E0A0926D0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7ABF-F928-4B10-AC0B-E27AEB06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11C0-E421-4E20-9B89-E0CC731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568F-7353-4458-B47E-4EC65FBD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3F5DA-1855-49CA-8D17-4ADD492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A4DC-754C-481E-90E5-2CE9009B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B8A8-06BC-4118-B2B2-41BEBE88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AB09-4B2A-4C9E-997B-0B0AEBD2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EAC59-1CF2-4200-BD3C-578E22A3C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9EAA-166D-4E45-8FA2-6BA5A44AC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D2FCF-39B2-4495-B19E-8B0E9DE6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CAAA8-BD11-44F7-9EE9-171C0C36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8580E-947D-4EF0-AB49-C65704F2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5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322D-05B0-40C8-B3A9-CE9F270E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A6C69-7C03-4FFB-8668-7A3B163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5C5D-7940-4A29-B264-C4B501AD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0D0BA-BCB0-4472-8C55-B3CCD1D5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1B5B6-A982-4314-8AC1-B9DB478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90818-A699-4CC9-AB63-A8CFD263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C520E-7A14-49FC-B7F9-9236DAC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1C79-7FF4-4105-AA5C-AC895A91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CDF8-CD12-4419-98EC-6B3B63EC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92DC-BB5D-4AF2-AA84-A1748299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383C-0260-40BA-81A2-75B8D9E9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12AE-26CE-4C4F-B7F3-8739FD1F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3415-7EE4-4F40-A361-FC17001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0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8E5A-2772-48A3-904F-6CA0DD2A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EF6B4-16BA-4309-AB74-C71A95B8C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4320-B910-4F19-AD4C-26EA070A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5139-0E49-4E2D-814E-D3794523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974E-C7AD-4F62-9B64-2F98E95F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5A79-6EC9-4712-958C-3D3A9EF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E488F-57FB-4562-8521-4893BFE2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F2D2C-70F5-4BF1-B502-99AE6993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D8B-E388-4729-A73A-8903DC7D4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B59D-0B44-44F3-B5A9-A7D5250B1D1A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166E-6118-4131-941A-9A118A8D8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4640-F827-4B1A-8EAB-86338C3A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2A36-505E-4095-B641-E0B3F5DCF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18F57F9-D77C-45C5-9067-A5EBDC97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0792" y="378132"/>
            <a:ext cx="1517989" cy="15179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12C8B7A-35C4-43C0-9EC9-55FDF77D0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507" y="2294017"/>
            <a:ext cx="1056442" cy="10564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CBB711-6552-464B-9CE6-B2F4E9C4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5436" y="2414743"/>
            <a:ext cx="1517989" cy="15179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B2B633-12B2-4B25-9816-78722E30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4213" y="4380602"/>
            <a:ext cx="1517989" cy="151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A736A-378C-4038-BF6A-DE3AF8AAC28E}"/>
              </a:ext>
            </a:extLst>
          </p:cNvPr>
          <p:cNvSpPr txBox="1"/>
          <p:nvPr/>
        </p:nvSpPr>
        <p:spPr>
          <a:xfrm>
            <a:off x="5337005" y="1711455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Vault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EE09D-557E-4A5A-942B-91F11384A0AB}"/>
              </a:ext>
            </a:extLst>
          </p:cNvPr>
          <p:cNvSpPr txBox="1"/>
          <p:nvPr/>
        </p:nvSpPr>
        <p:spPr>
          <a:xfrm>
            <a:off x="9325436" y="1896121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393B-97AD-4943-A5EB-F842E701D482}"/>
              </a:ext>
            </a:extLst>
          </p:cNvPr>
          <p:cNvSpPr txBox="1"/>
          <p:nvPr/>
        </p:nvSpPr>
        <p:spPr>
          <a:xfrm>
            <a:off x="9414213" y="3897356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function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8A378-CBF3-4D38-B3B5-D4B1339B4C5E}"/>
              </a:ext>
            </a:extLst>
          </p:cNvPr>
          <p:cNvSpPr txBox="1"/>
          <p:nvPr/>
        </p:nvSpPr>
        <p:spPr>
          <a:xfrm>
            <a:off x="9325436" y="5749301"/>
            <a:ext cx="22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web app  1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62F98D-1F6F-4B10-84D4-394EBEFD1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637" y="520176"/>
            <a:ext cx="829230" cy="8292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5E8CB6-4395-48B1-8A5B-1C2134753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358" y="3259975"/>
            <a:ext cx="905429" cy="90542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7F98DB5-2053-4C2E-91B1-BBC3BBEC1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770" y="2094073"/>
            <a:ext cx="829230" cy="82923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05E4520-BBD8-4E86-96CA-497B103E8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357" y="4584227"/>
            <a:ext cx="905429" cy="905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DFD938-5C7B-4C54-85D8-5B0CBB0CF04E}"/>
              </a:ext>
            </a:extLst>
          </p:cNvPr>
          <p:cNvSpPr txBox="1"/>
          <p:nvPr/>
        </p:nvSpPr>
        <p:spPr>
          <a:xfrm>
            <a:off x="976637" y="1350308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Cosmos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33A98-B7B3-4B2E-ABCE-D3F02B79C409}"/>
              </a:ext>
            </a:extLst>
          </p:cNvPr>
          <p:cNvSpPr txBox="1"/>
          <p:nvPr/>
        </p:nvSpPr>
        <p:spPr>
          <a:xfrm>
            <a:off x="976636" y="2781138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Cosmos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0C43DE-8EA1-434F-BE9D-3F7E4A8B0DC8}"/>
              </a:ext>
            </a:extLst>
          </p:cNvPr>
          <p:cNvSpPr txBox="1"/>
          <p:nvPr/>
        </p:nvSpPr>
        <p:spPr>
          <a:xfrm>
            <a:off x="469868" y="4055899"/>
            <a:ext cx="206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Storage account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5F82A-F961-4FE1-9D19-3A5C06BBDFF4}"/>
              </a:ext>
            </a:extLst>
          </p:cNvPr>
          <p:cNvSpPr txBox="1"/>
          <p:nvPr/>
        </p:nvSpPr>
        <p:spPr>
          <a:xfrm>
            <a:off x="469868" y="5463986"/>
            <a:ext cx="206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Storage account 2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67C0FD-D1B4-4DC7-88E2-0586A614BF9B}"/>
              </a:ext>
            </a:extLst>
          </p:cNvPr>
          <p:cNvSpPr/>
          <p:nvPr/>
        </p:nvSpPr>
        <p:spPr>
          <a:xfrm>
            <a:off x="2580637" y="2585109"/>
            <a:ext cx="1535099" cy="369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81C854-4DB2-4C60-A0F0-57E5B3558DA5}"/>
              </a:ext>
            </a:extLst>
          </p:cNvPr>
          <p:cNvSpPr/>
          <p:nvPr/>
        </p:nvSpPr>
        <p:spPr>
          <a:xfrm>
            <a:off x="8693551" y="159798"/>
            <a:ext cx="3204839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9B0C8A-C0D0-452A-B7B7-A192C8094C0E}"/>
              </a:ext>
            </a:extLst>
          </p:cNvPr>
          <p:cNvSpPr/>
          <p:nvPr/>
        </p:nvSpPr>
        <p:spPr>
          <a:xfrm>
            <a:off x="146873" y="190424"/>
            <a:ext cx="2288868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5399BE38-8A85-4692-8785-A562B628BCFF}"/>
              </a:ext>
            </a:extLst>
          </p:cNvPr>
          <p:cNvSpPr/>
          <p:nvPr/>
        </p:nvSpPr>
        <p:spPr>
          <a:xfrm>
            <a:off x="7533215" y="2546568"/>
            <a:ext cx="1086910" cy="4077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00FDD4-D0DC-4ECF-9E70-27F930CE81AD}"/>
              </a:ext>
            </a:extLst>
          </p:cNvPr>
          <p:cNvSpPr/>
          <p:nvPr/>
        </p:nvSpPr>
        <p:spPr>
          <a:xfrm>
            <a:off x="4260632" y="268965"/>
            <a:ext cx="3204839" cy="6320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AE3302EC-41E8-4F1B-9ADA-A4F42562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26251"/>
              </p:ext>
            </p:extLst>
          </p:nvPr>
        </p:nvGraphicFramePr>
        <p:xfrm>
          <a:off x="4535192" y="3778651"/>
          <a:ext cx="2694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28">
                  <a:extLst>
                    <a:ext uri="{9D8B030D-6E8A-4147-A177-3AD203B41FA5}">
                      <a16:colId xmlns:a16="http://schemas.microsoft.com/office/drawing/2014/main" val="231974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 vault 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Cosmos1_key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5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Cosmos2_key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3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Storage2_key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1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E22D97D-655F-48FD-B881-CF7A3D622473}"/>
              </a:ext>
            </a:extLst>
          </p:cNvPr>
          <p:cNvSpPr/>
          <p:nvPr/>
        </p:nvSpPr>
        <p:spPr>
          <a:xfrm>
            <a:off x="168676" y="806863"/>
            <a:ext cx="1171852" cy="372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620D17C-2332-4B85-9C21-537900995626}"/>
              </a:ext>
            </a:extLst>
          </p:cNvPr>
          <p:cNvSpPr/>
          <p:nvPr/>
        </p:nvSpPr>
        <p:spPr>
          <a:xfrm>
            <a:off x="319595" y="6267634"/>
            <a:ext cx="1047565" cy="372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7DC3C4-6550-43D7-98A3-EE77D80A0AA0}"/>
              </a:ext>
            </a:extLst>
          </p:cNvPr>
          <p:cNvSpPr/>
          <p:nvPr/>
        </p:nvSpPr>
        <p:spPr>
          <a:xfrm>
            <a:off x="3009530" y="203182"/>
            <a:ext cx="2849732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list of storage accounts from CSV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F31EFC2-3097-40AA-87D1-04DB72BB0541}"/>
              </a:ext>
            </a:extLst>
          </p:cNvPr>
          <p:cNvSpPr/>
          <p:nvPr/>
        </p:nvSpPr>
        <p:spPr>
          <a:xfrm>
            <a:off x="3009530" y="2714793"/>
            <a:ext cx="5734976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current value held in </a:t>
            </a:r>
            <a:r>
              <a:rPr lang="en-GB" dirty="0" err="1"/>
              <a:t>KeyVault</a:t>
            </a:r>
            <a:r>
              <a:rPr lang="en-GB" dirty="0"/>
              <a:t> ‘Storage001_key’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4587E2-F5A8-43EE-826E-171CB543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560" y="3292967"/>
            <a:ext cx="1056442" cy="1056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C5316-623F-4B3F-A69F-28BD8975A2E8}"/>
              </a:ext>
            </a:extLst>
          </p:cNvPr>
          <p:cNvSpPr txBox="1"/>
          <p:nvPr/>
        </p:nvSpPr>
        <p:spPr>
          <a:xfrm>
            <a:off x="10043786" y="2846410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Vault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F9E1FA-75EF-4CDE-AFDD-2EA9DC66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77228"/>
              </p:ext>
            </p:extLst>
          </p:nvPr>
        </p:nvGraphicFramePr>
        <p:xfrm>
          <a:off x="3009530" y="1149644"/>
          <a:ext cx="888655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94">
                  <a:extLst>
                    <a:ext uri="{9D8B030D-6E8A-4147-A177-3AD203B41FA5}">
                      <a16:colId xmlns:a16="http://schemas.microsoft.com/office/drawing/2014/main" val="2523509419"/>
                    </a:ext>
                  </a:extLst>
                </a:gridCol>
                <a:gridCol w="2405849">
                  <a:extLst>
                    <a:ext uri="{9D8B030D-6E8A-4147-A177-3AD203B41FA5}">
                      <a16:colId xmlns:a16="http://schemas.microsoft.com/office/drawing/2014/main" val="3887948401"/>
                    </a:ext>
                  </a:extLst>
                </a:gridCol>
                <a:gridCol w="3293615">
                  <a:extLst>
                    <a:ext uri="{9D8B030D-6E8A-4147-A177-3AD203B41FA5}">
                      <a16:colId xmlns:a16="http://schemas.microsoft.com/office/drawing/2014/main" val="1916528151"/>
                    </a:ext>
                  </a:extLst>
                </a:gridCol>
                <a:gridCol w="2547892">
                  <a:extLst>
                    <a:ext uri="{9D8B030D-6E8A-4147-A177-3AD203B41FA5}">
                      <a16:colId xmlns:a16="http://schemas.microsoft.com/office/drawing/2014/main" val="26403898"/>
                    </a:ext>
                  </a:extLst>
                </a:gridCol>
              </a:tblGrid>
              <a:tr h="284007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 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 Account Resource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Vault Secret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Resourcegroup001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Resourcegroup002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Storage002_Key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6694"/>
                  </a:ext>
                </a:extLst>
              </a:tr>
            </a:tbl>
          </a:graphicData>
        </a:graphic>
      </p:graphicFrame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AB991E0-C609-4600-B9C3-16ADF8687267}"/>
              </a:ext>
            </a:extLst>
          </p:cNvPr>
          <p:cNvSpPr/>
          <p:nvPr/>
        </p:nvSpPr>
        <p:spPr>
          <a:xfrm>
            <a:off x="3009530" y="3776798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account keys from ‘Storage001’ (Key1,Key2)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556D095-7974-4E7D-90EB-8D4905BDF359}"/>
              </a:ext>
            </a:extLst>
          </p:cNvPr>
          <p:cNvSpPr/>
          <p:nvPr/>
        </p:nvSpPr>
        <p:spPr>
          <a:xfrm>
            <a:off x="3009529" y="4780483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‘Key1’ then rotate ‘Key2’ and update Key Vault with ‘Key2’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016A34-C35B-4A90-B768-FE73EDEF7F96}"/>
              </a:ext>
            </a:extLst>
          </p:cNvPr>
          <p:cNvSpPr/>
          <p:nvPr/>
        </p:nvSpPr>
        <p:spPr>
          <a:xfrm>
            <a:off x="3009529" y="5934720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‘Key2’ then rotate ‘Key1’ and update Key Vault with ‘Key1’</a:t>
            </a:r>
          </a:p>
          <a:p>
            <a:pPr algn="ctr"/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E90B09-2717-4209-9757-B6B03A48DD1F}"/>
              </a:ext>
            </a:extLst>
          </p:cNvPr>
          <p:cNvSpPr/>
          <p:nvPr/>
        </p:nvSpPr>
        <p:spPr>
          <a:xfrm>
            <a:off x="1615736" y="806863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33ED1E-E0EF-4EB8-BFBE-F7525A509D07}"/>
              </a:ext>
            </a:extLst>
          </p:cNvPr>
          <p:cNvSpPr/>
          <p:nvPr/>
        </p:nvSpPr>
        <p:spPr>
          <a:xfrm rot="10800000">
            <a:off x="1615735" y="6282675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62EDC5-9851-47CA-8AEB-54E721F5F165}"/>
              </a:ext>
            </a:extLst>
          </p:cNvPr>
          <p:cNvSpPr/>
          <p:nvPr/>
        </p:nvSpPr>
        <p:spPr>
          <a:xfrm>
            <a:off x="9447413" y="2579825"/>
            <a:ext cx="2447278" cy="2031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CC41EF7-A0F5-48E4-AFE4-0C469B135E11}"/>
              </a:ext>
            </a:extLst>
          </p:cNvPr>
          <p:cNvSpPr/>
          <p:nvPr/>
        </p:nvSpPr>
        <p:spPr>
          <a:xfrm>
            <a:off x="1917577" y="2929631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6E1C123-131B-43DA-AE5F-3E3B829FFD4D}"/>
              </a:ext>
            </a:extLst>
          </p:cNvPr>
          <p:cNvSpPr/>
          <p:nvPr/>
        </p:nvSpPr>
        <p:spPr>
          <a:xfrm>
            <a:off x="1869532" y="4261282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D14FCBF4-F74F-4C9D-959C-C2DA7EB15ADE}"/>
              </a:ext>
            </a:extLst>
          </p:cNvPr>
          <p:cNvSpPr/>
          <p:nvPr/>
        </p:nvSpPr>
        <p:spPr>
          <a:xfrm>
            <a:off x="8939814" y="4980373"/>
            <a:ext cx="878889" cy="14026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2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E22D97D-655F-48FD-B881-CF7A3D622473}"/>
              </a:ext>
            </a:extLst>
          </p:cNvPr>
          <p:cNvSpPr/>
          <p:nvPr/>
        </p:nvSpPr>
        <p:spPr>
          <a:xfrm>
            <a:off x="168676" y="806863"/>
            <a:ext cx="1171852" cy="372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620D17C-2332-4B85-9C21-537900995626}"/>
              </a:ext>
            </a:extLst>
          </p:cNvPr>
          <p:cNvSpPr/>
          <p:nvPr/>
        </p:nvSpPr>
        <p:spPr>
          <a:xfrm>
            <a:off x="319595" y="5850384"/>
            <a:ext cx="1047565" cy="7901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 item in CSV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7DC3C4-6550-43D7-98A3-EE77D80A0AA0}"/>
              </a:ext>
            </a:extLst>
          </p:cNvPr>
          <p:cNvSpPr/>
          <p:nvPr/>
        </p:nvSpPr>
        <p:spPr>
          <a:xfrm>
            <a:off x="3009530" y="203182"/>
            <a:ext cx="2849732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list of storage accounts from CSV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F31EFC2-3097-40AA-87D1-04DB72BB0541}"/>
              </a:ext>
            </a:extLst>
          </p:cNvPr>
          <p:cNvSpPr/>
          <p:nvPr/>
        </p:nvSpPr>
        <p:spPr>
          <a:xfrm>
            <a:off x="3009530" y="2714793"/>
            <a:ext cx="5734976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current value held in </a:t>
            </a:r>
            <a:r>
              <a:rPr lang="en-GB" dirty="0" err="1"/>
              <a:t>KeyVault</a:t>
            </a:r>
            <a:r>
              <a:rPr lang="en-GB" dirty="0"/>
              <a:t> ‘Storage001_key’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4587E2-F5A8-43EE-826E-171CB543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7405" y="3348256"/>
            <a:ext cx="849242" cy="849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C5316-623F-4B3F-A69F-28BD8975A2E8}"/>
              </a:ext>
            </a:extLst>
          </p:cNvPr>
          <p:cNvSpPr txBox="1"/>
          <p:nvPr/>
        </p:nvSpPr>
        <p:spPr>
          <a:xfrm>
            <a:off x="9917951" y="2901260"/>
            <a:ext cx="15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Vault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F9E1FA-75EF-4CDE-AFDD-2EA9DC66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48221"/>
              </p:ext>
            </p:extLst>
          </p:nvPr>
        </p:nvGraphicFramePr>
        <p:xfrm>
          <a:off x="3009530" y="1149644"/>
          <a:ext cx="8886550" cy="94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94">
                  <a:extLst>
                    <a:ext uri="{9D8B030D-6E8A-4147-A177-3AD203B41FA5}">
                      <a16:colId xmlns:a16="http://schemas.microsoft.com/office/drawing/2014/main" val="2523509419"/>
                    </a:ext>
                  </a:extLst>
                </a:gridCol>
                <a:gridCol w="2405849">
                  <a:extLst>
                    <a:ext uri="{9D8B030D-6E8A-4147-A177-3AD203B41FA5}">
                      <a16:colId xmlns:a16="http://schemas.microsoft.com/office/drawing/2014/main" val="3887948401"/>
                    </a:ext>
                  </a:extLst>
                </a:gridCol>
                <a:gridCol w="3293615">
                  <a:extLst>
                    <a:ext uri="{9D8B030D-6E8A-4147-A177-3AD203B41FA5}">
                      <a16:colId xmlns:a16="http://schemas.microsoft.com/office/drawing/2014/main" val="1916528151"/>
                    </a:ext>
                  </a:extLst>
                </a:gridCol>
                <a:gridCol w="2547892">
                  <a:extLst>
                    <a:ext uri="{9D8B030D-6E8A-4147-A177-3AD203B41FA5}">
                      <a16:colId xmlns:a16="http://schemas.microsoft.com/office/drawing/2014/main" val="26403898"/>
                    </a:ext>
                  </a:extLst>
                </a:gridCol>
              </a:tblGrid>
              <a:tr h="256923">
                <a:tc>
                  <a:txBody>
                    <a:bodyPr/>
                    <a:lstStyle/>
                    <a:p>
                      <a:r>
                        <a:rPr lang="en-GB" sz="12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 Account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 Account Resource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Key Vault Secret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65214"/>
                  </a:ext>
                </a:extLst>
              </a:tr>
              <a:tr h="335475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Resourcegroup001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Storage001_Key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12595"/>
                  </a:ext>
                </a:extLst>
              </a:tr>
              <a:tr h="335475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Resourcegroup002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Storage002_Key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6694"/>
                  </a:ext>
                </a:extLst>
              </a:tr>
            </a:tbl>
          </a:graphicData>
        </a:graphic>
      </p:graphicFrame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AB991E0-C609-4600-B9C3-16ADF8687267}"/>
              </a:ext>
            </a:extLst>
          </p:cNvPr>
          <p:cNvSpPr/>
          <p:nvPr/>
        </p:nvSpPr>
        <p:spPr>
          <a:xfrm>
            <a:off x="3009530" y="3776798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account keys from ‘Storage001’ (Key1,Key2)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556D095-7974-4E7D-90EB-8D4905BDF359}"/>
              </a:ext>
            </a:extLst>
          </p:cNvPr>
          <p:cNvSpPr/>
          <p:nvPr/>
        </p:nvSpPr>
        <p:spPr>
          <a:xfrm>
            <a:off x="3009529" y="4780483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‘Key1’ then rotate ‘Key2’ and update Key Vault with ‘Key2’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016A34-C35B-4A90-B768-FE73EDEF7F96}"/>
              </a:ext>
            </a:extLst>
          </p:cNvPr>
          <p:cNvSpPr/>
          <p:nvPr/>
        </p:nvSpPr>
        <p:spPr>
          <a:xfrm>
            <a:off x="3009529" y="5934720"/>
            <a:ext cx="5734977" cy="790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</a:t>
            </a:r>
            <a:r>
              <a:rPr lang="en-GB" dirty="0" err="1"/>
              <a:t>KeyVault</a:t>
            </a:r>
            <a:r>
              <a:rPr lang="en-GB" dirty="0"/>
              <a:t> is ‘Key2’ then rotate ‘Key1’ and update Key Vault with ‘Key1’</a:t>
            </a:r>
          </a:p>
          <a:p>
            <a:pPr algn="ctr"/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E90B09-2717-4209-9757-B6B03A48DD1F}"/>
              </a:ext>
            </a:extLst>
          </p:cNvPr>
          <p:cNvSpPr/>
          <p:nvPr/>
        </p:nvSpPr>
        <p:spPr>
          <a:xfrm>
            <a:off x="1615736" y="806863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33ED1E-E0EF-4EB8-BFBE-F7525A509D07}"/>
              </a:ext>
            </a:extLst>
          </p:cNvPr>
          <p:cNvSpPr/>
          <p:nvPr/>
        </p:nvSpPr>
        <p:spPr>
          <a:xfrm rot="10800000">
            <a:off x="1615735" y="6282675"/>
            <a:ext cx="896645" cy="342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62EDC5-9851-47CA-8AEB-54E721F5F165}"/>
              </a:ext>
            </a:extLst>
          </p:cNvPr>
          <p:cNvSpPr/>
          <p:nvPr/>
        </p:nvSpPr>
        <p:spPr>
          <a:xfrm>
            <a:off x="9447413" y="2579825"/>
            <a:ext cx="2114362" cy="1774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CC41EF7-A0F5-48E4-AFE4-0C469B135E11}"/>
              </a:ext>
            </a:extLst>
          </p:cNvPr>
          <p:cNvSpPr/>
          <p:nvPr/>
        </p:nvSpPr>
        <p:spPr>
          <a:xfrm>
            <a:off x="1917577" y="2929631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6E1C123-131B-43DA-AE5F-3E3B829FFD4D}"/>
              </a:ext>
            </a:extLst>
          </p:cNvPr>
          <p:cNvSpPr/>
          <p:nvPr/>
        </p:nvSpPr>
        <p:spPr>
          <a:xfrm>
            <a:off x="1869532" y="4261282"/>
            <a:ext cx="727969" cy="13050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D14FCBF4-F74F-4C9D-959C-C2DA7EB15ADE}"/>
              </a:ext>
            </a:extLst>
          </p:cNvPr>
          <p:cNvSpPr/>
          <p:nvPr/>
        </p:nvSpPr>
        <p:spPr>
          <a:xfrm>
            <a:off x="8939814" y="4980373"/>
            <a:ext cx="878889" cy="14026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D2E44-935B-4CD9-849A-66C6CCD305E5}"/>
              </a:ext>
            </a:extLst>
          </p:cNvPr>
          <p:cNvSpPr txBox="1"/>
          <p:nvPr/>
        </p:nvSpPr>
        <p:spPr>
          <a:xfrm>
            <a:off x="484627" y="2744965"/>
            <a:ext cx="9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EF4AB2-AD39-40B5-9A55-84991F6B0FB5}"/>
              </a:ext>
            </a:extLst>
          </p:cNvPr>
          <p:cNvSpPr/>
          <p:nvPr/>
        </p:nvSpPr>
        <p:spPr>
          <a:xfrm>
            <a:off x="57632" y="2579825"/>
            <a:ext cx="1734110" cy="1774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FA9C238-D275-4011-96EB-BC59BA64E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16" y="3220552"/>
            <a:ext cx="905429" cy="9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9</cp:revision>
  <dcterms:created xsi:type="dcterms:W3CDTF">2021-09-06T21:01:15Z</dcterms:created>
  <dcterms:modified xsi:type="dcterms:W3CDTF">2021-09-07T07:16:36Z</dcterms:modified>
</cp:coreProperties>
</file>