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562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E6EE4-BF5D-43CC-BE99-000CEAF9BA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23ACA2-9462-482F-962D-AC80634589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526CE-B75E-498E-8494-9E2540397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CB59D-0B44-44F3-B5A9-A7D5250B1D1A}" type="datetimeFigureOut">
              <a:rPr lang="en-GB" smtClean="0"/>
              <a:t>06/09/2021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D33E4-BE9E-4F41-9682-192EE2391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B876D-B96F-48EF-955E-DEF9BC1EB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92A36-505E-4095-B641-E0B3F5DCF1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8629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70DAC-4647-4E26-8604-9C5060E3F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47D654-8BC7-4A2A-A8DB-5E2F5D2FC6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3A9337-DF45-4072-98E8-603AA7288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CB59D-0B44-44F3-B5A9-A7D5250B1D1A}" type="datetimeFigureOut">
              <a:rPr lang="en-GB" smtClean="0"/>
              <a:t>06/09/2021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DE2AD1-78D0-44DD-B5B9-330DBCD0F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95C9FD-EEC9-4E03-99F7-CDE61C524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92A36-505E-4095-B641-E0B3F5DCF1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5409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7AEE0E-AA11-424F-877B-7A05796ED7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065C72-8DBB-4618-8465-CD3C0863E9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111BC7-FD68-4008-A07B-0571E6A74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CB59D-0B44-44F3-B5A9-A7D5250B1D1A}" type="datetimeFigureOut">
              <a:rPr lang="en-GB" smtClean="0"/>
              <a:t>06/09/2021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693677-BDFE-4F17-9F41-90ACC825D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D724EE-5C1B-42C6-99FF-2ED5F7EC9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92A36-505E-4095-B641-E0B3F5DCF1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1727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55918-490A-4F28-841E-8223A6A7A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46EEB-8D62-4CE5-9C2A-C704D86DC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6540B9-8226-4758-8ADD-B4B636DE2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CB59D-0B44-44F3-B5A9-A7D5250B1D1A}" type="datetimeFigureOut">
              <a:rPr lang="en-GB" smtClean="0"/>
              <a:t>06/09/2021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49D6AC-24C1-4E84-9D01-A33635B9E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663025-A706-4CC3-B55B-ED0E8B432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92A36-505E-4095-B641-E0B3F5DCF1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4568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9E734-5150-4CFB-94D0-C2E96EB26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437A3F-3EFA-4304-98CF-4FE9F191D2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54759C-E2E9-4C74-B808-581D8A573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CB59D-0B44-44F3-B5A9-A7D5250B1D1A}" type="datetimeFigureOut">
              <a:rPr lang="en-GB" smtClean="0"/>
              <a:t>06/09/2021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07FA3E-BD38-4364-B9EC-D2AF51FA4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FD4622-385C-4ED7-866F-BB6A12C5C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92A36-505E-4095-B641-E0B3F5DCF1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268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6BE23-AB0A-49BD-9B9C-8704EEE03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F0C94-8A24-45A3-9F5F-E0A0926D05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8A7ABF-F928-4B10-AC0B-E27AEB0689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FB11C0-E421-4E20-9B89-E0CC73134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CB59D-0B44-44F3-B5A9-A7D5250B1D1A}" type="datetimeFigureOut">
              <a:rPr lang="en-GB" smtClean="0"/>
              <a:t>06/09/2021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1A568F-7353-4458-B47E-4EC65FBD1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C3F5DA-1855-49CA-8D17-4ADD492A2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92A36-505E-4095-B641-E0B3F5DCF1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5627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7A4DC-754C-481E-90E5-2CE9009BE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40B8A8-06BC-4118-B2B2-41BEBE8834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E3AB09-4B2A-4C9E-997B-0B0AEBD2F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CEAC59-1CF2-4200-BD3C-578E22A3C6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A39EAA-166D-4E45-8FA2-6BA5A44ACE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DD2FCF-39B2-4495-B19E-8B0E9DE65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CB59D-0B44-44F3-B5A9-A7D5250B1D1A}" type="datetimeFigureOut">
              <a:rPr lang="en-GB" smtClean="0"/>
              <a:t>06/09/2021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CCAAA8-BD11-44F7-9EE9-171C0C36C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B8580E-947D-4EF0-AB49-C65704F2F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92A36-505E-4095-B641-E0B3F5DCF1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2554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0322D-05B0-40C8-B3A9-CE9F270EA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8A6C69-7C03-4FFB-8668-7A3B1636B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CB59D-0B44-44F3-B5A9-A7D5250B1D1A}" type="datetimeFigureOut">
              <a:rPr lang="en-GB" smtClean="0"/>
              <a:t>06/09/2021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DC5C5D-7940-4A29-B264-C4B501AD8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C0D0BA-BCB0-4472-8C55-B3CCD1D56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92A36-505E-4095-B641-E0B3F5DCF1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7235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21B5B6-A982-4314-8AC1-B9DB4789F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CB59D-0B44-44F3-B5A9-A7D5250B1D1A}" type="datetimeFigureOut">
              <a:rPr lang="en-GB" smtClean="0"/>
              <a:t>06/09/2021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690818-A699-4CC9-AB63-A8CFD2639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CC520E-7A14-49FC-B7F9-9236DAC39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92A36-505E-4095-B641-E0B3F5DCF1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5666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11C79-7FF4-4105-AA5C-AC895A91E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CCDF8-CD12-4419-98EC-6B3B63EC7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4292DC-BB5D-4AF2-AA84-A174829964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4A383C-0260-40BA-81A2-75B8D9E90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CB59D-0B44-44F3-B5A9-A7D5250B1D1A}" type="datetimeFigureOut">
              <a:rPr lang="en-GB" smtClean="0"/>
              <a:t>06/09/2021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BE12AE-26CE-4C4F-B7F3-8739FD1FD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8F3415-7EE4-4F40-A361-FC170011B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92A36-505E-4095-B641-E0B3F5DCF1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4005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58E5A-2772-48A3-904F-6CA0DD2A1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7EF6B4-16BA-4309-AB74-C71A95B8CB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054320-B910-4F19-AD4C-26EA070A73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D95139-0E49-4E2D-814E-D37945235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CB59D-0B44-44F3-B5A9-A7D5250B1D1A}" type="datetimeFigureOut">
              <a:rPr lang="en-GB" smtClean="0"/>
              <a:t>06/09/2021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44974E-C7AD-4F62-9B64-2F98E95F8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1D5A79-6EC9-4712-958C-3D3A9EF83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92A36-505E-4095-B641-E0B3F5DCF1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602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0E488F-57FB-4562-8521-4893BFE23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FF2D2C-70F5-4BF1-B502-99AE699374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67D8B-E388-4729-A73A-8903DC7D43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4CB59D-0B44-44F3-B5A9-A7D5250B1D1A}" type="datetimeFigureOut">
              <a:rPr lang="en-GB" smtClean="0"/>
              <a:t>06/09/2021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B0166E-6118-4131-941A-9A118A8D8B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B64640-F827-4B1A-8EAB-86338C3A0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892A36-505E-4095-B641-E0B3F5DCF1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966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818F57F9-D77C-45C5-9067-A5EBDC9773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90792" y="378132"/>
            <a:ext cx="1517989" cy="1517989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212C8B7A-35C4-43C0-9EC9-55FDF77D04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67507" y="2294017"/>
            <a:ext cx="1056442" cy="1056442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61CBB711-6552-464B-9CE6-B2F4E9C46E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25436" y="2414743"/>
            <a:ext cx="1517989" cy="1517989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92B2B633-12B2-4B25-9816-78722E30D7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4213" y="4380602"/>
            <a:ext cx="1517989" cy="151798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32A736A-378C-4038-BF6A-DE3AF8AAC28E}"/>
              </a:ext>
            </a:extLst>
          </p:cNvPr>
          <p:cNvSpPr txBox="1"/>
          <p:nvPr/>
        </p:nvSpPr>
        <p:spPr>
          <a:xfrm>
            <a:off x="5337005" y="1711455"/>
            <a:ext cx="1517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Key Vault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6EE09D-557E-4A5A-942B-91F11384A0AB}"/>
              </a:ext>
            </a:extLst>
          </p:cNvPr>
          <p:cNvSpPr txBox="1"/>
          <p:nvPr/>
        </p:nvSpPr>
        <p:spPr>
          <a:xfrm>
            <a:off x="9325436" y="1896121"/>
            <a:ext cx="2253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Azure function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F7393B-97AD-4943-A5EB-F842E701D482}"/>
              </a:ext>
            </a:extLst>
          </p:cNvPr>
          <p:cNvSpPr txBox="1"/>
          <p:nvPr/>
        </p:nvSpPr>
        <p:spPr>
          <a:xfrm>
            <a:off x="9414213" y="3897356"/>
            <a:ext cx="2253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Azure function 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A8A378-CBF3-4D38-B3B5-D4B1339B4C5E}"/>
              </a:ext>
            </a:extLst>
          </p:cNvPr>
          <p:cNvSpPr txBox="1"/>
          <p:nvPr/>
        </p:nvSpPr>
        <p:spPr>
          <a:xfrm>
            <a:off x="9325436" y="5749301"/>
            <a:ext cx="2253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Azure web app  1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4762F98D-1F6F-4B10-84D4-394EBEFD1EE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6637" y="520176"/>
            <a:ext cx="829230" cy="829230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305E8CB6-4395-48B1-8A5B-1C21347539E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51358" y="3259975"/>
            <a:ext cx="905429" cy="905429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47F98DB5-2053-4C2E-91B1-BBC3BBEC1D7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24770" y="2094073"/>
            <a:ext cx="829230" cy="829230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F05E4520-BBD8-4E86-96CA-497B103E847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51357" y="4584227"/>
            <a:ext cx="905429" cy="90542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4DFD938-5C7B-4C54-85D8-5B0CBB0CF04E}"/>
              </a:ext>
            </a:extLst>
          </p:cNvPr>
          <p:cNvSpPr txBox="1"/>
          <p:nvPr/>
        </p:nvSpPr>
        <p:spPr>
          <a:xfrm>
            <a:off x="976637" y="1350308"/>
            <a:ext cx="1517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Cosmos 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1933A98-B7B3-4B2E-ABCE-D3F02B79C409}"/>
              </a:ext>
            </a:extLst>
          </p:cNvPr>
          <p:cNvSpPr txBox="1"/>
          <p:nvPr/>
        </p:nvSpPr>
        <p:spPr>
          <a:xfrm>
            <a:off x="976636" y="2781138"/>
            <a:ext cx="1517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Cosmos 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50C43DE-8EA1-434F-BE9D-3F7E4A8B0DC8}"/>
              </a:ext>
            </a:extLst>
          </p:cNvPr>
          <p:cNvSpPr txBox="1"/>
          <p:nvPr/>
        </p:nvSpPr>
        <p:spPr>
          <a:xfrm>
            <a:off x="469868" y="4055899"/>
            <a:ext cx="2068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Storage account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425F82A-F961-4FE1-9D19-3A5C06BBDFF4}"/>
              </a:ext>
            </a:extLst>
          </p:cNvPr>
          <p:cNvSpPr txBox="1"/>
          <p:nvPr/>
        </p:nvSpPr>
        <p:spPr>
          <a:xfrm>
            <a:off x="469868" y="5463986"/>
            <a:ext cx="2068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Storage account 2</a:t>
            </a: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F867C0FD-D1B4-4DC7-88E2-0586A614BF9B}"/>
              </a:ext>
            </a:extLst>
          </p:cNvPr>
          <p:cNvSpPr/>
          <p:nvPr/>
        </p:nvSpPr>
        <p:spPr>
          <a:xfrm>
            <a:off x="2580637" y="2585109"/>
            <a:ext cx="1535099" cy="3691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B781C854-4DB2-4C60-A0F0-57E5B3558DA5}"/>
              </a:ext>
            </a:extLst>
          </p:cNvPr>
          <p:cNvSpPr/>
          <p:nvPr/>
        </p:nvSpPr>
        <p:spPr>
          <a:xfrm>
            <a:off x="8693551" y="159798"/>
            <a:ext cx="3204839" cy="63200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299B0C8A-C0D0-452A-B7B7-A192C8094C0E}"/>
              </a:ext>
            </a:extLst>
          </p:cNvPr>
          <p:cNvSpPr/>
          <p:nvPr/>
        </p:nvSpPr>
        <p:spPr>
          <a:xfrm>
            <a:off x="146873" y="190424"/>
            <a:ext cx="2288868" cy="63200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Arrow: Left 30">
            <a:extLst>
              <a:ext uri="{FF2B5EF4-FFF2-40B4-BE49-F238E27FC236}">
                <a16:creationId xmlns:a16="http://schemas.microsoft.com/office/drawing/2014/main" id="{5399BE38-8A85-4692-8785-A562B628BCFF}"/>
              </a:ext>
            </a:extLst>
          </p:cNvPr>
          <p:cNvSpPr/>
          <p:nvPr/>
        </p:nvSpPr>
        <p:spPr>
          <a:xfrm>
            <a:off x="7533215" y="2546568"/>
            <a:ext cx="1086910" cy="40773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A200FDD4-D0DC-4ECF-9E70-27F930CE81AD}"/>
              </a:ext>
            </a:extLst>
          </p:cNvPr>
          <p:cNvSpPr/>
          <p:nvPr/>
        </p:nvSpPr>
        <p:spPr>
          <a:xfrm>
            <a:off x="4260632" y="268965"/>
            <a:ext cx="3204839" cy="63200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33" name="Table 33">
            <a:extLst>
              <a:ext uri="{FF2B5EF4-FFF2-40B4-BE49-F238E27FC236}">
                <a16:creationId xmlns:a16="http://schemas.microsoft.com/office/drawing/2014/main" id="{AE3302EC-41E8-4F1B-9ADA-A4F4256222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2126251"/>
              </p:ext>
            </p:extLst>
          </p:nvPr>
        </p:nvGraphicFramePr>
        <p:xfrm>
          <a:off x="4535192" y="3778651"/>
          <a:ext cx="269452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4528">
                  <a:extLst>
                    <a:ext uri="{9D8B030D-6E8A-4147-A177-3AD203B41FA5}">
                      <a16:colId xmlns:a16="http://schemas.microsoft.com/office/drawing/2014/main" val="23197447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Key vault secrets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5715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Cosmos1_key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9155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Cosmos2_key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203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Storage1_key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330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Storage2_key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7115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832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Terminator 3">
            <a:extLst>
              <a:ext uri="{FF2B5EF4-FFF2-40B4-BE49-F238E27FC236}">
                <a16:creationId xmlns:a16="http://schemas.microsoft.com/office/drawing/2014/main" id="{2E22D97D-655F-48FD-B881-CF7A3D622473}"/>
              </a:ext>
            </a:extLst>
          </p:cNvPr>
          <p:cNvSpPr/>
          <p:nvPr/>
        </p:nvSpPr>
        <p:spPr>
          <a:xfrm>
            <a:off x="168676" y="806863"/>
            <a:ext cx="1171852" cy="37286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Start</a:t>
            </a:r>
          </a:p>
        </p:txBody>
      </p:sp>
      <p:sp>
        <p:nvSpPr>
          <p:cNvPr id="5" name="Flowchart: Terminator 4">
            <a:extLst>
              <a:ext uri="{FF2B5EF4-FFF2-40B4-BE49-F238E27FC236}">
                <a16:creationId xmlns:a16="http://schemas.microsoft.com/office/drawing/2014/main" id="{E620D17C-2332-4B85-9C21-537900995626}"/>
              </a:ext>
            </a:extLst>
          </p:cNvPr>
          <p:cNvSpPr/>
          <p:nvPr/>
        </p:nvSpPr>
        <p:spPr>
          <a:xfrm>
            <a:off x="319595" y="6267634"/>
            <a:ext cx="1047565" cy="37286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End</a:t>
            </a:r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BC7DC3C4-6550-43D7-98A3-EE77D80A0AA0}"/>
              </a:ext>
            </a:extLst>
          </p:cNvPr>
          <p:cNvSpPr/>
          <p:nvPr/>
        </p:nvSpPr>
        <p:spPr>
          <a:xfrm>
            <a:off x="3009530" y="203182"/>
            <a:ext cx="2849732" cy="79011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Read list of storage accounts from CSV</a:t>
            </a: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8F31EFC2-3097-40AA-87D1-04DB72BB0541}"/>
              </a:ext>
            </a:extLst>
          </p:cNvPr>
          <p:cNvSpPr/>
          <p:nvPr/>
        </p:nvSpPr>
        <p:spPr>
          <a:xfrm>
            <a:off x="3009530" y="2714793"/>
            <a:ext cx="5734976" cy="79011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Get current value held in </a:t>
            </a:r>
            <a:r>
              <a:rPr lang="en-GB" dirty="0" err="1"/>
              <a:t>KeyVault</a:t>
            </a:r>
            <a:r>
              <a:rPr lang="en-GB" dirty="0"/>
              <a:t> ‘Storage001_key’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D54587E2-F5A8-43EE-826E-171CB543FD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74560" y="3292967"/>
            <a:ext cx="1056442" cy="105644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CBC5316-623F-4B3F-A69F-28BD8975A2E8}"/>
              </a:ext>
            </a:extLst>
          </p:cNvPr>
          <p:cNvSpPr txBox="1"/>
          <p:nvPr/>
        </p:nvSpPr>
        <p:spPr>
          <a:xfrm>
            <a:off x="10043786" y="2846410"/>
            <a:ext cx="1517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Key Vault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27F9E1FA-75EF-4CDE-AFDD-2EA9DC6618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6677228"/>
              </p:ext>
            </p:extLst>
          </p:nvPr>
        </p:nvGraphicFramePr>
        <p:xfrm>
          <a:off x="3009530" y="1149644"/>
          <a:ext cx="8886550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9194">
                  <a:extLst>
                    <a:ext uri="{9D8B030D-6E8A-4147-A177-3AD203B41FA5}">
                      <a16:colId xmlns:a16="http://schemas.microsoft.com/office/drawing/2014/main" val="2523509419"/>
                    </a:ext>
                  </a:extLst>
                </a:gridCol>
                <a:gridCol w="2405849">
                  <a:extLst>
                    <a:ext uri="{9D8B030D-6E8A-4147-A177-3AD203B41FA5}">
                      <a16:colId xmlns:a16="http://schemas.microsoft.com/office/drawing/2014/main" val="3887948401"/>
                    </a:ext>
                  </a:extLst>
                </a:gridCol>
                <a:gridCol w="3293615">
                  <a:extLst>
                    <a:ext uri="{9D8B030D-6E8A-4147-A177-3AD203B41FA5}">
                      <a16:colId xmlns:a16="http://schemas.microsoft.com/office/drawing/2014/main" val="1916528151"/>
                    </a:ext>
                  </a:extLst>
                </a:gridCol>
                <a:gridCol w="2547892">
                  <a:extLst>
                    <a:ext uri="{9D8B030D-6E8A-4147-A177-3AD203B41FA5}">
                      <a16:colId xmlns:a16="http://schemas.microsoft.com/office/drawing/2014/main" val="26403898"/>
                    </a:ext>
                  </a:extLst>
                </a:gridCol>
              </a:tblGrid>
              <a:tr h="284007">
                <a:tc>
                  <a:txBody>
                    <a:bodyPr/>
                    <a:lstStyle/>
                    <a:p>
                      <a:r>
                        <a:rPr lang="en-GB" dirty="0"/>
                        <a:t>s.no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Storage Account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Storage Account Resource 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Key Vault Secret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9165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Storage001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Resourcegroup001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Storage001_Key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7612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Storage002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Resourcegroup002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Storage002_Key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9556694"/>
                  </a:ext>
                </a:extLst>
              </a:tr>
            </a:tbl>
          </a:graphicData>
        </a:graphic>
      </p:graphicFrame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0AB991E0-C609-4600-B9C3-16ADF8687267}"/>
              </a:ext>
            </a:extLst>
          </p:cNvPr>
          <p:cNvSpPr/>
          <p:nvPr/>
        </p:nvSpPr>
        <p:spPr>
          <a:xfrm>
            <a:off x="3009530" y="3776798"/>
            <a:ext cx="5734977" cy="79011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Get account keys from ‘Storage001’ (Key1,Key2)</a:t>
            </a:r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C556D095-7974-4E7D-90EB-8D4905BDF359}"/>
              </a:ext>
            </a:extLst>
          </p:cNvPr>
          <p:cNvSpPr/>
          <p:nvPr/>
        </p:nvSpPr>
        <p:spPr>
          <a:xfrm>
            <a:off x="3009529" y="4780483"/>
            <a:ext cx="5734977" cy="79011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If </a:t>
            </a:r>
            <a:r>
              <a:rPr lang="en-GB" dirty="0" err="1"/>
              <a:t>KeyVault</a:t>
            </a:r>
            <a:r>
              <a:rPr lang="en-GB" dirty="0"/>
              <a:t> is ‘Key1’ then rotate ‘Key2’ and update Key Vault with ‘Key2’</a:t>
            </a:r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99016A34-C35B-4A90-B768-FE73EDEF7F96}"/>
              </a:ext>
            </a:extLst>
          </p:cNvPr>
          <p:cNvSpPr/>
          <p:nvPr/>
        </p:nvSpPr>
        <p:spPr>
          <a:xfrm>
            <a:off x="3009529" y="5934720"/>
            <a:ext cx="5734977" cy="79011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If </a:t>
            </a:r>
            <a:r>
              <a:rPr lang="en-GB" dirty="0" err="1"/>
              <a:t>KeyVault</a:t>
            </a:r>
            <a:r>
              <a:rPr lang="en-GB" dirty="0"/>
              <a:t> is ‘Key2’ then rotate ‘Key1’ and update Key Vault with ‘Key1’</a:t>
            </a:r>
          </a:p>
          <a:p>
            <a:pPr algn="ctr"/>
            <a:endParaRPr lang="en-GB" dirty="0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9DE90B09-2717-4209-9757-B6B03A48DD1F}"/>
              </a:ext>
            </a:extLst>
          </p:cNvPr>
          <p:cNvSpPr/>
          <p:nvPr/>
        </p:nvSpPr>
        <p:spPr>
          <a:xfrm>
            <a:off x="1615736" y="806863"/>
            <a:ext cx="896645" cy="3427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0833ED1E-E0EF-4EB8-BFBE-F7525A509D07}"/>
              </a:ext>
            </a:extLst>
          </p:cNvPr>
          <p:cNvSpPr/>
          <p:nvPr/>
        </p:nvSpPr>
        <p:spPr>
          <a:xfrm rot="10800000">
            <a:off x="1615735" y="6282675"/>
            <a:ext cx="896645" cy="3427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862EDC5-9851-47CA-8AEB-54E721F5F165}"/>
              </a:ext>
            </a:extLst>
          </p:cNvPr>
          <p:cNvSpPr/>
          <p:nvPr/>
        </p:nvSpPr>
        <p:spPr>
          <a:xfrm>
            <a:off x="9447413" y="2579825"/>
            <a:ext cx="2447278" cy="20314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Arrow: Curved Right 16">
            <a:extLst>
              <a:ext uri="{FF2B5EF4-FFF2-40B4-BE49-F238E27FC236}">
                <a16:creationId xmlns:a16="http://schemas.microsoft.com/office/drawing/2014/main" id="{ECC41EF7-A0F5-48E4-AFE4-0C469B135E11}"/>
              </a:ext>
            </a:extLst>
          </p:cNvPr>
          <p:cNvSpPr/>
          <p:nvPr/>
        </p:nvSpPr>
        <p:spPr>
          <a:xfrm>
            <a:off x="1917577" y="2929631"/>
            <a:ext cx="727969" cy="1305018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Arrow: Curved Right 17">
            <a:extLst>
              <a:ext uri="{FF2B5EF4-FFF2-40B4-BE49-F238E27FC236}">
                <a16:creationId xmlns:a16="http://schemas.microsoft.com/office/drawing/2014/main" id="{06E1C123-131B-43DA-AE5F-3E3B829FFD4D}"/>
              </a:ext>
            </a:extLst>
          </p:cNvPr>
          <p:cNvSpPr/>
          <p:nvPr/>
        </p:nvSpPr>
        <p:spPr>
          <a:xfrm>
            <a:off x="1869532" y="4261282"/>
            <a:ext cx="727969" cy="1305018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0" name="Arrow: Curved Left 19">
            <a:extLst>
              <a:ext uri="{FF2B5EF4-FFF2-40B4-BE49-F238E27FC236}">
                <a16:creationId xmlns:a16="http://schemas.microsoft.com/office/drawing/2014/main" id="{D14FCBF4-F74F-4C9D-959C-C2DA7EB15ADE}"/>
              </a:ext>
            </a:extLst>
          </p:cNvPr>
          <p:cNvSpPr/>
          <p:nvPr/>
        </p:nvSpPr>
        <p:spPr>
          <a:xfrm>
            <a:off x="8939814" y="4980373"/>
            <a:ext cx="878889" cy="140267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2026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135</Words>
  <Application>Microsoft Office PowerPoint</Application>
  <PresentationFormat>Widescreen</PresentationFormat>
  <Paragraphs>33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Saurabh Dasgupta</dc:creator>
  <cp:lastModifiedBy>Saurabh Dasgupta</cp:lastModifiedBy>
  <cp:revision>6</cp:revision>
  <dcterms:created xsi:type="dcterms:W3CDTF">2021-09-06T21:01:15Z</dcterms:created>
  <dcterms:modified xsi:type="dcterms:W3CDTF">2021-09-06T21:36:30Z</dcterms:modified>
</cp:coreProperties>
</file>