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7904-CDB6-46E2-A08B-4EA281D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99B1-7B68-4719-9074-49E08CFE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A470-C1BB-46A7-9A7B-FA91CE6A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3EA7-A9A7-4936-93F8-C565BA71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C301-FF53-4884-B947-C0132A82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9C4-D7B2-4263-99F7-86457914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3D28-07F2-4D45-98A8-5E534D9A9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3142-691B-4453-920A-B722EC3E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85D2-2524-4EF2-8DFE-F610ACE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D692-DE4B-45C2-91FE-1ACE3C77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BE42-DF35-496C-92C1-0B0754CF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5BACD-25EC-4429-899F-583E80E1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85FE-7671-4E9E-BD7F-69E7498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66B1-315D-4B5B-94F7-985DA02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77B3-3D0D-4D50-99B4-6689ECD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FB6C-9042-44CD-88A7-1106C48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0A90-2703-441A-99D2-70B34E9D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FFDA-042E-4F7F-B9DE-F7090F91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EFE7-E33B-4569-97E3-03144465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BA9A-07CA-45A2-B712-06D0897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532-A67B-4940-AEB8-A17A3589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4FD7-315C-4601-B401-CF8BA7F5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F729-01A3-4181-9355-186F47B6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E947-C61C-4D85-AC1C-1832BFA0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1AB7-D728-4CB8-8692-57DE7BEB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C4FD-F211-4AD0-A93B-5B1FF21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086-21B8-45E4-B190-ABF68421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2FCB1-6EB7-4858-B27F-156CF59D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8D43-0473-4D7C-A6D4-6DB88147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652C-5FDE-40FD-9C76-7EDC0AB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462C1-1FB0-4D5C-BDFC-34079FB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47B-A3DF-46F9-9360-188E9695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17FF-42BE-4C7A-9624-B1E8EBA9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C5B6-C9D8-43E3-9081-F55DD581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FCE2-7EA0-443D-8C7B-38D000A8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05410-43FF-43B2-9EE9-3A4B8AE5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F2F2D-A014-439D-92CA-164A0D7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24D08-8442-4E54-9DE9-6BD7FB15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834C5-474A-41D9-A50B-B3DACE99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285A-956F-4810-8906-C7D4174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70DF3-E6F0-4951-86BE-10922EE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7D87-0774-472D-A6BD-6071560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AD9E0-8FAE-431E-8767-254C7D1B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EE576-A694-422F-A9C3-B121B10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59D88-5138-4A41-B7E5-AA97587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FA84-85A0-43BA-BA06-B91CDE6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1AAD-3134-4C96-81B5-D1118EB5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6BB6-8139-4EDA-B94B-6A14C5DC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E4B3-F2C6-47DE-A3B6-E0A50869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4A93-A062-492F-9C8F-B354563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A0A4-9045-47FC-ADD0-EB2EEF6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6A6F-F32E-47CD-BAB0-7F2E262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26F-2E6B-433F-80AB-9DD71A9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25E64-CDC5-4A1F-A851-3F9CD900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BF55E-E0C7-46EC-8745-E5F525F8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A527-B0A9-4608-88DF-BA4FE28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2825F-EDA7-47B9-97D6-21F441B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6FF7-B8D1-4E10-91BE-38A76965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4EB6-528F-44AE-A928-2FFE829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9A5F-A9F5-43BA-81F4-ABFB9BA7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B48D-D736-4F17-AA2A-DD187E1F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13BD-531A-4237-83E3-EFD1E2F7F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6531-E4B4-4936-8EF8-5979A3966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B3CD01A-7C48-4256-BA16-4F04F14D8211}"/>
              </a:ext>
            </a:extLst>
          </p:cNvPr>
          <p:cNvGrpSpPr/>
          <p:nvPr/>
        </p:nvGrpSpPr>
        <p:grpSpPr>
          <a:xfrm>
            <a:off x="4430576" y="398492"/>
            <a:ext cx="2210086" cy="914400"/>
            <a:chOff x="4385310" y="3714750"/>
            <a:chExt cx="2210086" cy="914400"/>
          </a:xfrm>
        </p:grpSpPr>
        <p:pic>
          <p:nvPicPr>
            <p:cNvPr id="7" name="Graphic 6" descr="Suburban scene">
              <a:extLst>
                <a:ext uri="{FF2B5EF4-FFF2-40B4-BE49-F238E27FC236}">
                  <a16:creationId xmlns:a16="http://schemas.microsoft.com/office/drawing/2014/main" id="{BEE999C5-B318-4AE0-83F9-25A4FD39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5310" y="371475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95962C90-21C0-4AE2-B9B3-0FA457FE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5145" y="4009622"/>
              <a:ext cx="480251" cy="480251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2507B42-7377-4F71-B589-2F2D67B93397}"/>
                </a:ext>
              </a:extLst>
            </p:cNvPr>
            <p:cNvSpPr/>
            <p:nvPr/>
          </p:nvSpPr>
          <p:spPr>
            <a:xfrm>
              <a:off x="5299710" y="4249748"/>
              <a:ext cx="914400" cy="1412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C7C036-9F15-4E85-B6E4-E6F405344E18}"/>
              </a:ext>
            </a:extLst>
          </p:cNvPr>
          <p:cNvGrpSpPr/>
          <p:nvPr/>
        </p:nvGrpSpPr>
        <p:grpSpPr>
          <a:xfrm>
            <a:off x="411461" y="349058"/>
            <a:ext cx="914400" cy="914400"/>
            <a:chOff x="334613" y="264580"/>
            <a:chExt cx="914400" cy="91440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3F0440D-A46E-4F44-BF34-2109FD6E88C6}"/>
                </a:ext>
              </a:extLst>
            </p:cNvPr>
            <p:cNvPicPr/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13" y="264580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927075B0-E6E2-40B8-BC69-1AAC98B76443}"/>
                </a:ext>
              </a:extLst>
            </p:cNvPr>
            <p:cNvSpPr/>
            <p:nvPr/>
          </p:nvSpPr>
          <p:spPr>
            <a:xfrm>
              <a:off x="334613" y="264581"/>
              <a:ext cx="914400" cy="914399"/>
            </a:xfrm>
            <a:prstGeom prst="flowChartConnector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511A07-D0E4-4B29-B50C-819109EA7676}"/>
                </a:ext>
              </a:extLst>
            </p:cNvPr>
            <p:cNvCxnSpPr>
              <a:cxnSpLocks/>
              <a:stCxn id="14" idx="1"/>
              <a:endCxn id="14" idx="5"/>
            </p:cNvCxnSpPr>
            <p:nvPr/>
          </p:nvCxnSpPr>
          <p:spPr>
            <a:xfrm>
              <a:off x="468524" y="398492"/>
              <a:ext cx="646578" cy="646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Dollar with solid fill">
            <a:extLst>
              <a:ext uri="{FF2B5EF4-FFF2-40B4-BE49-F238E27FC236}">
                <a16:creationId xmlns:a16="http://schemas.microsoft.com/office/drawing/2014/main" id="{03E6B556-304F-4BA9-A8F1-1E050DF8E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3570" y="5663637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B1E1768-0921-417B-A36F-78D2047B2430}"/>
              </a:ext>
            </a:extLst>
          </p:cNvPr>
          <p:cNvGrpSpPr/>
          <p:nvPr/>
        </p:nvGrpSpPr>
        <p:grpSpPr>
          <a:xfrm>
            <a:off x="422871" y="1496735"/>
            <a:ext cx="914400" cy="914400"/>
            <a:chOff x="5193010" y="4076937"/>
            <a:chExt cx="914400" cy="9144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1C0430-3156-489D-9C88-1B23A39FEEFA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010" y="4076937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7305DCF0-826F-4F12-A99C-DBE60E415D9A}"/>
                </a:ext>
              </a:extLst>
            </p:cNvPr>
            <p:cNvSpPr/>
            <p:nvPr/>
          </p:nvSpPr>
          <p:spPr>
            <a:xfrm>
              <a:off x="5193010" y="4076938"/>
              <a:ext cx="902990" cy="914399"/>
            </a:xfrm>
            <a:prstGeom prst="flowChartConnector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78B1C4-B1B7-4611-9CA2-FE5D619765A1}"/>
                </a:ext>
              </a:extLst>
            </p:cNvPr>
            <p:cNvCxnSpPr>
              <a:cxnSpLocks/>
              <a:stCxn id="31" idx="1"/>
              <a:endCxn id="31" idx="5"/>
            </p:cNvCxnSpPr>
            <p:nvPr/>
          </p:nvCxnSpPr>
          <p:spPr>
            <a:xfrm>
              <a:off x="5325250" y="4210849"/>
              <a:ext cx="638510" cy="646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A4D47273-0E19-4E32-867D-903693C587B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64" y="5315328"/>
            <a:ext cx="914400" cy="9144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12E236-41ED-41B8-9224-249A77E836E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874" y="5315328"/>
            <a:ext cx="641259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BD868C5-1C6B-4C03-BBE6-D6058507C364}"/>
              </a:ext>
            </a:extLst>
          </p:cNvPr>
          <p:cNvGrpSpPr>
            <a:grpSpLocks noChangeAspect="1"/>
          </p:cNvGrpSpPr>
          <p:nvPr/>
        </p:nvGrpSpPr>
        <p:grpSpPr>
          <a:xfrm>
            <a:off x="439170" y="2956969"/>
            <a:ext cx="1904843" cy="914400"/>
            <a:chOff x="3968418" y="2482132"/>
            <a:chExt cx="1964369" cy="9429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BBA4B2-B74C-48CC-A6F8-B26F7068B009}"/>
                </a:ext>
              </a:extLst>
            </p:cNvPr>
            <p:cNvGrpSpPr/>
            <p:nvPr/>
          </p:nvGrpSpPr>
          <p:grpSpPr>
            <a:xfrm>
              <a:off x="3968418" y="2510707"/>
              <a:ext cx="916766" cy="914400"/>
              <a:chOff x="3851563" y="1558218"/>
              <a:chExt cx="916766" cy="914400"/>
            </a:xfrm>
          </p:grpSpPr>
          <p:pic>
            <p:nvPicPr>
              <p:cNvPr id="36" name="Picture 35" descr="A picture containing text, night sky&#10;&#10;Description automatically generated">
                <a:extLst>
                  <a:ext uri="{FF2B5EF4-FFF2-40B4-BE49-F238E27FC236}">
                    <a16:creationId xmlns:a16="http://schemas.microsoft.com/office/drawing/2014/main" id="{886D2649-1EB7-4542-B868-F2144F544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1563" y="155821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BA9A6B83-F565-4E4C-95B1-A92BB1C71672}"/>
                  </a:ext>
                </a:extLst>
              </p:cNvPr>
              <p:cNvSpPr/>
              <p:nvPr/>
            </p:nvSpPr>
            <p:spPr>
              <a:xfrm>
                <a:off x="3853929" y="1558219"/>
                <a:ext cx="914400" cy="914399"/>
              </a:xfrm>
              <a:prstGeom prst="flowChartConnector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6767A3-D62D-40D4-951C-B8C498ED3D65}"/>
                  </a:ext>
                </a:extLst>
              </p:cNvPr>
              <p:cNvCxnSpPr>
                <a:cxnSpLocks/>
                <a:stCxn id="34" idx="1"/>
                <a:endCxn id="34" idx="5"/>
              </p:cNvCxnSpPr>
              <p:nvPr/>
            </p:nvCxnSpPr>
            <p:spPr>
              <a:xfrm>
                <a:off x="3987840" y="1692130"/>
                <a:ext cx="646578" cy="646577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0C8B56-C77E-4B20-BBC6-EF5E659DBA99}"/>
                </a:ext>
              </a:extLst>
            </p:cNvPr>
            <p:cNvGrpSpPr/>
            <p:nvPr/>
          </p:nvGrpSpPr>
          <p:grpSpPr>
            <a:xfrm>
              <a:off x="5018387" y="2482132"/>
              <a:ext cx="914400" cy="942975"/>
              <a:chOff x="3839151" y="2758676"/>
              <a:chExt cx="914400" cy="942975"/>
            </a:xfrm>
          </p:grpSpPr>
          <p:pic>
            <p:nvPicPr>
              <p:cNvPr id="37" name="Picture 36" descr="Logo&#10;&#10;Description automatically generated">
                <a:extLst>
                  <a:ext uri="{FF2B5EF4-FFF2-40B4-BE49-F238E27FC236}">
                    <a16:creationId xmlns:a16="http://schemas.microsoft.com/office/drawing/2014/main" id="{F059F56F-9849-46D2-A465-928F25A9C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9089" y="2758676"/>
                <a:ext cx="641259" cy="914400"/>
              </a:xfrm>
              <a:prstGeom prst="rect">
                <a:avLst/>
              </a:prstGeom>
            </p:spPr>
          </p:pic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038AF0EF-5168-49C1-B395-60A3390111C6}"/>
                  </a:ext>
                </a:extLst>
              </p:cNvPr>
              <p:cNvSpPr/>
              <p:nvPr/>
            </p:nvSpPr>
            <p:spPr>
              <a:xfrm>
                <a:off x="3839151" y="2787252"/>
                <a:ext cx="914400" cy="914399"/>
              </a:xfrm>
              <a:prstGeom prst="flowChartConnector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D5F853-675A-4422-916B-1D54C332ECAF}"/>
                  </a:ext>
                </a:extLst>
              </p:cNvPr>
              <p:cNvCxnSpPr>
                <a:cxnSpLocks/>
                <a:stCxn id="42" idx="1"/>
                <a:endCxn id="42" idx="5"/>
              </p:cNvCxnSpPr>
              <p:nvPr/>
            </p:nvCxnSpPr>
            <p:spPr>
              <a:xfrm>
                <a:off x="3973062" y="2921163"/>
                <a:ext cx="646578" cy="646577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F0F49D-5BD9-418B-AC2F-9EC5F211EF72}"/>
              </a:ext>
            </a:extLst>
          </p:cNvPr>
          <p:cNvGrpSpPr/>
          <p:nvPr/>
        </p:nvGrpSpPr>
        <p:grpSpPr>
          <a:xfrm>
            <a:off x="9916225" y="3358686"/>
            <a:ext cx="1801091" cy="914400"/>
            <a:chOff x="5089800" y="2923430"/>
            <a:chExt cx="1801091" cy="914400"/>
          </a:xfrm>
        </p:grpSpPr>
        <p:pic>
          <p:nvPicPr>
            <p:cNvPr id="117" name="Picture 116" descr="Icon&#10;&#10;Description automatically generated">
              <a:extLst>
                <a:ext uri="{FF2B5EF4-FFF2-40B4-BE49-F238E27FC236}">
                  <a16:creationId xmlns:a16="http://schemas.microsoft.com/office/drawing/2014/main" id="{3D0AFD13-86AA-4B15-AEFA-D9080292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800" y="2923430"/>
              <a:ext cx="914400" cy="914400"/>
            </a:xfrm>
            <a:prstGeom prst="rect">
              <a:avLst/>
            </a:prstGeom>
          </p:spPr>
        </p:pic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B17A835F-1F0A-472B-A292-6C541936C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491" y="2923430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72EA54-3407-441C-A422-9F5A510F1DC0}"/>
              </a:ext>
            </a:extLst>
          </p:cNvPr>
          <p:cNvGrpSpPr/>
          <p:nvPr/>
        </p:nvGrpSpPr>
        <p:grpSpPr>
          <a:xfrm>
            <a:off x="308399" y="4291393"/>
            <a:ext cx="940614" cy="914400"/>
            <a:chOff x="145336" y="252575"/>
            <a:chExt cx="914400" cy="914399"/>
          </a:xfrm>
        </p:grpSpPr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7F6E0AFD-6899-4F15-8A56-EABEC6903E68}"/>
                </a:ext>
              </a:extLst>
            </p:cNvPr>
            <p:cNvSpPr/>
            <p:nvPr/>
          </p:nvSpPr>
          <p:spPr>
            <a:xfrm>
              <a:off x="145336" y="252575"/>
              <a:ext cx="914400" cy="914399"/>
            </a:xfrm>
            <a:prstGeom prst="flowChartConnector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291CC0-2017-41CF-9EC8-4563A1B83FF7}"/>
                </a:ext>
              </a:extLst>
            </p:cNvPr>
            <p:cNvCxnSpPr>
              <a:cxnSpLocks/>
              <a:stCxn id="40" idx="1"/>
              <a:endCxn id="40" idx="5"/>
            </p:cNvCxnSpPr>
            <p:nvPr/>
          </p:nvCxnSpPr>
          <p:spPr>
            <a:xfrm>
              <a:off x="279247" y="386486"/>
              <a:ext cx="646578" cy="646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5F7F6F-44BB-49BD-BB6E-79CABCF9C39C}"/>
              </a:ext>
            </a:extLst>
          </p:cNvPr>
          <p:cNvGrpSpPr/>
          <p:nvPr/>
        </p:nvGrpSpPr>
        <p:grpSpPr>
          <a:xfrm>
            <a:off x="9056642" y="436226"/>
            <a:ext cx="2908626" cy="914400"/>
            <a:chOff x="5069739" y="3102746"/>
            <a:chExt cx="2908626" cy="914400"/>
          </a:xfrm>
        </p:grpSpPr>
        <p:pic>
          <p:nvPicPr>
            <p:cNvPr id="128" name="Picture 127" descr="Diagram&#10;&#10;Description automatically generated">
              <a:extLst>
                <a:ext uri="{FF2B5EF4-FFF2-40B4-BE49-F238E27FC236}">
                  <a16:creationId xmlns:a16="http://schemas.microsoft.com/office/drawing/2014/main" id="{841E2CB1-61D6-420B-9BDF-CE179CEF1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739" y="3102746"/>
              <a:ext cx="902764" cy="902764"/>
            </a:xfrm>
            <a:prstGeom prst="rect">
              <a:avLst/>
            </a:prstGeom>
          </p:spPr>
        </p:pic>
        <p:pic>
          <p:nvPicPr>
            <p:cNvPr id="51" name="Picture 50" descr="Diagram&#10;&#10;Description automatically generated">
              <a:extLst>
                <a:ext uri="{FF2B5EF4-FFF2-40B4-BE49-F238E27FC236}">
                  <a16:creationId xmlns:a16="http://schemas.microsoft.com/office/drawing/2014/main" id="{A9D9DAF6-8ADF-4AEF-9E58-79CB2F7E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670" y="3114382"/>
              <a:ext cx="902764" cy="902764"/>
            </a:xfrm>
            <a:prstGeom prst="rect">
              <a:avLst/>
            </a:prstGeom>
          </p:spPr>
        </p:pic>
        <p:pic>
          <p:nvPicPr>
            <p:cNvPr id="53" name="Picture 52" descr="Diagram&#10;&#10;Description automatically generated">
              <a:extLst>
                <a:ext uri="{FF2B5EF4-FFF2-40B4-BE49-F238E27FC236}">
                  <a16:creationId xmlns:a16="http://schemas.microsoft.com/office/drawing/2014/main" id="{716FFA13-5285-4087-AAF2-1630B1B0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01" y="3114382"/>
              <a:ext cx="902764" cy="90276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DA55A2-1C05-46FF-B03A-5936B63E2D6C}"/>
              </a:ext>
            </a:extLst>
          </p:cNvPr>
          <p:cNvGrpSpPr>
            <a:grpSpLocks noChangeAspect="1"/>
          </p:cNvGrpSpPr>
          <p:nvPr/>
        </p:nvGrpSpPr>
        <p:grpSpPr>
          <a:xfrm>
            <a:off x="4765446" y="2200132"/>
            <a:ext cx="2183476" cy="1463040"/>
            <a:chOff x="4765446" y="2200132"/>
            <a:chExt cx="2729346" cy="18288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38F7468-6141-4077-B9BC-3FC6A2771B9D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446" y="22001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1B68427-EABB-4B1F-91B9-498E71405294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9846" y="22001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803591C-403C-4847-9045-F86348C940E1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392" y="22001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EB8193C-4177-4AD8-9F10-0BB2DDD4330A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446" y="31145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6EEA019-6113-45D4-B21E-6ED0255A1001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9846" y="31145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D96600D-4256-440D-815E-5ED40F9B5808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392" y="3114532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4E7AC9-4C87-4999-9C79-19B9D4C36C1B}"/>
              </a:ext>
            </a:extLst>
          </p:cNvPr>
          <p:cNvGrpSpPr>
            <a:grpSpLocks noChangeAspect="1"/>
          </p:cNvGrpSpPr>
          <p:nvPr/>
        </p:nvGrpSpPr>
        <p:grpSpPr>
          <a:xfrm>
            <a:off x="4761533" y="4057010"/>
            <a:ext cx="2184456" cy="1463040"/>
            <a:chOff x="4816520" y="2943114"/>
            <a:chExt cx="2687782" cy="180014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BDA2181-5489-4750-9DC3-D456B9F16A40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0" y="2943114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CB6F775-093D-43E1-B352-EDDB0469064D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211" y="2943114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5556944-0D7C-4351-BE59-0D6D6314D25B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02" y="2956085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9FD1C5E-0F54-430B-8077-2858938E1A4D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0" y="3815886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73A3D41-8300-4E35-BA39-1319220000CC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211" y="3815886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74ABC82-ACF7-4E6D-B09A-215BF8FA2463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02" y="3828857"/>
              <a:ext cx="914400" cy="9144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8052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Parthum, Bryan</dc:creator>
  <cp:lastModifiedBy>Parthum, Bryan</cp:lastModifiedBy>
  <cp:revision>37</cp:revision>
  <dcterms:created xsi:type="dcterms:W3CDTF">2020-12-23T19:27:31Z</dcterms:created>
  <dcterms:modified xsi:type="dcterms:W3CDTF">2022-02-17T00:00:44Z</dcterms:modified>
</cp:coreProperties>
</file>