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42803763" cy="30275213"/>
  <p:notesSz cx="9144000" cy="6858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567" userDrawn="1">
          <p15:clr>
            <a:srgbClr val="A4A3A4"/>
          </p15:clr>
        </p15:guide>
        <p15:guide id="6" pos="26399"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870" autoAdjust="0"/>
    <p:restoredTop sz="93506" autoAdjust="0"/>
  </p:normalViewPr>
  <p:slideViewPr>
    <p:cSldViewPr snapToGrid="0" snapToObjects="1" showGuides="1">
      <p:cViewPr>
        <p:scale>
          <a:sx n="25" d="100"/>
          <a:sy n="25" d="100"/>
        </p:scale>
        <p:origin x="546" y="-1764"/>
      </p:cViewPr>
      <p:guideLst>
        <p:guide orient="horz" pos="3053"/>
        <p:guide orient="horz" pos="265"/>
        <p:guide orient="horz" pos="18541"/>
        <p:guide orient="horz"/>
        <p:guide pos="567"/>
        <p:guide pos="263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6" d="100"/>
          <a:sy n="76" d="100"/>
        </p:scale>
        <p:origin x="2742"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11/27/2017</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‹N°›</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11/27/2017</a:t>
            </a:fld>
            <a:endParaRPr lang="en-US" dirty="0"/>
          </a:p>
        </p:txBody>
      </p:sp>
      <p:sp>
        <p:nvSpPr>
          <p:cNvPr id="4" name="Slide Image Placeholder 3"/>
          <p:cNvSpPr>
            <a:spLocks noGrp="1" noRot="1" noChangeAspect="1"/>
          </p:cNvSpPr>
          <p:nvPr>
            <p:ph type="sldImg" idx="2"/>
          </p:nvPr>
        </p:nvSpPr>
        <p:spPr>
          <a:xfrm>
            <a:off x="2754313" y="514350"/>
            <a:ext cx="363537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‹N°›</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54313" y="514350"/>
            <a:ext cx="3635375" cy="2571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149985"/>
            <a:ext cx="20216457"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99492" y="4395648"/>
            <a:ext cx="20200500"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99489" y="12839626"/>
            <a:ext cx="20205437"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1706873" y="4395648"/>
            <a:ext cx="20200240"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706873" y="5149985"/>
            <a:ext cx="20200240"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706875" y="12855594"/>
            <a:ext cx="20194689"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699133" y="13648379"/>
            <a:ext cx="20202431"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722533" y="23385778"/>
            <a:ext cx="20184579"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706875" y="24192709"/>
            <a:ext cx="20194689"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81789" y="13633726"/>
            <a:ext cx="20218202"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5783804" y="2907633"/>
            <a:ext cx="31236157" cy="769233"/>
          </a:xfrm>
          <a:prstGeom prst="rect">
            <a:avLst/>
          </a:prstGeom>
        </p:spPr>
        <p:txBody>
          <a:bodyPr lIns="77349" tIns="38675" rIns="77349" bIns="38675">
            <a:normAutofit/>
          </a:bodyPr>
          <a:lstStyle>
            <a:lvl1pPr marL="0" indent="0" algn="ctr">
              <a:buFontTx/>
              <a:buNone/>
              <a:defRPr sz="7635">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affiliations</a:t>
            </a:r>
          </a:p>
        </p:txBody>
      </p:sp>
      <p:sp>
        <p:nvSpPr>
          <p:cNvPr id="79" name="Text Placeholder 76"/>
          <p:cNvSpPr>
            <a:spLocks noGrp="1"/>
          </p:cNvSpPr>
          <p:nvPr>
            <p:ph type="body" sz="quarter" idx="151" hasCustomPrompt="1"/>
          </p:nvPr>
        </p:nvSpPr>
        <p:spPr>
          <a:xfrm>
            <a:off x="5783804" y="1809608"/>
            <a:ext cx="31236157" cy="892726"/>
          </a:xfrm>
          <a:prstGeom prst="rect">
            <a:avLst/>
          </a:prstGeom>
        </p:spPr>
        <p:txBody>
          <a:bodyPr lIns="77349" tIns="38675" rIns="77349" bIns="38675" anchor="t" anchorCtr="1">
            <a:noAutofit/>
          </a:bodyPr>
          <a:lstStyle>
            <a:lvl1pPr marL="0" indent="0" algn="ctr">
              <a:buFontTx/>
              <a:buNone/>
              <a:defRPr sz="10179">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authors</a:t>
            </a:r>
          </a:p>
        </p:txBody>
      </p:sp>
      <p:sp>
        <p:nvSpPr>
          <p:cNvPr id="80" name="Text Placeholder 76"/>
          <p:cNvSpPr>
            <a:spLocks noGrp="1"/>
          </p:cNvSpPr>
          <p:nvPr>
            <p:ph type="body" sz="quarter" idx="153" hasCustomPrompt="1"/>
          </p:nvPr>
        </p:nvSpPr>
        <p:spPr>
          <a:xfrm>
            <a:off x="5783804" y="348658"/>
            <a:ext cx="31236157" cy="1255651"/>
          </a:xfrm>
          <a:prstGeom prst="rect">
            <a:avLst/>
          </a:prstGeom>
        </p:spPr>
        <p:txBody>
          <a:bodyPr lIns="77349" tIns="38675" rIns="77349" bIns="38675" anchor="t" anchorCtr="1">
            <a:normAutofit/>
          </a:bodyPr>
          <a:lstStyle>
            <a:lvl1pPr marL="0" indent="0" algn="ctr">
              <a:buFontTx/>
              <a:buNone/>
              <a:defRPr sz="13855" b="1">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574219"/>
            <a:ext cx="9807648"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99493" y="4775331"/>
            <a:ext cx="9799909" cy="1029417"/>
          </a:xfrm>
          <a:prstGeom prst="rect">
            <a:avLst/>
          </a:prstGeom>
          <a:noFill/>
        </p:spPr>
        <p:txBody>
          <a:bodyPr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880238" y="13602882"/>
            <a:ext cx="9809195"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99489" y="12839626"/>
            <a:ext cx="9801454"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00083" y="5566918"/>
            <a:ext cx="20206694"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300086" y="4781432"/>
            <a:ext cx="20206694"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300086" y="19943639"/>
            <a:ext cx="20206694"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300086" y="19150855"/>
            <a:ext cx="20206694"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109015" y="4781432"/>
            <a:ext cx="9798095"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109015" y="5574219"/>
            <a:ext cx="9798095"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103464" y="12895015"/>
            <a:ext cx="9798095"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166302" y="13687800"/>
            <a:ext cx="9726982"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109015" y="23812230"/>
            <a:ext cx="9798095" cy="1029417"/>
          </a:xfrm>
          <a:prstGeom prst="rect">
            <a:avLst/>
          </a:prstGeom>
          <a:noFill/>
        </p:spPr>
        <p:txBody>
          <a:bodyPr wrap="square" lIns="89551" tIns="89551" rIns="89551" bIns="89551" anchor="ctr" anchorCtr="0">
            <a:spAutoFit/>
          </a:bodyPr>
          <a:lstStyle>
            <a:lvl1pPr marL="0" indent="0" algn="ctr">
              <a:buNone/>
              <a:defRPr sz="5514"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32090279" y="24659708"/>
            <a:ext cx="9803004" cy="1061396"/>
          </a:xfrm>
          <a:prstGeom prst="rect">
            <a:avLst/>
          </a:prstGeom>
        </p:spPr>
        <p:txBody>
          <a:bodyPr wrap="square" lIns="223877" tIns="223877" rIns="223877" bIns="223877">
            <a:spAutoFit/>
          </a:bodyPr>
          <a:lstStyle>
            <a:lvl1pPr marL="0" indent="0">
              <a:buNone/>
              <a:defRPr sz="3959">
                <a:solidFill>
                  <a:schemeClr val="accent5">
                    <a:lumMod val="50000"/>
                  </a:schemeClr>
                </a:solidFill>
                <a:latin typeface="Times New Roman" panose="02020603050405020304" pitchFamily="18" charset="0"/>
                <a:cs typeface="Times New Roman" panose="02020603050405020304" pitchFamily="18" charset="0"/>
              </a:defRPr>
            </a:lvl1pPr>
            <a:lvl2pPr marL="2057349" indent="-791287">
              <a:defRPr sz="3535">
                <a:latin typeface="Trebuchet MS" pitchFamily="34" charset="0"/>
              </a:defRPr>
            </a:lvl2pPr>
            <a:lvl3pPr marL="2848636" indent="-791287">
              <a:defRPr sz="3535">
                <a:latin typeface="Trebuchet MS" pitchFamily="34" charset="0"/>
              </a:defRPr>
            </a:lvl3pPr>
            <a:lvl4pPr marL="3719053" indent="-870417">
              <a:defRPr sz="3535">
                <a:latin typeface="Trebuchet MS" pitchFamily="34" charset="0"/>
              </a:defRPr>
            </a:lvl4pPr>
            <a:lvl5pPr marL="4352084" indent="-633030">
              <a:defRPr sz="3535">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5799446" y="2685085"/>
            <a:ext cx="31236157" cy="769233"/>
          </a:xfrm>
          <a:prstGeom prst="rect">
            <a:avLst/>
          </a:prstGeom>
        </p:spPr>
        <p:txBody>
          <a:bodyPr lIns="77349" tIns="38675" rIns="77349" bIns="38675">
            <a:normAutofit/>
          </a:bodyPr>
          <a:lstStyle>
            <a:lvl1pPr marL="0" indent="0" algn="ctr">
              <a:buFontTx/>
              <a:buNone/>
              <a:defRPr sz="7635">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affiliations</a:t>
            </a:r>
          </a:p>
        </p:txBody>
      </p:sp>
      <p:sp>
        <p:nvSpPr>
          <p:cNvPr id="85" name="Text Placeholder 76"/>
          <p:cNvSpPr>
            <a:spLocks noGrp="1"/>
          </p:cNvSpPr>
          <p:nvPr>
            <p:ph type="body" sz="quarter" idx="151" hasCustomPrompt="1"/>
          </p:nvPr>
        </p:nvSpPr>
        <p:spPr>
          <a:xfrm>
            <a:off x="5799446" y="1554458"/>
            <a:ext cx="31236157" cy="973347"/>
          </a:xfrm>
          <a:prstGeom prst="rect">
            <a:avLst/>
          </a:prstGeom>
        </p:spPr>
        <p:txBody>
          <a:bodyPr lIns="77349" tIns="38675" rIns="77349" bIns="38675" anchor="t" anchorCtr="1">
            <a:normAutofit/>
          </a:bodyPr>
          <a:lstStyle>
            <a:lvl1pPr marL="0" indent="0" algn="ctr">
              <a:buFontTx/>
              <a:buNone/>
              <a:defRPr sz="10179">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authors</a:t>
            </a:r>
          </a:p>
        </p:txBody>
      </p:sp>
      <p:sp>
        <p:nvSpPr>
          <p:cNvPr id="86" name="Text Placeholder 76"/>
          <p:cNvSpPr>
            <a:spLocks noGrp="1"/>
          </p:cNvSpPr>
          <p:nvPr>
            <p:ph type="body" sz="quarter" idx="178" hasCustomPrompt="1"/>
          </p:nvPr>
        </p:nvSpPr>
        <p:spPr>
          <a:xfrm>
            <a:off x="5783804" y="251644"/>
            <a:ext cx="31236157" cy="1197265"/>
          </a:xfrm>
          <a:prstGeom prst="rect">
            <a:avLst/>
          </a:prstGeom>
        </p:spPr>
        <p:txBody>
          <a:bodyPr lIns="77349" tIns="38675" rIns="77349" bIns="38675" anchor="t" anchorCtr="1">
            <a:normAutofit/>
          </a:bodyPr>
          <a:lstStyle>
            <a:lvl1pPr marL="0" indent="0" algn="ctr">
              <a:buFontTx/>
              <a:buNone/>
              <a:defRPr sz="13855" b="1">
                <a:solidFill>
                  <a:schemeClr val="bg1"/>
                </a:solidFill>
                <a:latin typeface="+mj-lt"/>
              </a:defRPr>
            </a:lvl1pPr>
            <a:lvl2pPr>
              <a:buFontTx/>
              <a:buNone/>
              <a:defRPr sz="8624"/>
            </a:lvl2pPr>
            <a:lvl3pPr>
              <a:buFontTx/>
              <a:buNone/>
              <a:defRPr sz="8624"/>
            </a:lvl3pPr>
            <a:lvl4pPr>
              <a:buFontTx/>
              <a:buNone/>
              <a:defRPr sz="8624"/>
            </a:lvl4pPr>
            <a:lvl5pPr>
              <a:buFontTx/>
              <a:buNone/>
              <a:defRPr sz="8624"/>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1"/>
            <a:ext cx="42803763" cy="3848207"/>
          </a:xfrm>
          <a:prstGeom prst="rect">
            <a:avLst/>
          </a:prstGeom>
          <a:solidFill>
            <a:schemeClr val="accent5">
              <a:lumMod val="75000"/>
            </a:schemeClr>
          </a:solidFill>
          <a:ln w="9525">
            <a:solidFill>
              <a:schemeClr val="tx1"/>
            </a:solidFill>
            <a:miter lim="800000"/>
            <a:headEnd/>
            <a:tailEnd/>
          </a:ln>
          <a:effectLst/>
        </p:spPr>
        <p:txBody>
          <a:bodyPr wrap="none" lIns="126609" tIns="63302" rIns="126609" bIns="63302" anchor="ctr"/>
          <a:lstStyle/>
          <a:p>
            <a:pPr>
              <a:defRPr/>
            </a:pPr>
            <a:endParaRPr lang="en-US" sz="12017" dirty="0"/>
          </a:p>
        </p:txBody>
      </p:sp>
      <p:sp>
        <p:nvSpPr>
          <p:cNvPr id="9" name="Rectangle 9"/>
          <p:cNvSpPr>
            <a:spLocks noChangeArrowheads="1"/>
          </p:cNvSpPr>
          <p:nvPr/>
        </p:nvSpPr>
        <p:spPr bwMode="auto">
          <a:xfrm>
            <a:off x="1" y="3837436"/>
            <a:ext cx="42803763" cy="140162"/>
          </a:xfrm>
          <a:prstGeom prst="rect">
            <a:avLst/>
          </a:prstGeom>
          <a:solidFill>
            <a:schemeClr val="accent5">
              <a:lumMod val="50000"/>
            </a:schemeClr>
          </a:solidFill>
          <a:ln w="152400">
            <a:noFill/>
            <a:miter lim="800000"/>
            <a:headEnd/>
            <a:tailEnd/>
          </a:ln>
          <a:effectLst/>
        </p:spPr>
        <p:txBody>
          <a:bodyPr wrap="none" lIns="126609" tIns="63302" rIns="126609" bIns="63302" anchor="ctr"/>
          <a:lstStyle/>
          <a:p>
            <a:pPr>
              <a:defRPr/>
            </a:pPr>
            <a:endParaRPr lang="en-US" sz="12017" dirty="0"/>
          </a:p>
        </p:txBody>
      </p:sp>
      <p:sp>
        <p:nvSpPr>
          <p:cNvPr id="16" name="Rectangle 33"/>
          <p:cNvSpPr>
            <a:spLocks noChangeArrowheads="1"/>
          </p:cNvSpPr>
          <p:nvPr/>
        </p:nvSpPr>
        <p:spPr bwMode="auto">
          <a:xfrm>
            <a:off x="897092"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126609" tIns="63302" rIns="126609" bIns="63302" anchor="ctr"/>
          <a:lstStyle/>
          <a:p>
            <a:pPr>
              <a:defRPr/>
            </a:pPr>
            <a:endParaRPr lang="en-US" sz="12017" dirty="0"/>
          </a:p>
        </p:txBody>
      </p:sp>
      <p:sp>
        <p:nvSpPr>
          <p:cNvPr id="21" name="Rectangle 33"/>
          <p:cNvSpPr>
            <a:spLocks noChangeArrowheads="1"/>
          </p:cNvSpPr>
          <p:nvPr userDrawn="1"/>
        </p:nvSpPr>
        <p:spPr bwMode="auto">
          <a:xfrm>
            <a:off x="21701527"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126609" tIns="63302" rIns="126609" bIns="63302" anchor="ctr"/>
          <a:lstStyle/>
          <a:p>
            <a:pPr>
              <a:defRPr/>
            </a:pPr>
            <a:endParaRPr lang="en-US" sz="12017" dirty="0"/>
          </a:p>
        </p:txBody>
      </p:sp>
      <p:sp>
        <p:nvSpPr>
          <p:cNvPr id="36" name="Text Box 14"/>
          <p:cNvSpPr txBox="1">
            <a:spLocks noChangeArrowheads="1"/>
          </p:cNvSpPr>
          <p:nvPr userDrawn="1"/>
        </p:nvSpPr>
        <p:spPr bwMode="auto">
          <a:xfrm>
            <a:off x="2025010" y="29670237"/>
            <a:ext cx="3728216" cy="460885"/>
          </a:xfrm>
          <a:prstGeom prst="rect">
            <a:avLst/>
          </a:prstGeom>
          <a:noFill/>
          <a:ln w="9525">
            <a:noFill/>
            <a:miter lim="800000"/>
            <a:headEnd/>
            <a:tailEnd/>
          </a:ln>
          <a:effectLst/>
        </p:spPr>
        <p:txBody>
          <a:bodyPr wrap="square" lIns="126369" tIns="63172" rIns="126369" bIns="63172">
            <a:spAutoFit/>
          </a:bodyPr>
          <a:lstStyle/>
          <a:p>
            <a:pPr eaLnBrk="0" hangingPunct="0">
              <a:lnSpc>
                <a:spcPct val="65000"/>
              </a:lnSpc>
              <a:spcBef>
                <a:spcPct val="50000"/>
              </a:spcBef>
              <a:defRPr/>
            </a:pPr>
            <a:r>
              <a:rPr lang="en-US" sz="848"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414"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6077092" rtl="0" eaLnBrk="1" latinLnBrk="0" hangingPunct="1">
        <a:spcBef>
          <a:spcPct val="0"/>
        </a:spcBef>
        <a:buNone/>
        <a:defRPr sz="12017" kern="1200">
          <a:solidFill>
            <a:schemeClr val="bg1"/>
          </a:solidFill>
          <a:latin typeface="Trebuchet MS" pitchFamily="34" charset="0"/>
          <a:ea typeface="+mj-ea"/>
          <a:cs typeface="+mj-cs"/>
        </a:defRPr>
      </a:lvl1pPr>
    </p:titleStyle>
    <p:bodyStyle>
      <a:lvl1pPr marL="2278908" indent="-2278908" algn="l" defTabSz="6077092" rtl="0" eaLnBrk="1" latinLnBrk="0" hangingPunct="1">
        <a:spcBef>
          <a:spcPct val="20000"/>
        </a:spcBef>
        <a:buFont typeface="Arial" pitchFamily="34" charset="0"/>
        <a:buChar char="•"/>
        <a:defRPr sz="21348" kern="1200">
          <a:solidFill>
            <a:schemeClr val="tx1"/>
          </a:solidFill>
          <a:latin typeface="+mn-lt"/>
          <a:ea typeface="+mn-ea"/>
          <a:cs typeface="+mn-cs"/>
        </a:defRPr>
      </a:lvl1pPr>
      <a:lvl2pPr marL="4937636" indent="-1899090" algn="l" defTabSz="6077092" rtl="0" eaLnBrk="1" latinLnBrk="0" hangingPunct="1">
        <a:spcBef>
          <a:spcPct val="20000"/>
        </a:spcBef>
        <a:buFont typeface="Arial" pitchFamily="34" charset="0"/>
        <a:buChar char="–"/>
        <a:defRPr sz="18804" kern="1200">
          <a:solidFill>
            <a:schemeClr val="tx1"/>
          </a:solidFill>
          <a:latin typeface="+mn-lt"/>
          <a:ea typeface="+mn-ea"/>
          <a:cs typeface="+mn-cs"/>
        </a:defRPr>
      </a:lvl2pPr>
      <a:lvl3pPr marL="7596364" indent="-1519274" algn="l" defTabSz="6077092" rtl="0" eaLnBrk="1" latinLnBrk="0" hangingPunct="1">
        <a:spcBef>
          <a:spcPct val="20000"/>
        </a:spcBef>
        <a:buFont typeface="Arial" pitchFamily="34" charset="0"/>
        <a:buChar char="•"/>
        <a:defRPr sz="15976" kern="1200">
          <a:solidFill>
            <a:schemeClr val="tx1"/>
          </a:solidFill>
          <a:latin typeface="+mn-lt"/>
          <a:ea typeface="+mn-ea"/>
          <a:cs typeface="+mn-cs"/>
        </a:defRPr>
      </a:lvl3pPr>
      <a:lvl4pPr marL="1063491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4pPr>
      <a:lvl5pPr marL="13673454"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5pPr>
      <a:lvl6pPr marL="1671200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6pPr>
      <a:lvl7pPr marL="19750543"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7pPr>
      <a:lvl8pPr marL="2278909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8pPr>
      <a:lvl9pPr marL="25827635"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9pPr>
    </p:bodyStyle>
    <p:otherStyle>
      <a:defPPr>
        <a:defRPr lang="en-US"/>
      </a:defPPr>
      <a:lvl1pPr marL="0" algn="l" defTabSz="6077092" rtl="0" eaLnBrk="1" latinLnBrk="0" hangingPunct="1">
        <a:defRPr sz="12017" kern="1200">
          <a:solidFill>
            <a:schemeClr val="tx1"/>
          </a:solidFill>
          <a:latin typeface="+mn-lt"/>
          <a:ea typeface="+mn-ea"/>
          <a:cs typeface="+mn-cs"/>
        </a:defRPr>
      </a:lvl1pPr>
      <a:lvl2pPr marL="3038546" algn="l" defTabSz="6077092" rtl="0" eaLnBrk="1" latinLnBrk="0" hangingPunct="1">
        <a:defRPr sz="12017" kern="1200">
          <a:solidFill>
            <a:schemeClr val="tx1"/>
          </a:solidFill>
          <a:latin typeface="+mn-lt"/>
          <a:ea typeface="+mn-ea"/>
          <a:cs typeface="+mn-cs"/>
        </a:defRPr>
      </a:lvl2pPr>
      <a:lvl3pPr marL="6077092" algn="l" defTabSz="6077092" rtl="0" eaLnBrk="1" latinLnBrk="0" hangingPunct="1">
        <a:defRPr sz="12017" kern="1200">
          <a:solidFill>
            <a:schemeClr val="tx1"/>
          </a:solidFill>
          <a:latin typeface="+mn-lt"/>
          <a:ea typeface="+mn-ea"/>
          <a:cs typeface="+mn-cs"/>
        </a:defRPr>
      </a:lvl3pPr>
      <a:lvl4pPr marL="9115635" algn="l" defTabSz="6077092" rtl="0" eaLnBrk="1" latinLnBrk="0" hangingPunct="1">
        <a:defRPr sz="12017" kern="1200">
          <a:solidFill>
            <a:schemeClr val="tx1"/>
          </a:solidFill>
          <a:latin typeface="+mn-lt"/>
          <a:ea typeface="+mn-ea"/>
          <a:cs typeface="+mn-cs"/>
        </a:defRPr>
      </a:lvl4pPr>
      <a:lvl5pPr marL="12154180" algn="l" defTabSz="6077092" rtl="0" eaLnBrk="1" latinLnBrk="0" hangingPunct="1">
        <a:defRPr sz="12017" kern="1200">
          <a:solidFill>
            <a:schemeClr val="tx1"/>
          </a:solidFill>
          <a:latin typeface="+mn-lt"/>
          <a:ea typeface="+mn-ea"/>
          <a:cs typeface="+mn-cs"/>
        </a:defRPr>
      </a:lvl5pPr>
      <a:lvl6pPr marL="15192727" algn="l" defTabSz="6077092" rtl="0" eaLnBrk="1" latinLnBrk="0" hangingPunct="1">
        <a:defRPr sz="12017" kern="1200">
          <a:solidFill>
            <a:schemeClr val="tx1"/>
          </a:solidFill>
          <a:latin typeface="+mn-lt"/>
          <a:ea typeface="+mn-ea"/>
          <a:cs typeface="+mn-cs"/>
        </a:defRPr>
      </a:lvl6pPr>
      <a:lvl7pPr marL="18231275" algn="l" defTabSz="6077092" rtl="0" eaLnBrk="1" latinLnBrk="0" hangingPunct="1">
        <a:defRPr sz="12017" kern="1200">
          <a:solidFill>
            <a:schemeClr val="tx1"/>
          </a:solidFill>
          <a:latin typeface="+mn-lt"/>
          <a:ea typeface="+mn-ea"/>
          <a:cs typeface="+mn-cs"/>
        </a:defRPr>
      </a:lvl7pPr>
      <a:lvl8pPr marL="21269818" algn="l" defTabSz="6077092" rtl="0" eaLnBrk="1" latinLnBrk="0" hangingPunct="1">
        <a:defRPr sz="12017" kern="1200">
          <a:solidFill>
            <a:schemeClr val="tx1"/>
          </a:solidFill>
          <a:latin typeface="+mn-lt"/>
          <a:ea typeface="+mn-ea"/>
          <a:cs typeface="+mn-cs"/>
        </a:defRPr>
      </a:lvl8pPr>
      <a:lvl9pPr marL="24308364" algn="l" defTabSz="6077092" rtl="0" eaLnBrk="1" latinLnBrk="0" hangingPunct="1">
        <a:defRPr sz="1201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0"/>
            <a:ext cx="42803763" cy="3654180"/>
          </a:xfrm>
          <a:prstGeom prst="rect">
            <a:avLst/>
          </a:prstGeom>
          <a:solidFill>
            <a:schemeClr val="accent5">
              <a:lumMod val="75000"/>
            </a:schemeClr>
          </a:solidFill>
          <a:ln w="9525">
            <a:solidFill>
              <a:schemeClr val="tx1"/>
            </a:solidFill>
            <a:miter lim="800000"/>
            <a:headEnd/>
            <a:tailEnd/>
          </a:ln>
          <a:effectLst/>
        </p:spPr>
        <p:txBody>
          <a:bodyPr wrap="none" lIns="126609" tIns="63302" rIns="126609" bIns="63302" anchor="ctr"/>
          <a:lstStyle/>
          <a:p>
            <a:pPr>
              <a:defRPr/>
            </a:pPr>
            <a:endParaRPr lang="en-US" sz="12017" dirty="0"/>
          </a:p>
        </p:txBody>
      </p:sp>
      <p:sp>
        <p:nvSpPr>
          <p:cNvPr id="8" name="Rectangle 33"/>
          <p:cNvSpPr>
            <a:spLocks noChangeArrowheads="1"/>
          </p:cNvSpPr>
          <p:nvPr/>
        </p:nvSpPr>
        <p:spPr bwMode="auto">
          <a:xfrm>
            <a:off x="891747" y="4245871"/>
            <a:ext cx="41015627" cy="2532337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126609" tIns="63302" rIns="126609" bIns="63302" anchor="ctr"/>
          <a:lstStyle/>
          <a:p>
            <a:pPr>
              <a:defRPr/>
            </a:pPr>
            <a:endParaRPr lang="en-US" sz="12017" dirty="0"/>
          </a:p>
        </p:txBody>
      </p:sp>
      <p:sp>
        <p:nvSpPr>
          <p:cNvPr id="9" name="Rectangle 9"/>
          <p:cNvSpPr>
            <a:spLocks noChangeArrowheads="1"/>
          </p:cNvSpPr>
          <p:nvPr/>
        </p:nvSpPr>
        <p:spPr bwMode="auto">
          <a:xfrm>
            <a:off x="1" y="3546395"/>
            <a:ext cx="42803763" cy="140162"/>
          </a:xfrm>
          <a:prstGeom prst="rect">
            <a:avLst/>
          </a:prstGeom>
          <a:solidFill>
            <a:schemeClr val="accent5">
              <a:lumMod val="50000"/>
            </a:schemeClr>
          </a:solidFill>
          <a:ln w="152400">
            <a:noFill/>
            <a:miter lim="800000"/>
            <a:headEnd/>
            <a:tailEnd/>
          </a:ln>
          <a:effectLst/>
        </p:spPr>
        <p:txBody>
          <a:bodyPr wrap="none" lIns="126609" tIns="63302" rIns="126609" bIns="63302" anchor="ctr"/>
          <a:lstStyle/>
          <a:p>
            <a:pPr>
              <a:defRPr/>
            </a:pPr>
            <a:endParaRPr lang="en-US" sz="12017" dirty="0"/>
          </a:p>
        </p:txBody>
      </p:sp>
      <p:grpSp>
        <p:nvGrpSpPr>
          <p:cNvPr id="36" name="Group 35"/>
          <p:cNvGrpSpPr/>
          <p:nvPr userDrawn="1"/>
        </p:nvGrpSpPr>
        <p:grpSpPr>
          <a:xfrm>
            <a:off x="-17896329" y="-34040"/>
            <a:ext cx="17332458" cy="30309253"/>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2146631" rtl="0" eaLnBrk="1" fontAlgn="auto" latinLnBrk="0" hangingPunct="1">
                <a:lnSpc>
                  <a:spcPct val="100000"/>
                </a:lnSpc>
                <a:spcBef>
                  <a:spcPts val="0"/>
                </a:spcBef>
                <a:spcAft>
                  <a:spcPts val="0"/>
                </a:spcAft>
                <a:buClrTx/>
                <a:buSzTx/>
                <a:buFontTx/>
                <a:buNone/>
                <a:tabLst/>
                <a:defRPr/>
              </a:pPr>
              <a:r>
                <a:rPr lang="en-US" sz="5655" b="1" spc="0" dirty="0">
                  <a:solidFill>
                    <a:srgbClr val="FF0000"/>
                  </a:solidFill>
                  <a:latin typeface="Trebuchet MS" pitchFamily="34" charset="0"/>
                </a:rPr>
                <a:t>(—THIS SIDEBAR DOES NOT PRINT—)</a:t>
              </a:r>
              <a:endParaRPr lang="en-US" sz="5655" b="1" spc="848" dirty="0">
                <a:solidFill>
                  <a:schemeClr val="bg1"/>
                </a:solidFill>
                <a:latin typeface="Trebuchet MS" pitchFamily="34" charset="0"/>
              </a:endParaRPr>
            </a:p>
            <a:p>
              <a:pPr algn="ctr"/>
              <a:r>
                <a:rPr lang="en-US" sz="6786" b="1" spc="848" dirty="0">
                  <a:solidFill>
                    <a:schemeClr val="bg1"/>
                  </a:solidFill>
                  <a:latin typeface="Trebuchet MS" pitchFamily="34" charset="0"/>
                </a:rPr>
                <a:t>DESIGN</a:t>
              </a:r>
              <a:r>
                <a:rPr lang="en-US" sz="6786" b="1" spc="848" baseline="0" dirty="0">
                  <a:solidFill>
                    <a:schemeClr val="bg1"/>
                  </a:solidFill>
                  <a:latin typeface="Trebuchet MS" pitchFamily="34" charset="0"/>
                </a:rPr>
                <a:t> </a:t>
              </a:r>
              <a:r>
                <a:rPr lang="en-US" sz="6786" b="1" spc="848" dirty="0">
                  <a:solidFill>
                    <a:schemeClr val="bg1"/>
                  </a:solidFill>
                  <a:latin typeface="Trebuchet MS" pitchFamily="34" charset="0"/>
                </a:rPr>
                <a:t>GUIDE</a:t>
              </a:r>
            </a:p>
            <a:p>
              <a:pPr algn="ctr"/>
              <a:endParaRPr lang="en-US" sz="5090" b="1" dirty="0">
                <a:latin typeface="Trebuchet MS" pitchFamily="34" charset="0"/>
              </a:endParaRPr>
            </a:p>
            <a:p>
              <a:pPr defTabSz="5323860"/>
              <a:r>
                <a:rPr lang="en-US" sz="5090" i="0" dirty="0">
                  <a:latin typeface="Trebuchet MS" pitchFamily="34" charset="0"/>
                </a:rPr>
                <a:t>This PowerPoint</a:t>
              </a:r>
              <a:r>
                <a:rPr lang="en-US" sz="5090" i="0" baseline="0" dirty="0">
                  <a:latin typeface="Trebuchet MS" pitchFamily="34" charset="0"/>
                </a:rPr>
                <a:t> </a:t>
              </a:r>
              <a:r>
                <a:rPr lang="en-US" sz="5090" i="0" dirty="0">
                  <a:latin typeface="Trebuchet MS" pitchFamily="34" charset="0"/>
                </a:rPr>
                <a:t>2007 template produces</a:t>
              </a:r>
              <a:r>
                <a:rPr lang="en-US" sz="5090" i="0" baseline="0" dirty="0">
                  <a:latin typeface="Trebuchet MS" pitchFamily="34" charset="0"/>
                </a:rPr>
                <a:t> </a:t>
              </a:r>
              <a:r>
                <a:rPr lang="en-US" sz="5090" i="0" dirty="0">
                  <a:latin typeface="Trebuchet MS" pitchFamily="34" charset="0"/>
                </a:rPr>
                <a:t>an</a:t>
              </a:r>
              <a:r>
                <a:rPr lang="en-US" sz="5090" i="0" baseline="0" dirty="0">
                  <a:latin typeface="Trebuchet MS" pitchFamily="34" charset="0"/>
                </a:rPr>
                <a:t> A0</a:t>
              </a:r>
              <a:r>
                <a:rPr lang="en-US" sz="5090" i="0" dirty="0">
                  <a:latin typeface="Trebuchet MS" pitchFamily="34" charset="0"/>
                </a:rPr>
                <a:t> presentation poster. </a:t>
              </a:r>
              <a:r>
                <a:rPr lang="en-US" sz="5090" dirty="0">
                  <a:latin typeface="Trebuchet MS" pitchFamily="34" charset="0"/>
                </a:rPr>
                <a:t>You</a:t>
              </a:r>
              <a:r>
                <a:rPr lang="en-US" sz="5090" baseline="0" dirty="0">
                  <a:latin typeface="Trebuchet MS" pitchFamily="34" charset="0"/>
                </a:rPr>
                <a:t> can u</a:t>
              </a:r>
              <a:r>
                <a:rPr lang="en-US" sz="5090" dirty="0">
                  <a:latin typeface="Trebuchet MS" pitchFamily="34" charset="0"/>
                </a:rPr>
                <a:t>se</a:t>
              </a:r>
              <a:r>
                <a:rPr lang="en-US" sz="5090" baseline="0" dirty="0">
                  <a:latin typeface="Trebuchet MS" pitchFamily="34" charset="0"/>
                </a:rPr>
                <a:t> it to create your research poster and </a:t>
              </a:r>
              <a:r>
                <a:rPr lang="en-US" sz="5090" dirty="0">
                  <a:latin typeface="Trebuchet MS" pitchFamily="34" charset="0"/>
                </a:rPr>
                <a:t>save valuable time placing titles, subtitles,</a:t>
              </a:r>
              <a:r>
                <a:rPr lang="en-US" sz="5090" baseline="0" dirty="0">
                  <a:latin typeface="Trebuchet MS" pitchFamily="34" charset="0"/>
                </a:rPr>
                <a:t> text, and graphics</a:t>
              </a:r>
              <a:r>
                <a:rPr lang="en-US" sz="5090" dirty="0">
                  <a:latin typeface="Trebuchet MS" pitchFamily="34" charset="0"/>
                </a:rPr>
                <a:t>. </a:t>
              </a:r>
            </a:p>
            <a:p>
              <a:pPr defTabSz="5323860"/>
              <a:endParaRPr lang="en-US" sz="5090" dirty="0">
                <a:latin typeface="Trebuchet MS" pitchFamily="34" charset="0"/>
              </a:endParaRPr>
            </a:p>
            <a:p>
              <a:pPr defTabSz="6205478"/>
              <a:r>
                <a:rPr lang="en-US" sz="5090" dirty="0">
                  <a:latin typeface="Trebuchet MS" pitchFamily="34" charset="0"/>
                </a:rPr>
                <a:t>We provide a series of online tutorials that will guide you through the poster design process and answer your poster production questions. To view our template tutorials, go online to </a:t>
              </a:r>
              <a:r>
                <a:rPr lang="en-US" sz="5090" b="1" dirty="0">
                  <a:solidFill>
                    <a:srgbClr val="FFC000"/>
                  </a:solidFill>
                  <a:latin typeface="Trebuchet MS" pitchFamily="34" charset="0"/>
                </a:rPr>
                <a:t>PosterPresentations.com</a:t>
              </a:r>
              <a:r>
                <a:rPr lang="en-US" sz="5090" b="1" dirty="0">
                  <a:solidFill>
                    <a:schemeClr val="bg1"/>
                  </a:solidFill>
                  <a:latin typeface="Trebuchet MS" pitchFamily="34" charset="0"/>
                </a:rPr>
                <a:t> </a:t>
              </a:r>
              <a:r>
                <a:rPr lang="en-US" sz="5090" dirty="0">
                  <a:solidFill>
                    <a:schemeClr val="bg1"/>
                  </a:solidFill>
                  <a:latin typeface="Trebuchet MS" pitchFamily="34" charset="0"/>
                </a:rPr>
                <a:t>and click on HELP DESK.</a:t>
              </a:r>
            </a:p>
            <a:p>
              <a:pPr defTabSz="6205478"/>
              <a:endParaRPr lang="en-US" sz="5090" dirty="0">
                <a:latin typeface="Trebuchet MS" pitchFamily="34" charset="0"/>
              </a:endParaRPr>
            </a:p>
            <a:p>
              <a:pPr defTabSz="6205478"/>
              <a:r>
                <a:rPr lang="en-US" sz="5090" dirty="0">
                  <a:solidFill>
                    <a:schemeClr val="bg1"/>
                  </a:solidFill>
                  <a:latin typeface="Trebuchet MS" pitchFamily="34" charset="0"/>
                </a:rPr>
                <a:t>When</a:t>
              </a:r>
              <a:r>
                <a:rPr lang="en-US" sz="5090" baseline="0" dirty="0">
                  <a:solidFill>
                    <a:schemeClr val="bg1"/>
                  </a:solidFill>
                  <a:latin typeface="Trebuchet MS" pitchFamily="34" charset="0"/>
                </a:rPr>
                <a:t> you are ready to print your poster</a:t>
              </a:r>
              <a:r>
                <a:rPr lang="en-US" sz="5090" dirty="0">
                  <a:solidFill>
                    <a:schemeClr val="bg1"/>
                  </a:solidFill>
                  <a:latin typeface="Trebuchet MS" pitchFamily="34" charset="0"/>
                </a:rPr>
                <a:t>,</a:t>
              </a:r>
              <a:r>
                <a:rPr lang="en-US" sz="5090" baseline="0" dirty="0">
                  <a:solidFill>
                    <a:schemeClr val="bg1"/>
                  </a:solidFill>
                  <a:latin typeface="Trebuchet MS" pitchFamily="34" charset="0"/>
                </a:rPr>
                <a:t> go online to </a:t>
              </a:r>
              <a:r>
                <a:rPr lang="en-US" sz="5090" b="0" dirty="0">
                  <a:solidFill>
                    <a:schemeClr val="bg1"/>
                  </a:solidFill>
                  <a:latin typeface="Trebuchet MS" pitchFamily="34" charset="0"/>
                </a:rPr>
                <a:t>PosterPresentations.com</a:t>
              </a:r>
              <a:br>
                <a:rPr lang="en-US" sz="5090" dirty="0">
                  <a:solidFill>
                    <a:schemeClr val="bg1"/>
                  </a:solidFill>
                  <a:latin typeface="Trebuchet MS" pitchFamily="34" charset="0"/>
                </a:rPr>
              </a:br>
              <a:endParaRPr lang="en-US" sz="5090" dirty="0">
                <a:solidFill>
                  <a:schemeClr val="bg1"/>
                </a:solidFill>
                <a:latin typeface="Trebuchet MS" pitchFamily="34" charset="0"/>
              </a:endParaRPr>
            </a:p>
            <a:p>
              <a:pPr algn="l" defTabSz="5323860"/>
              <a:r>
                <a:rPr lang="en-US" sz="5090" b="0" dirty="0">
                  <a:solidFill>
                    <a:schemeClr val="bg1"/>
                  </a:solidFill>
                  <a:latin typeface="Trebuchet MS" pitchFamily="34" charset="0"/>
                </a:rPr>
                <a:t>Need</a:t>
              </a:r>
              <a:r>
                <a:rPr lang="en-US" sz="5090" b="0" baseline="0" dirty="0">
                  <a:solidFill>
                    <a:schemeClr val="bg1"/>
                  </a:solidFill>
                  <a:latin typeface="Trebuchet MS" pitchFamily="34" charset="0"/>
                </a:rPr>
                <a:t> assistance? Call us at </a:t>
              </a:r>
              <a:r>
                <a:rPr lang="en-US" sz="5090" b="0" dirty="0">
                  <a:solidFill>
                    <a:srgbClr val="FFC000"/>
                  </a:solidFill>
                  <a:latin typeface="Trebuchet MS" pitchFamily="34" charset="0"/>
                </a:rPr>
                <a:t>1.510.649.3001</a:t>
              </a:r>
            </a:p>
            <a:p>
              <a:pPr algn="l" defTabSz="5323860"/>
              <a:endParaRPr lang="en-US" sz="6221" b="1" dirty="0">
                <a:solidFill>
                  <a:srgbClr val="FFFF00"/>
                </a:solidFill>
                <a:latin typeface="Trebuchet MS" pitchFamily="34" charset="0"/>
              </a:endParaRPr>
            </a:p>
            <a:p>
              <a:pPr algn="ctr"/>
              <a:endParaRPr lang="en-US" sz="4524" b="1" dirty="0">
                <a:solidFill>
                  <a:schemeClr val="bg1"/>
                </a:solidFill>
                <a:latin typeface="Trebuchet MS" pitchFamily="34" charset="0"/>
              </a:endParaRPr>
            </a:p>
            <a:p>
              <a:pPr algn="ctr"/>
              <a:r>
                <a:rPr lang="en-US" sz="6786" b="1" spc="848" dirty="0">
                  <a:solidFill>
                    <a:schemeClr val="bg1"/>
                  </a:solidFill>
                  <a:latin typeface="Trebuchet MS" pitchFamily="34" charset="0"/>
                </a:rPr>
                <a:t>QUICK START</a:t>
              </a:r>
            </a:p>
            <a:p>
              <a:pPr algn="ctr"/>
              <a:endParaRPr lang="en-US" sz="5655" b="1" baseline="0" dirty="0">
                <a:solidFill>
                  <a:schemeClr val="bg1"/>
                </a:solidFill>
                <a:latin typeface="Trebuchet MS" pitchFamily="34" charset="0"/>
              </a:endParaRPr>
            </a:p>
            <a:p>
              <a:pPr algn="ctr"/>
              <a:r>
                <a:rPr lang="en-US" sz="5655" b="1" baseline="0" dirty="0">
                  <a:solidFill>
                    <a:srgbClr val="FFC000"/>
                  </a:solidFill>
                  <a:latin typeface="Trebuchet MS" pitchFamily="34" charset="0"/>
                </a:rPr>
                <a:t>Zoom in and out</a:t>
              </a:r>
            </a:p>
            <a:p>
              <a:pPr marL="3573097" indent="-920207" algn="l" defTabSz="1203002">
                <a:tabLst/>
              </a:pPr>
              <a:r>
                <a:rPr lang="en-US" sz="4524" b="0" baseline="0" dirty="0">
                  <a:solidFill>
                    <a:schemeClr val="bg1"/>
                  </a:solidFill>
                  <a:latin typeface="Trebuchet MS" pitchFamily="34" charset="0"/>
                </a:rPr>
                <a:t>	</a:t>
              </a:r>
              <a:r>
                <a:rPr lang="en-US" sz="4524"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5090" b="0" baseline="0" dirty="0">
                <a:solidFill>
                  <a:schemeClr val="bg1"/>
                </a:solidFill>
                <a:latin typeface="Trebuchet MS" pitchFamily="34" charset="0"/>
              </a:endParaRPr>
            </a:p>
            <a:p>
              <a:pPr algn="ctr"/>
              <a:r>
                <a:rPr lang="en-US" sz="5655" b="1" baseline="0" dirty="0">
                  <a:solidFill>
                    <a:srgbClr val="FFC000"/>
                  </a:solidFill>
                  <a:latin typeface="Trebuchet MS" pitchFamily="34" charset="0"/>
                </a:rPr>
                <a:t>Title, Authors, and Affiliations</a:t>
              </a:r>
            </a:p>
            <a:p>
              <a:pPr algn="l"/>
              <a:r>
                <a:rPr lang="en-US" sz="4524" b="0" baseline="0" dirty="0">
                  <a:solidFill>
                    <a:schemeClr val="bg1">
                      <a:lumMod val="75000"/>
                    </a:schemeClr>
                  </a:solidFill>
                  <a:latin typeface="Trebuchet MS" pitchFamily="34" charset="0"/>
                </a:rPr>
                <a:t>Start designing your poster by adding the title, the names of the authors, and the affiliated institutions. </a:t>
              </a:r>
              <a:r>
                <a:rPr lang="en-US" sz="4524"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4524" b="0" spc="0" baseline="0" dirty="0">
                <a:solidFill>
                  <a:schemeClr val="bg1">
                    <a:lumMod val="75000"/>
                  </a:schemeClr>
                </a:solidFill>
                <a:latin typeface="Trebuchet MS" pitchFamily="34" charset="0"/>
              </a:endParaRPr>
            </a:p>
            <a:p>
              <a:pPr algn="l"/>
              <a:r>
                <a:rPr lang="en-US" sz="4524" b="1" spc="424" baseline="0" dirty="0">
                  <a:solidFill>
                    <a:srgbClr val="FFC000"/>
                  </a:solidFill>
                  <a:latin typeface="Trebuchet MS" pitchFamily="34" charset="0"/>
                </a:rPr>
                <a:t>TIP</a:t>
              </a:r>
              <a:r>
                <a:rPr lang="en-US" sz="4524" b="1" baseline="0" dirty="0">
                  <a:solidFill>
                    <a:srgbClr val="FFC000"/>
                  </a:solidFill>
                  <a:latin typeface="Trebuchet MS" pitchFamily="34" charset="0"/>
                </a:rPr>
                <a:t>: </a:t>
              </a:r>
              <a:r>
                <a:rPr lang="en-US" sz="4524" b="0" baseline="0" dirty="0">
                  <a:solidFill>
                    <a:schemeClr val="bg1">
                      <a:lumMod val="75000"/>
                    </a:schemeClr>
                  </a:solidFill>
                  <a:latin typeface="Trebuchet MS" pitchFamily="34" charset="0"/>
                </a:rPr>
                <a:t>The font size of your title should be bigger than your name(s) and institution name(s).</a:t>
              </a:r>
            </a:p>
            <a:p>
              <a:pPr algn="l"/>
              <a:br>
                <a:rPr lang="en-US" sz="5090" b="1" baseline="0" dirty="0">
                  <a:solidFill>
                    <a:schemeClr val="bg1"/>
                  </a:solidFill>
                  <a:latin typeface="Trebuchet MS" pitchFamily="34" charset="0"/>
                </a:rPr>
              </a:br>
              <a:endParaRPr lang="en-US" sz="5090" b="1" dirty="0">
                <a:solidFill>
                  <a:schemeClr val="bg1"/>
                </a:solidFill>
                <a:latin typeface="Trebuchet MS" pitchFamily="34" charset="0"/>
              </a:endParaRPr>
            </a:p>
            <a:p>
              <a:pPr algn="ctr"/>
              <a:endParaRPr lang="en-US" sz="5090" b="1" dirty="0">
                <a:solidFill>
                  <a:srgbClr val="FFC000"/>
                </a:solidFill>
                <a:latin typeface="Trebuchet MS" pitchFamily="34" charset="0"/>
              </a:endParaRPr>
            </a:p>
            <a:p>
              <a:pPr algn="ctr"/>
              <a:endParaRPr lang="en-US" sz="5090" b="1" dirty="0">
                <a:solidFill>
                  <a:srgbClr val="FFC000"/>
                </a:solidFill>
                <a:latin typeface="Trebuchet MS" pitchFamily="34" charset="0"/>
              </a:endParaRPr>
            </a:p>
            <a:p>
              <a:pPr algn="ctr"/>
              <a:r>
                <a:rPr lang="en-US" sz="5655" b="1" dirty="0">
                  <a:solidFill>
                    <a:srgbClr val="FFC000"/>
                  </a:solidFill>
                  <a:latin typeface="Trebuchet MS" pitchFamily="34" charset="0"/>
                </a:rPr>
                <a:t>Adding Logos</a:t>
              </a:r>
              <a:r>
                <a:rPr lang="en-US" sz="5655" b="1" baseline="0" dirty="0">
                  <a:solidFill>
                    <a:srgbClr val="FFC000"/>
                  </a:solidFill>
                  <a:latin typeface="Trebuchet MS" pitchFamily="34" charset="0"/>
                </a:rPr>
                <a:t> / Seals</a:t>
              </a:r>
            </a:p>
            <a:p>
              <a:pPr algn="l"/>
              <a:r>
                <a:rPr lang="en-US" sz="4524"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4524" b="0" spc="424" baseline="0" dirty="0">
                <a:solidFill>
                  <a:schemeClr val="bg1">
                    <a:lumMod val="75000"/>
                  </a:schemeClr>
                </a:solidFill>
                <a:latin typeface="Trebuchet MS" pitchFamily="34" charset="0"/>
              </a:endParaRPr>
            </a:p>
            <a:p>
              <a:pPr algn="l"/>
              <a:r>
                <a:rPr lang="en-US" sz="4524" b="1" spc="424" baseline="0" dirty="0">
                  <a:solidFill>
                    <a:srgbClr val="FFC000"/>
                  </a:solidFill>
                  <a:latin typeface="Trebuchet MS" pitchFamily="34" charset="0"/>
                </a:rPr>
                <a:t>TIP:</a:t>
              </a:r>
              <a:r>
                <a:rPr lang="en-US" sz="4524" b="1" spc="0" baseline="0" dirty="0">
                  <a:solidFill>
                    <a:srgbClr val="FFC000"/>
                  </a:solidFill>
                  <a:latin typeface="Trebuchet MS" pitchFamily="34" charset="0"/>
                </a:rPr>
                <a:t> </a:t>
              </a:r>
              <a:r>
                <a:rPr lang="en-US" sz="4524" b="0" baseline="0" dirty="0">
                  <a:solidFill>
                    <a:schemeClr val="bg1">
                      <a:lumMod val="75000"/>
                    </a:schemeClr>
                  </a:solidFill>
                  <a:latin typeface="Trebuchet MS" pitchFamily="34" charset="0"/>
                </a:rPr>
                <a:t>See if your school’s logo is available on our free poster templates page.</a:t>
              </a:r>
            </a:p>
            <a:p>
              <a:pPr algn="l"/>
              <a:endParaRPr lang="en-US" sz="4524" b="0" baseline="0" dirty="0">
                <a:latin typeface="Trebuchet MS" pitchFamily="34" charset="0"/>
              </a:endParaRPr>
            </a:p>
            <a:p>
              <a:pPr algn="ctr"/>
              <a:r>
                <a:rPr lang="en-US" sz="5655" b="1" baseline="0" dirty="0">
                  <a:solidFill>
                    <a:srgbClr val="FFC000"/>
                  </a:solidFill>
                  <a:latin typeface="Trebuchet MS" pitchFamily="34" charset="0"/>
                </a:rPr>
                <a:t>Photographs / Graphics</a:t>
              </a:r>
            </a:p>
            <a:p>
              <a:pPr algn="l" defTabSz="1382555"/>
              <a:r>
                <a:rPr lang="en-US" sz="4524"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4524" b="0" spc="0" baseline="0" dirty="0">
                  <a:solidFill>
                    <a:schemeClr val="bg1">
                      <a:lumMod val="75000"/>
                    </a:schemeClr>
                  </a:solidFill>
                  <a:latin typeface="Trebuchet MS" pitchFamily="34" charset="0"/>
                </a:rPr>
                <a:t>disproportionally.</a:t>
              </a:r>
            </a:p>
            <a:p>
              <a:pPr algn="l" defTabSz="1382555"/>
              <a:endParaRPr lang="en-US" sz="4524" b="0" baseline="0" dirty="0">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endParaRPr lang="en-US" sz="5090" b="1" baseline="0" dirty="0">
                <a:solidFill>
                  <a:srgbClr val="FFC000"/>
                </a:solidFill>
                <a:latin typeface="Trebuchet MS" pitchFamily="34" charset="0"/>
              </a:endParaRPr>
            </a:p>
            <a:p>
              <a:pPr algn="ctr"/>
              <a:r>
                <a:rPr lang="en-US" sz="5655" b="1" baseline="0" dirty="0">
                  <a:solidFill>
                    <a:srgbClr val="FFC000"/>
                  </a:solidFill>
                  <a:latin typeface="Trebuchet MS" pitchFamily="34" charset="0"/>
                </a:rPr>
                <a:t>Image Quality Check</a:t>
              </a:r>
            </a:p>
            <a:p>
              <a:pPr lvl="0" algn="l" defTabSz="1382555"/>
              <a:r>
                <a:rPr lang="en-US" sz="4524" b="0" baseline="0" dirty="0">
                  <a:solidFill>
                    <a:schemeClr val="bg1">
                      <a:lumMod val="75000"/>
                    </a:schemeClr>
                  </a:solidFill>
                  <a:latin typeface="Trebuchet MS" pitchFamily="34" charset="0"/>
                </a:rPr>
                <a:t>Zoom in and look at your images at 100% magnification. If they look good they will print well. </a:t>
              </a:r>
              <a:endParaRPr lang="en-US" sz="5090"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82"/>
              <a:ext cx="7531182" cy="2535471"/>
              <a:chOff x="-4470427" y="13701622"/>
              <a:chExt cx="3470785" cy="1164901"/>
            </a:xfrm>
          </p:grpSpPr>
          <p:grpSp>
            <p:nvGrpSpPr>
              <p:cNvPr id="49" name="Group 48"/>
              <p:cNvGrpSpPr/>
              <p:nvPr userDrawn="1"/>
            </p:nvGrpSpPr>
            <p:grpSpPr>
              <a:xfrm>
                <a:off x="-2783495" y="13745845"/>
                <a:ext cx="624431" cy="1057462"/>
                <a:chOff x="-3958697" y="14964973"/>
                <a:chExt cx="779338" cy="1515337"/>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518594"/>
                </a:xfrm>
                <a:prstGeom prst="rect">
                  <a:avLst/>
                </a:prstGeom>
                <a:solidFill>
                  <a:schemeClr val="accent1"/>
                </a:solidFill>
                <a:ln>
                  <a:noFill/>
                </a:ln>
              </p:spPr>
              <p:txBody>
                <a:bodyPr wrap="square" lIns="91440" tIns="91440" rIns="91440" bIns="91440" rtlCol="0">
                  <a:spAutoFit/>
                </a:bodyPr>
                <a:lstStyle/>
                <a:p>
                  <a:pPr algn="ctr"/>
                  <a:r>
                    <a:rPr lang="en-US" sz="2828" b="1" dirty="0">
                      <a:solidFill>
                        <a:schemeClr val="tx1"/>
                      </a:solidFill>
                    </a:rPr>
                    <a:t>ORIGINAL</a:t>
                  </a:r>
                </a:p>
              </p:txBody>
            </p:sp>
          </p:grpSp>
          <p:grpSp>
            <p:nvGrpSpPr>
              <p:cNvPr id="65" name="Group 64"/>
              <p:cNvGrpSpPr/>
              <p:nvPr userDrawn="1"/>
            </p:nvGrpSpPr>
            <p:grpSpPr>
              <a:xfrm>
                <a:off x="-2033159" y="13745867"/>
                <a:ext cx="1033517" cy="1057454"/>
                <a:chOff x="-2921738" y="14889872"/>
                <a:chExt cx="1420279" cy="1453171"/>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497323"/>
                </a:xfrm>
                <a:prstGeom prst="rect">
                  <a:avLst/>
                </a:prstGeom>
                <a:solidFill>
                  <a:srgbClr val="FF0000"/>
                </a:solidFill>
              </p:spPr>
              <p:txBody>
                <a:bodyPr wrap="square" lIns="457200" tIns="91440" rIns="457200" bIns="91440" rtlCol="0">
                  <a:spAutoFit/>
                </a:bodyPr>
                <a:lstStyle/>
                <a:p>
                  <a:pPr algn="ctr"/>
                  <a:r>
                    <a:rPr lang="en-US" sz="2828" b="1" dirty="0">
                      <a:solidFill>
                        <a:schemeClr val="bg1"/>
                      </a:solidFill>
                    </a:rPr>
                    <a:t>DISTORTED</a:t>
                  </a:r>
                  <a:endParaRPr lang="en-US" sz="1272"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478152"/>
              </a:xfrm>
              <a:prstGeom prst="rect">
                <a:avLst/>
              </a:prstGeom>
              <a:noFill/>
            </p:spPr>
            <p:txBody>
              <a:bodyPr wrap="square" lIns="457200" tIns="457200" rIns="457200" bIns="0" rtlCol="0">
                <a:spAutoFit/>
              </a:bodyPr>
              <a:lstStyle/>
              <a:p>
                <a:pPr algn="ctr"/>
                <a:r>
                  <a:rPr lang="en-US" sz="2262" dirty="0">
                    <a:solidFill>
                      <a:schemeClr val="bg1"/>
                    </a:solidFill>
                  </a:rPr>
                  <a:t>Corner</a:t>
                </a:r>
                <a:r>
                  <a:rPr lang="en-US" sz="2262" baseline="0" dirty="0">
                    <a:solidFill>
                      <a:schemeClr val="bg1"/>
                    </a:solidFill>
                  </a:rPr>
                  <a:t> handles</a:t>
                </a:r>
                <a:endParaRPr lang="en-US" sz="2262" dirty="0">
                  <a:solidFill>
                    <a:schemeClr val="bg1"/>
                  </a:solidFill>
                </a:endParaRPr>
              </a:p>
            </p:txBody>
          </p:sp>
        </p:grpSp>
        <p:grpSp>
          <p:nvGrpSpPr>
            <p:cNvPr id="42" name="Group 41"/>
            <p:cNvGrpSpPr/>
            <p:nvPr userDrawn="1"/>
          </p:nvGrpSpPr>
          <p:grpSpPr>
            <a:xfrm>
              <a:off x="-10838232" y="34554902"/>
              <a:ext cx="9873144" cy="2526504"/>
              <a:chOff x="-4957514" y="15859915"/>
              <a:chExt cx="4550090" cy="1160781"/>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22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22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247592"/>
                <a:ext cx="1117601" cy="409555"/>
              </a:xfrm>
              <a:prstGeom prst="rect">
                <a:avLst/>
              </a:prstGeom>
              <a:noFill/>
            </p:spPr>
            <p:txBody>
              <a:bodyPr wrap="square" lIns="91440" tIns="91440" rIns="91440" bIns="0" rtlCol="0">
                <a:spAutoFit/>
              </a:bodyPr>
              <a:lstStyle/>
              <a:p>
                <a:pPr algn="ctr"/>
                <a:r>
                  <a:rPr lang="en-US" sz="2828" dirty="0">
                    <a:solidFill>
                      <a:srgbClr val="92D050"/>
                    </a:solidFill>
                  </a:rPr>
                  <a:t>Good</a:t>
                </a:r>
                <a:r>
                  <a:rPr lang="en-US" sz="2828" baseline="0" dirty="0">
                    <a:solidFill>
                      <a:srgbClr val="92D050"/>
                    </a:solidFill>
                  </a:rPr>
                  <a:t> </a:t>
                </a:r>
                <a:r>
                  <a:rPr lang="en-US" sz="2828" baseline="0" dirty="0">
                    <a:solidFill>
                      <a:schemeClr val="bg1"/>
                    </a:solidFill>
                  </a:rPr>
                  <a:t>printing quality</a:t>
                </a:r>
                <a:endParaRPr lang="en-US" sz="2828" dirty="0">
                  <a:solidFill>
                    <a:schemeClr val="bg1"/>
                  </a:solidFill>
                </a:endParaRPr>
              </a:p>
            </p:txBody>
          </p:sp>
          <p:sp>
            <p:nvSpPr>
              <p:cNvPr id="47" name="TextBox 46"/>
              <p:cNvSpPr txBox="1"/>
              <p:nvPr userDrawn="1"/>
            </p:nvSpPr>
            <p:spPr>
              <a:xfrm rot="16200000">
                <a:off x="-1171002" y="16257118"/>
                <a:ext cx="1117601" cy="409555"/>
              </a:xfrm>
              <a:prstGeom prst="rect">
                <a:avLst/>
              </a:prstGeom>
              <a:noFill/>
            </p:spPr>
            <p:txBody>
              <a:bodyPr wrap="square" lIns="91440" tIns="91440" rIns="91440" bIns="0" rtlCol="0">
                <a:spAutoFit/>
              </a:bodyPr>
              <a:lstStyle/>
              <a:p>
                <a:pPr algn="ctr"/>
                <a:r>
                  <a:rPr lang="en-US" sz="2828" dirty="0">
                    <a:solidFill>
                      <a:srgbClr val="FF0000"/>
                    </a:solidFill>
                  </a:rPr>
                  <a:t>Bad </a:t>
                </a:r>
                <a:r>
                  <a:rPr lang="en-US" sz="2828" dirty="0">
                    <a:solidFill>
                      <a:schemeClr val="bg1"/>
                    </a:solidFill>
                  </a:rPr>
                  <a:t>printing quality</a:t>
                </a:r>
              </a:p>
            </p:txBody>
          </p:sp>
        </p:grpSp>
      </p:grpSp>
      <p:grpSp>
        <p:nvGrpSpPr>
          <p:cNvPr id="82" name="Group 81"/>
          <p:cNvGrpSpPr/>
          <p:nvPr userDrawn="1"/>
        </p:nvGrpSpPr>
        <p:grpSpPr>
          <a:xfrm>
            <a:off x="43371298" y="0"/>
            <a:ext cx="17368566" cy="3027521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6786" b="1" spc="848" dirty="0">
                  <a:solidFill>
                    <a:schemeClr val="bg1"/>
                  </a:solidFill>
                  <a:latin typeface="Trebuchet MS" pitchFamily="34" charset="0"/>
                </a:rPr>
                <a:t>QUICK START (cont.)</a:t>
              </a:r>
            </a:p>
            <a:p>
              <a:pPr algn="ctr"/>
              <a:endParaRPr lang="en-US" sz="6221" b="1" baseline="0" dirty="0">
                <a:solidFill>
                  <a:schemeClr val="bg1"/>
                </a:solidFill>
                <a:latin typeface="Trebuchet MS" pitchFamily="34" charset="0"/>
              </a:endParaRPr>
            </a:p>
            <a:p>
              <a:pPr algn="ctr"/>
              <a:r>
                <a:rPr lang="en-US" sz="5655" b="1" baseline="0" dirty="0">
                  <a:solidFill>
                    <a:srgbClr val="FFC000"/>
                  </a:solidFill>
                  <a:latin typeface="Trebuchet MS" pitchFamily="34" charset="0"/>
                </a:rPr>
                <a:t>How to change the template color theme</a:t>
              </a:r>
            </a:p>
            <a:p>
              <a:pPr marL="0" marR="0" lvl="2" indent="0" algn="l" defTabSz="161597" rtl="0" eaLnBrk="1" fontAlgn="auto" latinLnBrk="0" hangingPunct="1">
                <a:lnSpc>
                  <a:spcPct val="100000"/>
                </a:lnSpc>
                <a:spcBef>
                  <a:spcPts val="0"/>
                </a:spcBef>
                <a:spcAft>
                  <a:spcPts val="0"/>
                </a:spcAft>
                <a:buClrTx/>
                <a:buSzTx/>
                <a:buFontTx/>
                <a:buNone/>
                <a:tabLst/>
                <a:defRPr/>
              </a:pPr>
              <a:r>
                <a:rPr lang="en-US" sz="4524"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4524" b="0" spc="0" baseline="0" dirty="0">
                  <a:solidFill>
                    <a:schemeClr val="bg1">
                      <a:lumMod val="75000"/>
                    </a:schemeClr>
                  </a:solidFill>
                  <a:latin typeface="Trebuchet MS" pitchFamily="34" charset="0"/>
                </a:rPr>
                <a:t>also create your own color theme.</a:t>
              </a:r>
            </a:p>
            <a:p>
              <a:pPr marL="0" marR="0" lvl="2" indent="0" algn="l" defTabSz="161597" rtl="0" eaLnBrk="1" fontAlgn="auto" latinLnBrk="0" hangingPunct="1">
                <a:lnSpc>
                  <a:spcPct val="100000"/>
                </a:lnSpc>
                <a:spcBef>
                  <a:spcPts val="0"/>
                </a:spcBef>
                <a:spcAft>
                  <a:spcPts val="0"/>
                </a:spcAft>
                <a:buClrTx/>
                <a:buSzTx/>
                <a:buFontTx/>
                <a:buNone/>
                <a:tabLst/>
                <a:defRPr/>
              </a:pPr>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endParaRPr lang="en-US" sz="4524" b="0" baseline="0" dirty="0">
                <a:solidFill>
                  <a:schemeClr val="bg1">
                    <a:lumMod val="75000"/>
                  </a:schemeClr>
                </a:solidFill>
                <a:latin typeface="Trebuchet MS" pitchFamily="34" charset="0"/>
              </a:endParaRPr>
            </a:p>
            <a:p>
              <a:pPr marL="0" indent="0" algn="l" defTabSz="161597"/>
              <a:r>
                <a:rPr lang="en-US" sz="4524"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61597"/>
              <a:endParaRPr lang="en-US" sz="4524" b="0" baseline="0" dirty="0">
                <a:solidFill>
                  <a:schemeClr val="bg1">
                    <a:lumMod val="75000"/>
                  </a:schemeClr>
                </a:solidFill>
                <a:latin typeface="Trebuchet MS" pitchFamily="34" charset="0"/>
              </a:endParaRPr>
            </a:p>
            <a:p>
              <a:pPr algn="ctr"/>
              <a:r>
                <a:rPr lang="en-US" sz="5655" b="1" baseline="0" dirty="0">
                  <a:solidFill>
                    <a:srgbClr val="FFC000"/>
                  </a:solidFill>
                  <a:latin typeface="Trebuchet MS" pitchFamily="34" charset="0"/>
                </a:rPr>
                <a:t>How to add Text</a:t>
              </a:r>
            </a:p>
            <a:p>
              <a:pPr marL="4847920" lvl="2" indent="0" algn="l" defTabSz="161597"/>
              <a:r>
                <a:rPr lang="en-US" sz="4524"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2146631" lvl="2" indent="0" algn="l" defTabSz="161597"/>
              <a:endParaRPr lang="en-US" sz="4524" b="0" baseline="0" dirty="0">
                <a:solidFill>
                  <a:schemeClr val="bg1">
                    <a:lumMod val="75000"/>
                  </a:schemeClr>
                </a:solidFill>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lang="en-US" sz="4524" b="0" baseline="0" dirty="0">
                  <a:solidFill>
                    <a:schemeClr val="bg1">
                      <a:lumMod val="75000"/>
                    </a:schemeClr>
                  </a:solidFill>
                  <a:latin typeface="Trebuchet MS" pitchFamily="34" charset="0"/>
                </a:rPr>
                <a:t> </a:t>
              </a:r>
              <a:r>
                <a:rPr kumimoji="0" lang="en-US" sz="5655"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4524" b="0" baseline="0" dirty="0">
                <a:solidFill>
                  <a:schemeClr val="bg1">
                    <a:lumMod val="75000"/>
                  </a:schemeClr>
                </a:solidFill>
                <a:latin typeface="Trebuchet MS" pitchFamily="34" charset="0"/>
              </a:endParaRPr>
            </a:p>
            <a:p>
              <a:pPr marL="2146631" lvl="2" indent="0" algn="l" defTabSz="161597"/>
              <a:endParaRPr lang="en-US" sz="4524" b="0" baseline="0" dirty="0">
                <a:solidFill>
                  <a:schemeClr val="bg1">
                    <a:lumMod val="75000"/>
                  </a:schemeClr>
                </a:solidFill>
                <a:latin typeface="Trebuchet MS" pitchFamily="34" charset="0"/>
              </a:endParaRPr>
            </a:p>
            <a:p>
              <a:pPr algn="ctr"/>
              <a:r>
                <a:rPr lang="en-US" sz="5655" b="1" baseline="0" dirty="0">
                  <a:solidFill>
                    <a:srgbClr val="FFC000"/>
                  </a:solidFill>
                  <a:latin typeface="Trebuchet MS" pitchFamily="34" charset="0"/>
                </a:rPr>
                <a:t>How to add Tables</a:t>
              </a:r>
            </a:p>
            <a:p>
              <a:pPr marL="2827953" lvl="1" indent="0" algn="l" defTabSz="161597"/>
              <a:r>
                <a:rPr lang="en-US" sz="4524"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61597"/>
              <a:r>
                <a:rPr lang="en-US" sz="4524"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61597"/>
              <a:endParaRPr lang="en-US" sz="4524" b="0" baseline="0" dirty="0">
                <a:solidFill>
                  <a:schemeClr val="bg1">
                    <a:lumMod val="75000"/>
                  </a:schemeClr>
                </a:solidFill>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61597" rtl="0" eaLnBrk="1" fontAlgn="auto" latinLnBrk="0" hangingPunct="1">
                <a:lnSpc>
                  <a:spcPct val="100000"/>
                </a:lnSpc>
                <a:spcBef>
                  <a:spcPts val="0"/>
                </a:spcBef>
                <a:spcAft>
                  <a:spcPts val="0"/>
                </a:spcAft>
                <a:buClrTx/>
                <a:buSzTx/>
                <a:buFontTx/>
                <a:buNone/>
                <a:tabLst/>
                <a:defRPr/>
              </a:pPr>
              <a:endParaRPr kumimoji="0" lang="en-US" sz="4524"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2146631" rtl="0" eaLnBrk="1" fontAlgn="auto" latinLnBrk="0" hangingPunct="1">
                <a:lnSpc>
                  <a:spcPct val="100000"/>
                </a:lnSpc>
                <a:spcBef>
                  <a:spcPts val="0"/>
                </a:spcBef>
                <a:spcAft>
                  <a:spcPts val="0"/>
                </a:spcAft>
                <a:buClrTx/>
                <a:buSzTx/>
                <a:buFontTx/>
                <a:buNone/>
                <a:tabLst/>
                <a:defRPr/>
              </a:pPr>
              <a:endParaRPr kumimoji="0" lang="en-US" sz="5655"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61597" rtl="0" eaLnBrk="1" fontAlgn="auto" latinLnBrk="0" hangingPunct="1">
                <a:lnSpc>
                  <a:spcPct val="100000"/>
                </a:lnSpc>
                <a:spcBef>
                  <a:spcPts val="0"/>
                </a:spcBef>
                <a:spcAft>
                  <a:spcPts val="0"/>
                </a:spcAft>
                <a:buClrTx/>
                <a:buSzTx/>
                <a:buFontTx/>
                <a:buNone/>
                <a:tabLst/>
                <a:defRPr/>
              </a:pPr>
              <a:endParaRPr kumimoji="0" lang="en-US" sz="4524"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61597" rtl="0" eaLnBrk="1" fontAlgn="auto" latinLnBrk="0" hangingPunct="1">
                <a:lnSpc>
                  <a:spcPct val="100000"/>
                </a:lnSpc>
                <a:spcBef>
                  <a:spcPts val="0"/>
                </a:spcBef>
                <a:spcAft>
                  <a:spcPts val="0"/>
                </a:spcAft>
                <a:buClrTx/>
                <a:buSzTx/>
                <a:buFontTx/>
                <a:buNone/>
                <a:tabLst/>
                <a:defRPr/>
              </a:pPr>
              <a:endParaRPr lang="en-US" sz="4524" b="0" baseline="0" dirty="0">
                <a:solidFill>
                  <a:schemeClr val="bg1">
                    <a:lumMod val="75000"/>
                  </a:schemeClr>
                </a:solidFill>
                <a:latin typeface="Trebuchet MS" pitchFamily="34" charset="0"/>
              </a:endParaRPr>
            </a:p>
            <a:p>
              <a:pPr marL="0" marR="0" lvl="0" indent="0" algn="ctr" defTabSz="2146631" rtl="0" eaLnBrk="1" fontAlgn="auto" latinLnBrk="0" hangingPunct="1">
                <a:lnSpc>
                  <a:spcPct val="100000"/>
                </a:lnSpc>
                <a:spcBef>
                  <a:spcPts val="0"/>
                </a:spcBef>
                <a:spcAft>
                  <a:spcPts val="0"/>
                </a:spcAft>
                <a:buClrTx/>
                <a:buSzTx/>
                <a:buFontTx/>
                <a:buNone/>
                <a:tabLst/>
                <a:defRPr/>
              </a:pPr>
              <a:r>
                <a:rPr kumimoji="0" lang="en-US" sz="5655"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61597" rtl="0" eaLnBrk="1" fontAlgn="auto" latinLnBrk="0" hangingPunct="1">
                <a:lnSpc>
                  <a:spcPct val="100000"/>
                </a:lnSpc>
                <a:spcBef>
                  <a:spcPts val="0"/>
                </a:spcBef>
                <a:spcAft>
                  <a:spcPts val="0"/>
                </a:spcAft>
                <a:buClrTx/>
                <a:buSzTx/>
                <a:buFontTx/>
                <a:buNone/>
                <a:tabLst/>
                <a:defRPr/>
              </a:pPr>
              <a:r>
                <a:rPr kumimoji="0" lang="en-US" sz="4524"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61597" rtl="0" eaLnBrk="1" fontAlgn="auto" latinLnBrk="0" hangingPunct="1">
                <a:lnSpc>
                  <a:spcPct val="100000"/>
                </a:lnSpc>
                <a:spcBef>
                  <a:spcPts val="0"/>
                </a:spcBef>
                <a:spcAft>
                  <a:spcPts val="0"/>
                </a:spcAft>
                <a:buClrTx/>
                <a:buSzTx/>
                <a:buFontTx/>
                <a:buNone/>
                <a:tabLst/>
                <a:defRPr/>
              </a:pPr>
              <a:endParaRPr kumimoji="0" lang="en-US" sz="3959"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22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22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8"/>
              <a:ext cx="10354213" cy="1667397"/>
              <a:chOff x="44200453" y="33317650"/>
              <a:chExt cx="9771399" cy="1436854"/>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7"/>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1246933"/>
              </a:xfrm>
              <a:prstGeom prst="rect">
                <a:avLst/>
              </a:prstGeom>
              <a:noFill/>
              <a:ln>
                <a:noFill/>
              </a:ln>
            </p:spPr>
            <p:txBody>
              <a:bodyPr wrap="square" rtlCol="0">
                <a:spAutoFit/>
              </a:bodyPr>
              <a:lstStyle/>
              <a:p>
                <a:r>
                  <a:rPr lang="en-US" sz="3393" dirty="0">
                    <a:solidFill>
                      <a:schemeClr val="tx2"/>
                    </a:solidFill>
                    <a:latin typeface="Trebuchet MS" pitchFamily="34" charset="0"/>
                  </a:rPr>
                  <a:t>Student</a:t>
                </a:r>
                <a:r>
                  <a:rPr lang="en-US" sz="3393" baseline="0" dirty="0">
                    <a:solidFill>
                      <a:schemeClr val="tx2"/>
                    </a:solidFill>
                    <a:latin typeface="Trebuchet MS" pitchFamily="34" charset="0"/>
                  </a:rPr>
                  <a:t> discounts are available on our </a:t>
                </a:r>
                <a:r>
                  <a:rPr lang="en-US" sz="3393" baseline="0" dirty="0" err="1">
                    <a:solidFill>
                      <a:schemeClr val="tx2"/>
                    </a:solidFill>
                    <a:latin typeface="Trebuchet MS" pitchFamily="34" charset="0"/>
                  </a:rPr>
                  <a:t>Facebook</a:t>
                </a:r>
                <a:r>
                  <a:rPr lang="en-US" sz="3393" baseline="0" dirty="0">
                    <a:solidFill>
                      <a:schemeClr val="tx2"/>
                    </a:solidFill>
                    <a:latin typeface="Trebuchet MS" pitchFamily="34" charset="0"/>
                  </a:rPr>
                  <a:t> page.</a:t>
                </a:r>
                <a:br>
                  <a:rPr lang="en-US" sz="3393" baseline="0" dirty="0">
                    <a:solidFill>
                      <a:schemeClr val="tx2"/>
                    </a:solidFill>
                    <a:latin typeface="Trebuchet MS" pitchFamily="34" charset="0"/>
                  </a:rPr>
                </a:br>
                <a:r>
                  <a:rPr lang="en-US" sz="3393" baseline="0" dirty="0">
                    <a:solidFill>
                      <a:schemeClr val="tx2"/>
                    </a:solidFill>
                    <a:latin typeface="Trebuchet MS" pitchFamily="34" charset="0"/>
                  </a:rPr>
                  <a:t>Go to </a:t>
                </a:r>
                <a:r>
                  <a:rPr lang="en-US" sz="3393" u="sng" baseline="0" dirty="0">
                    <a:solidFill>
                      <a:schemeClr val="tx2"/>
                    </a:solidFill>
                    <a:latin typeface="Trebuchet MS" pitchFamily="34" charset="0"/>
                  </a:rPr>
                  <a:t>PosterPresentations.com</a:t>
                </a:r>
                <a:r>
                  <a:rPr lang="en-US" sz="3393" baseline="0" dirty="0">
                    <a:solidFill>
                      <a:schemeClr val="tx2"/>
                    </a:solidFill>
                    <a:latin typeface="Trebuchet MS" pitchFamily="34" charset="0"/>
                  </a:rPr>
                  <a:t> and click on the FB icon. </a:t>
                </a:r>
                <a:endParaRPr lang="en-US" sz="3393" dirty="0">
                  <a:solidFill>
                    <a:schemeClr val="tx2"/>
                  </a:solidFill>
                  <a:latin typeface="Trebuchet MS" pitchFamily="34" charset="0"/>
                </a:endParaRPr>
              </a:p>
            </p:txBody>
          </p:sp>
        </p:grpSp>
      </p:grpSp>
      <p:sp>
        <p:nvSpPr>
          <p:cNvPr id="35" name="TextBox 34"/>
          <p:cNvSpPr txBox="1"/>
          <p:nvPr userDrawn="1"/>
        </p:nvSpPr>
        <p:spPr>
          <a:xfrm>
            <a:off x="43875929" y="28936848"/>
            <a:ext cx="10786864" cy="1991183"/>
          </a:xfrm>
          <a:prstGeom prst="rect">
            <a:avLst/>
          </a:prstGeom>
          <a:noFill/>
        </p:spPr>
        <p:txBody>
          <a:bodyPr wrap="square" lIns="92328" tIns="46163" rIns="92328" bIns="46163" rtlCol="0">
            <a:spAutoFit/>
          </a:bodyPr>
          <a:lstStyle/>
          <a:p>
            <a:pPr marL="565591" indent="-565591">
              <a:lnSpc>
                <a:spcPts val="3676"/>
              </a:lnSpc>
            </a:pPr>
            <a:r>
              <a:rPr lang="en-US" sz="3959" dirty="0">
                <a:solidFill>
                  <a:schemeClr val="bg1"/>
                </a:solidFill>
              </a:rPr>
              <a:t>© 2015</a:t>
            </a:r>
            <a:r>
              <a:rPr lang="en-US" sz="3959" baseline="0" dirty="0">
                <a:solidFill>
                  <a:schemeClr val="bg1"/>
                </a:solidFill>
              </a:rPr>
              <a:t> </a:t>
            </a:r>
            <a:r>
              <a:rPr lang="en-US" sz="3959" dirty="0">
                <a:solidFill>
                  <a:schemeClr val="bg1"/>
                </a:solidFill>
              </a:rPr>
              <a:t>PosterPresentations.com</a:t>
            </a:r>
            <a:br>
              <a:rPr lang="en-US" sz="3959" dirty="0">
                <a:solidFill>
                  <a:schemeClr val="bg1"/>
                </a:solidFill>
              </a:rPr>
            </a:br>
            <a:r>
              <a:rPr lang="en-US" sz="3393" dirty="0">
                <a:solidFill>
                  <a:schemeClr val="bg1"/>
                </a:solidFill>
              </a:rPr>
              <a:t>2117 Fourth Street ,</a:t>
            </a:r>
            <a:r>
              <a:rPr lang="en-US" sz="3393" baseline="0" dirty="0">
                <a:solidFill>
                  <a:schemeClr val="bg1"/>
                </a:solidFill>
              </a:rPr>
              <a:t> Unit C</a:t>
            </a:r>
          </a:p>
          <a:p>
            <a:pPr marL="565591" indent="0">
              <a:lnSpc>
                <a:spcPts val="3676"/>
              </a:lnSpc>
            </a:pPr>
            <a:r>
              <a:rPr lang="en-US" sz="3393" baseline="0" dirty="0">
                <a:solidFill>
                  <a:schemeClr val="bg1"/>
                </a:solidFill>
              </a:rPr>
              <a:t>Berkeley CA </a:t>
            </a:r>
            <a:r>
              <a:rPr lang="en-US" sz="2828" baseline="0" dirty="0">
                <a:solidFill>
                  <a:schemeClr val="bg1"/>
                </a:solidFill>
              </a:rPr>
              <a:t>94710</a:t>
            </a:r>
            <a:br>
              <a:rPr lang="en-US" sz="3393" baseline="0" dirty="0">
                <a:solidFill>
                  <a:schemeClr val="bg1"/>
                </a:solidFill>
              </a:rPr>
            </a:br>
            <a:r>
              <a:rPr lang="en-US" sz="3393" b="1" baseline="0" dirty="0">
                <a:solidFill>
                  <a:srgbClr val="FFFF00"/>
                </a:solidFill>
              </a:rPr>
              <a:t>posterpresenter@gmail.com</a:t>
            </a:r>
            <a:endParaRPr lang="en-US" sz="3959" b="1" dirty="0">
              <a:solidFill>
                <a:srgbClr val="FFFF00"/>
              </a:solidFill>
            </a:endParaRPr>
          </a:p>
        </p:txBody>
      </p:sp>
      <p:sp>
        <p:nvSpPr>
          <p:cNvPr id="45" name="Text Box 14"/>
          <p:cNvSpPr txBox="1">
            <a:spLocks noChangeArrowheads="1"/>
          </p:cNvSpPr>
          <p:nvPr userDrawn="1"/>
        </p:nvSpPr>
        <p:spPr bwMode="auto">
          <a:xfrm>
            <a:off x="2025010" y="29670237"/>
            <a:ext cx="3728216" cy="460885"/>
          </a:xfrm>
          <a:prstGeom prst="rect">
            <a:avLst/>
          </a:prstGeom>
          <a:noFill/>
          <a:ln w="9525">
            <a:noFill/>
            <a:miter lim="800000"/>
            <a:headEnd/>
            <a:tailEnd/>
          </a:ln>
          <a:effectLst/>
        </p:spPr>
        <p:txBody>
          <a:bodyPr wrap="square" lIns="126369" tIns="63172" rIns="126369" bIns="63172">
            <a:spAutoFit/>
          </a:bodyPr>
          <a:lstStyle/>
          <a:p>
            <a:pPr eaLnBrk="0" hangingPunct="0">
              <a:lnSpc>
                <a:spcPct val="65000"/>
              </a:lnSpc>
              <a:spcBef>
                <a:spcPct val="50000"/>
              </a:spcBef>
              <a:defRPr/>
            </a:pPr>
            <a:r>
              <a:rPr lang="en-US" sz="848"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414"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6077092" rtl="0" eaLnBrk="1" latinLnBrk="0" hangingPunct="1">
        <a:spcBef>
          <a:spcPct val="0"/>
        </a:spcBef>
        <a:buNone/>
        <a:defRPr sz="12017" kern="1200">
          <a:solidFill>
            <a:schemeClr val="bg1"/>
          </a:solidFill>
          <a:latin typeface="Trebuchet MS" pitchFamily="34" charset="0"/>
          <a:ea typeface="+mj-ea"/>
          <a:cs typeface="+mj-cs"/>
        </a:defRPr>
      </a:lvl1pPr>
    </p:titleStyle>
    <p:bodyStyle>
      <a:lvl1pPr marL="2278908" indent="-2278908" algn="l" defTabSz="6077092" rtl="0" eaLnBrk="1" latinLnBrk="0" hangingPunct="1">
        <a:spcBef>
          <a:spcPct val="20000"/>
        </a:spcBef>
        <a:buFont typeface="Arial" pitchFamily="34" charset="0"/>
        <a:buChar char="•"/>
        <a:defRPr sz="21348" kern="1200">
          <a:solidFill>
            <a:schemeClr val="tx1"/>
          </a:solidFill>
          <a:latin typeface="+mn-lt"/>
          <a:ea typeface="+mn-ea"/>
          <a:cs typeface="+mn-cs"/>
        </a:defRPr>
      </a:lvl1pPr>
      <a:lvl2pPr marL="4937636" indent="-1899090" algn="l" defTabSz="6077092" rtl="0" eaLnBrk="1" latinLnBrk="0" hangingPunct="1">
        <a:spcBef>
          <a:spcPct val="20000"/>
        </a:spcBef>
        <a:buFont typeface="Arial" pitchFamily="34" charset="0"/>
        <a:buChar char="–"/>
        <a:defRPr sz="18804" kern="1200">
          <a:solidFill>
            <a:schemeClr val="tx1"/>
          </a:solidFill>
          <a:latin typeface="+mn-lt"/>
          <a:ea typeface="+mn-ea"/>
          <a:cs typeface="+mn-cs"/>
        </a:defRPr>
      </a:lvl2pPr>
      <a:lvl3pPr marL="7596364" indent="-1519274" algn="l" defTabSz="6077092" rtl="0" eaLnBrk="1" latinLnBrk="0" hangingPunct="1">
        <a:spcBef>
          <a:spcPct val="20000"/>
        </a:spcBef>
        <a:buFont typeface="Arial" pitchFamily="34" charset="0"/>
        <a:buChar char="•"/>
        <a:defRPr sz="15976" kern="1200">
          <a:solidFill>
            <a:schemeClr val="tx1"/>
          </a:solidFill>
          <a:latin typeface="+mn-lt"/>
          <a:ea typeface="+mn-ea"/>
          <a:cs typeface="+mn-cs"/>
        </a:defRPr>
      </a:lvl3pPr>
      <a:lvl4pPr marL="1063491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4pPr>
      <a:lvl5pPr marL="13673454"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5pPr>
      <a:lvl6pPr marL="1671200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6pPr>
      <a:lvl7pPr marL="19750543"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7pPr>
      <a:lvl8pPr marL="22789090"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8pPr>
      <a:lvl9pPr marL="25827635" indent="-1519274" algn="l" defTabSz="6077092" rtl="0" eaLnBrk="1" latinLnBrk="0" hangingPunct="1">
        <a:spcBef>
          <a:spcPct val="20000"/>
        </a:spcBef>
        <a:buFont typeface="Arial" pitchFamily="34" charset="0"/>
        <a:buChar char="•"/>
        <a:defRPr sz="13431" kern="1200">
          <a:solidFill>
            <a:schemeClr val="tx1"/>
          </a:solidFill>
          <a:latin typeface="+mn-lt"/>
          <a:ea typeface="+mn-ea"/>
          <a:cs typeface="+mn-cs"/>
        </a:defRPr>
      </a:lvl9pPr>
    </p:bodyStyle>
    <p:otherStyle>
      <a:defPPr>
        <a:defRPr lang="en-US"/>
      </a:defPPr>
      <a:lvl1pPr marL="0" algn="l" defTabSz="6077092" rtl="0" eaLnBrk="1" latinLnBrk="0" hangingPunct="1">
        <a:defRPr sz="12017" kern="1200">
          <a:solidFill>
            <a:schemeClr val="tx1"/>
          </a:solidFill>
          <a:latin typeface="+mn-lt"/>
          <a:ea typeface="+mn-ea"/>
          <a:cs typeface="+mn-cs"/>
        </a:defRPr>
      </a:lvl1pPr>
      <a:lvl2pPr marL="3038546" algn="l" defTabSz="6077092" rtl="0" eaLnBrk="1" latinLnBrk="0" hangingPunct="1">
        <a:defRPr sz="12017" kern="1200">
          <a:solidFill>
            <a:schemeClr val="tx1"/>
          </a:solidFill>
          <a:latin typeface="+mn-lt"/>
          <a:ea typeface="+mn-ea"/>
          <a:cs typeface="+mn-cs"/>
        </a:defRPr>
      </a:lvl2pPr>
      <a:lvl3pPr marL="6077092" algn="l" defTabSz="6077092" rtl="0" eaLnBrk="1" latinLnBrk="0" hangingPunct="1">
        <a:defRPr sz="12017" kern="1200">
          <a:solidFill>
            <a:schemeClr val="tx1"/>
          </a:solidFill>
          <a:latin typeface="+mn-lt"/>
          <a:ea typeface="+mn-ea"/>
          <a:cs typeface="+mn-cs"/>
        </a:defRPr>
      </a:lvl3pPr>
      <a:lvl4pPr marL="9115635" algn="l" defTabSz="6077092" rtl="0" eaLnBrk="1" latinLnBrk="0" hangingPunct="1">
        <a:defRPr sz="12017" kern="1200">
          <a:solidFill>
            <a:schemeClr val="tx1"/>
          </a:solidFill>
          <a:latin typeface="+mn-lt"/>
          <a:ea typeface="+mn-ea"/>
          <a:cs typeface="+mn-cs"/>
        </a:defRPr>
      </a:lvl4pPr>
      <a:lvl5pPr marL="12154180" algn="l" defTabSz="6077092" rtl="0" eaLnBrk="1" latinLnBrk="0" hangingPunct="1">
        <a:defRPr sz="12017" kern="1200">
          <a:solidFill>
            <a:schemeClr val="tx1"/>
          </a:solidFill>
          <a:latin typeface="+mn-lt"/>
          <a:ea typeface="+mn-ea"/>
          <a:cs typeface="+mn-cs"/>
        </a:defRPr>
      </a:lvl5pPr>
      <a:lvl6pPr marL="15192727" algn="l" defTabSz="6077092" rtl="0" eaLnBrk="1" latinLnBrk="0" hangingPunct="1">
        <a:defRPr sz="12017" kern="1200">
          <a:solidFill>
            <a:schemeClr val="tx1"/>
          </a:solidFill>
          <a:latin typeface="+mn-lt"/>
          <a:ea typeface="+mn-ea"/>
          <a:cs typeface="+mn-cs"/>
        </a:defRPr>
      </a:lvl6pPr>
      <a:lvl7pPr marL="18231275" algn="l" defTabSz="6077092" rtl="0" eaLnBrk="1" latinLnBrk="0" hangingPunct="1">
        <a:defRPr sz="12017" kern="1200">
          <a:solidFill>
            <a:schemeClr val="tx1"/>
          </a:solidFill>
          <a:latin typeface="+mn-lt"/>
          <a:ea typeface="+mn-ea"/>
          <a:cs typeface="+mn-cs"/>
        </a:defRPr>
      </a:lvl7pPr>
      <a:lvl8pPr marL="21269818" algn="l" defTabSz="6077092" rtl="0" eaLnBrk="1" latinLnBrk="0" hangingPunct="1">
        <a:defRPr sz="12017" kern="1200">
          <a:solidFill>
            <a:schemeClr val="tx1"/>
          </a:solidFill>
          <a:latin typeface="+mn-lt"/>
          <a:ea typeface="+mn-ea"/>
          <a:cs typeface="+mn-cs"/>
        </a:defRPr>
      </a:lvl8pPr>
      <a:lvl9pPr marL="24308364" algn="l" defTabSz="6077092" rtl="0" eaLnBrk="1" latinLnBrk="0" hangingPunct="1">
        <a:defRPr sz="120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881789" y="5493673"/>
            <a:ext cx="20216457" cy="3742130"/>
          </a:xfrm>
        </p:spPr>
        <p:txBody>
          <a:bodyPr/>
          <a:lstStyle/>
          <a:p>
            <a:pPr marL="571500" indent="-571500">
              <a:buFontTx/>
              <a:buChar char="-"/>
            </a:pPr>
            <a:r>
              <a:rPr lang="fr-FR" dirty="0"/>
              <a:t>Nous nous sommes procuré un mini réfrigérateur USB qui refroidit notre boisson préférée.</a:t>
            </a:r>
          </a:p>
          <a:p>
            <a:pPr marL="571500" indent="-571500">
              <a:buFontTx/>
              <a:buChar char="-"/>
            </a:pPr>
            <a:r>
              <a:rPr lang="fr-FR" dirty="0"/>
              <a:t>Après quelques heures d’utilisation nous nous sommes rendu compte que la température extérieure influence la température de notre boisson. La plupart du temps notre boisson est trop fraiche, ce qui ne nous permet pas d’apprécier tous les arômes de celle-ci.</a:t>
            </a:r>
          </a:p>
          <a:p>
            <a:pPr marL="571500" indent="-571500">
              <a:buFontTx/>
              <a:buChar char="-"/>
            </a:pPr>
            <a:r>
              <a:rPr lang="fr-FR" dirty="0"/>
              <a:t>Nous décidons donc d’utiliser notre carte Arduino pour agir sur ce problème.</a:t>
            </a:r>
          </a:p>
        </p:txBody>
      </p:sp>
      <p:sp>
        <p:nvSpPr>
          <p:cNvPr id="335" name="Text Placeholder 334"/>
          <p:cNvSpPr>
            <a:spLocks noGrp="1"/>
          </p:cNvSpPr>
          <p:nvPr>
            <p:ph type="body" sz="quarter" idx="11"/>
          </p:nvPr>
        </p:nvSpPr>
        <p:spPr>
          <a:xfrm>
            <a:off x="899492" y="4395648"/>
            <a:ext cx="20200500" cy="1029417"/>
          </a:xfrm>
        </p:spPr>
        <p:txBody>
          <a:bodyPr/>
          <a:lstStyle/>
          <a:p>
            <a:r>
              <a:rPr lang="en-US" dirty="0"/>
              <a:t>Introduction</a:t>
            </a:r>
          </a:p>
        </p:txBody>
      </p:sp>
      <p:sp>
        <p:nvSpPr>
          <p:cNvPr id="338" name="Text Placeholder 337"/>
          <p:cNvSpPr>
            <a:spLocks noGrp="1"/>
          </p:cNvSpPr>
          <p:nvPr>
            <p:ph type="body" sz="quarter" idx="20"/>
          </p:nvPr>
        </p:nvSpPr>
        <p:spPr>
          <a:xfrm>
            <a:off x="917857" y="9493529"/>
            <a:ext cx="20205437" cy="1029417"/>
          </a:xfrm>
        </p:spPr>
        <p:txBody>
          <a:bodyPr/>
          <a:lstStyle/>
          <a:p>
            <a:r>
              <a:rPr lang="fr-FR" dirty="0"/>
              <a:t>Objectifs</a:t>
            </a:r>
          </a:p>
        </p:txBody>
      </p:sp>
      <p:sp>
        <p:nvSpPr>
          <p:cNvPr id="339" name="Text Placeholder 338"/>
          <p:cNvSpPr>
            <a:spLocks noGrp="1"/>
          </p:cNvSpPr>
          <p:nvPr>
            <p:ph type="body" sz="quarter" idx="25"/>
          </p:nvPr>
        </p:nvSpPr>
        <p:spPr>
          <a:xfrm>
            <a:off x="21722533" y="10320607"/>
            <a:ext cx="20200240" cy="1029417"/>
          </a:xfrm>
        </p:spPr>
        <p:txBody>
          <a:bodyPr/>
          <a:lstStyle/>
          <a:p>
            <a:r>
              <a:rPr lang="fr-FR" dirty="0"/>
              <a:t>Résultats</a:t>
            </a:r>
            <a:r>
              <a:rPr lang="en-US" dirty="0"/>
              <a:t>:</a:t>
            </a:r>
          </a:p>
        </p:txBody>
      </p:sp>
      <p:sp>
        <p:nvSpPr>
          <p:cNvPr id="343" name="Text Placeholder 342"/>
          <p:cNvSpPr>
            <a:spLocks noGrp="1"/>
          </p:cNvSpPr>
          <p:nvPr>
            <p:ph type="body" sz="quarter" idx="29"/>
          </p:nvPr>
        </p:nvSpPr>
        <p:spPr>
          <a:xfrm>
            <a:off x="21800655" y="23024206"/>
            <a:ext cx="20184579" cy="1029417"/>
          </a:xfrm>
        </p:spPr>
        <p:txBody>
          <a:bodyPr/>
          <a:lstStyle/>
          <a:p>
            <a:r>
              <a:rPr lang="en-US" dirty="0"/>
              <a:t>Conclusion</a:t>
            </a:r>
          </a:p>
        </p:txBody>
      </p:sp>
      <p:sp>
        <p:nvSpPr>
          <p:cNvPr id="344" name="Text Placeholder 343"/>
          <p:cNvSpPr>
            <a:spLocks noGrp="1"/>
          </p:cNvSpPr>
          <p:nvPr>
            <p:ph type="body" sz="quarter" idx="30"/>
          </p:nvPr>
        </p:nvSpPr>
        <p:spPr>
          <a:xfrm>
            <a:off x="21691217" y="23978313"/>
            <a:ext cx="20194689" cy="4934700"/>
          </a:xfrm>
        </p:spPr>
        <p:txBody>
          <a:bodyPr numCol="2"/>
          <a:lstStyle/>
          <a:p>
            <a:pPr marL="571500" indent="-571500">
              <a:buFontTx/>
              <a:buChar char="-"/>
            </a:pPr>
            <a:r>
              <a:rPr lang="fr-FR" dirty="0"/>
              <a:t>Acquisition de connaissances (et rappel de connaissances)</a:t>
            </a:r>
          </a:p>
          <a:p>
            <a:pPr marL="2628849" lvl="1" indent="-571500">
              <a:buFontTx/>
              <a:buChar char="-"/>
            </a:pPr>
            <a:r>
              <a:rPr lang="fr-FR" dirty="0">
                <a:latin typeface="Times New Roman" panose="02020603050405020304" pitchFamily="18" charset="0"/>
                <a:cs typeface="Times New Roman" panose="02020603050405020304" pitchFamily="18" charset="0"/>
              </a:rPr>
              <a:t>Thermodynamique</a:t>
            </a:r>
          </a:p>
          <a:p>
            <a:pPr marL="2628849" lvl="1" indent="-571500">
              <a:buFontTx/>
              <a:buChar char="-"/>
            </a:pPr>
            <a:r>
              <a:rPr lang="fr-FR" dirty="0">
                <a:latin typeface="Times New Roman" panose="02020603050405020304" pitchFamily="18" charset="0"/>
                <a:cs typeface="Times New Roman" panose="02020603050405020304" pitchFamily="18" charset="0"/>
              </a:rPr>
              <a:t>Mesure physique (</a:t>
            </a:r>
            <a:r>
              <a:rPr lang="fr-FR" dirty="0" err="1">
                <a:latin typeface="Times New Roman" panose="02020603050405020304" pitchFamily="18" charset="0"/>
                <a:cs typeface="Times New Roman" panose="02020603050405020304" pitchFamily="18" charset="0"/>
              </a:rPr>
              <a:t>arduino</a:t>
            </a:r>
            <a:r>
              <a:rPr lang="fr-FR" dirty="0">
                <a:latin typeface="Times New Roman" panose="02020603050405020304" pitchFamily="18" charset="0"/>
                <a:cs typeface="Times New Roman" panose="02020603050405020304" pitchFamily="18" charset="0"/>
              </a:rPr>
              <a:t>)</a:t>
            </a:r>
          </a:p>
          <a:p>
            <a:pPr marL="2628849" lvl="1" indent="-571500">
              <a:buFontTx/>
              <a:buChar char="-"/>
            </a:pPr>
            <a:r>
              <a:rPr lang="fr-FR" dirty="0">
                <a:latin typeface="Times New Roman" panose="02020603050405020304" pitchFamily="18" charset="0"/>
                <a:cs typeface="Times New Roman" panose="02020603050405020304" pitchFamily="18" charset="0"/>
              </a:rPr>
              <a:t>Électronique</a:t>
            </a:r>
          </a:p>
          <a:p>
            <a:pPr marL="2628849" lvl="1" indent="-571500">
              <a:buFontTx/>
              <a:buChar char="-"/>
            </a:pPr>
            <a:r>
              <a:rPr lang="fr-FR" dirty="0">
                <a:latin typeface="Times New Roman" panose="02020603050405020304" pitchFamily="18" charset="0"/>
                <a:cs typeface="Times New Roman" panose="02020603050405020304" pitchFamily="18" charset="0"/>
              </a:rPr>
              <a:t>Java (interface)</a:t>
            </a:r>
          </a:p>
          <a:p>
            <a:pPr marL="2628849" lvl="1" indent="-571500">
              <a:buFontTx/>
              <a:buChar char="-"/>
            </a:pPr>
            <a:endParaRPr lang="fr-FR" dirty="0">
              <a:latin typeface="Times New Roman" panose="02020603050405020304" pitchFamily="18" charset="0"/>
              <a:cs typeface="Times New Roman" panose="02020603050405020304" pitchFamily="18" charset="0"/>
            </a:endParaRPr>
          </a:p>
        </p:txBody>
      </p:sp>
      <p:sp>
        <p:nvSpPr>
          <p:cNvPr id="346" name="Text Placeholder 345"/>
          <p:cNvSpPr>
            <a:spLocks noGrp="1"/>
          </p:cNvSpPr>
          <p:nvPr>
            <p:ph type="body" sz="quarter" idx="96"/>
          </p:nvPr>
        </p:nvSpPr>
        <p:spPr>
          <a:xfrm>
            <a:off x="900157" y="10287629"/>
            <a:ext cx="20218202" cy="3254689"/>
          </a:xfrm>
        </p:spPr>
        <p:txBody>
          <a:bodyPr/>
          <a:lstStyle/>
          <a:p>
            <a:r>
              <a:rPr lang="fr-FR" dirty="0"/>
              <a:t>Mise en place d’une interface graphique en Java permettant :</a:t>
            </a:r>
          </a:p>
          <a:p>
            <a:pPr marL="571500" indent="-571500">
              <a:buFontTx/>
              <a:buChar char="-"/>
            </a:pPr>
            <a:r>
              <a:rPr lang="fr-FR" dirty="0"/>
              <a:t>De modifier la température de la consigne.</a:t>
            </a:r>
          </a:p>
          <a:p>
            <a:pPr marL="571500" indent="-571500">
              <a:buFontTx/>
              <a:buChar char="-"/>
            </a:pPr>
            <a:r>
              <a:rPr lang="fr-FR" dirty="0"/>
              <a:t>D’afficher l’évolution des températures de l’intérieur et de l’extérieur.</a:t>
            </a:r>
          </a:p>
          <a:p>
            <a:pPr marL="571500" indent="-571500">
              <a:buFontTx/>
              <a:buChar char="-"/>
            </a:pPr>
            <a:r>
              <a:rPr lang="fr-FR" dirty="0"/>
              <a:t>D’alerter l’utilisateur en cas de condensation.</a:t>
            </a:r>
          </a:p>
        </p:txBody>
      </p:sp>
      <p:sp>
        <p:nvSpPr>
          <p:cNvPr id="383" name="Text Placeholder 382"/>
          <p:cNvSpPr>
            <a:spLocks noGrp="1"/>
          </p:cNvSpPr>
          <p:nvPr>
            <p:ph type="body" sz="quarter" idx="150"/>
          </p:nvPr>
        </p:nvSpPr>
        <p:spPr/>
        <p:txBody>
          <a:bodyPr>
            <a:normAutofit fontScale="70000" lnSpcReduction="20000"/>
          </a:bodyPr>
          <a:lstStyle/>
          <a:p>
            <a:r>
              <a:rPr lang="en-US" dirty="0" err="1"/>
              <a:t>Deuxième</a:t>
            </a:r>
            <a:r>
              <a:rPr lang="en-US" dirty="0"/>
              <a:t> </a:t>
            </a:r>
            <a:r>
              <a:rPr lang="en-US" dirty="0" err="1"/>
              <a:t>Année</a:t>
            </a:r>
            <a:r>
              <a:rPr lang="en-US" dirty="0"/>
              <a:t> </a:t>
            </a:r>
            <a:r>
              <a:rPr lang="en-US" dirty="0" err="1"/>
              <a:t>exia.CESI</a:t>
            </a:r>
            <a:r>
              <a:rPr lang="en-US" dirty="0"/>
              <a:t> 2017/2018</a:t>
            </a:r>
          </a:p>
        </p:txBody>
      </p:sp>
      <p:sp>
        <p:nvSpPr>
          <p:cNvPr id="384" name="Text Placeholder 383"/>
          <p:cNvSpPr>
            <a:spLocks noGrp="1"/>
          </p:cNvSpPr>
          <p:nvPr>
            <p:ph type="body" sz="quarter" idx="151"/>
          </p:nvPr>
        </p:nvSpPr>
        <p:spPr/>
        <p:txBody>
          <a:bodyPr>
            <a:normAutofit fontScale="62500" lnSpcReduction="20000"/>
          </a:bodyPr>
          <a:lstStyle/>
          <a:p>
            <a:r>
              <a:rPr lang="en-US" dirty="0"/>
              <a:t>Groupe 2 : </a:t>
            </a:r>
            <a:r>
              <a:rPr lang="en-US" dirty="0" err="1"/>
              <a:t>Virgile</a:t>
            </a:r>
            <a:r>
              <a:rPr lang="en-US" dirty="0"/>
              <a:t>, Tristan, </a:t>
            </a:r>
            <a:r>
              <a:rPr lang="en-US" dirty="0" err="1"/>
              <a:t>Yoann</a:t>
            </a:r>
            <a:r>
              <a:rPr lang="en-US" dirty="0"/>
              <a:t>, Bryan et Corentin</a:t>
            </a:r>
          </a:p>
        </p:txBody>
      </p:sp>
      <p:sp>
        <p:nvSpPr>
          <p:cNvPr id="385" name="Text Placeholder 384"/>
          <p:cNvSpPr>
            <a:spLocks noGrp="1"/>
          </p:cNvSpPr>
          <p:nvPr>
            <p:ph type="body" sz="quarter" idx="153"/>
          </p:nvPr>
        </p:nvSpPr>
        <p:spPr/>
        <p:txBody>
          <a:bodyPr>
            <a:normAutofit fontScale="62500" lnSpcReduction="20000"/>
          </a:bodyPr>
          <a:lstStyle/>
          <a:p>
            <a:r>
              <a:rPr lang="en-US" dirty="0" err="1"/>
              <a:t>Projet</a:t>
            </a:r>
            <a:r>
              <a:rPr lang="en-US" dirty="0"/>
              <a:t> Pimp My Fridge</a:t>
            </a:r>
          </a:p>
          <a:p>
            <a:endParaRPr lang="en-US" dirty="0"/>
          </a:p>
        </p:txBody>
      </p:sp>
      <p:sp>
        <p:nvSpPr>
          <p:cNvPr id="2" name="ZoneTexte 1">
            <a:extLst>
              <a:ext uri="{FF2B5EF4-FFF2-40B4-BE49-F238E27FC236}">
                <a16:creationId xmlns:a16="http://schemas.microsoft.com/office/drawing/2014/main" id="{3306EBE3-0A04-4D99-8E6F-228B9D3E834B}"/>
              </a:ext>
            </a:extLst>
          </p:cNvPr>
          <p:cNvSpPr txBox="1"/>
          <p:nvPr/>
        </p:nvSpPr>
        <p:spPr>
          <a:xfrm>
            <a:off x="863028" y="18085189"/>
            <a:ext cx="20218202" cy="938719"/>
          </a:xfrm>
          <a:prstGeom prst="rect">
            <a:avLst/>
          </a:prstGeom>
          <a:noFill/>
        </p:spPr>
        <p:txBody>
          <a:bodyPr wrap="square" rtlCol="0">
            <a:spAutoFit/>
          </a:bodyPr>
          <a:lstStyle/>
          <a:p>
            <a:pPr algn="ctr"/>
            <a:r>
              <a:rPr lang="fr-FR" sz="5500" b="1" u="sng" dirty="0">
                <a:solidFill>
                  <a:schemeClr val="accent5">
                    <a:lumMod val="50000"/>
                  </a:schemeClr>
                </a:solidFill>
                <a:cs typeface="Times New Roman" panose="02020603050405020304" pitchFamily="18" charset="0"/>
              </a:rPr>
              <a:t>Méthodes</a:t>
            </a:r>
          </a:p>
        </p:txBody>
      </p:sp>
      <p:sp>
        <p:nvSpPr>
          <p:cNvPr id="6" name="ZoneTexte 5">
            <a:extLst>
              <a:ext uri="{FF2B5EF4-FFF2-40B4-BE49-F238E27FC236}">
                <a16:creationId xmlns:a16="http://schemas.microsoft.com/office/drawing/2014/main" id="{FF843A0F-9D62-423D-86C3-E40E45119E76}"/>
              </a:ext>
            </a:extLst>
          </p:cNvPr>
          <p:cNvSpPr txBox="1"/>
          <p:nvPr/>
        </p:nvSpPr>
        <p:spPr>
          <a:xfrm>
            <a:off x="1391197" y="19543560"/>
            <a:ext cx="18961745" cy="8894743"/>
          </a:xfrm>
          <a:prstGeom prst="rect">
            <a:avLst/>
          </a:prstGeom>
          <a:noFill/>
        </p:spPr>
        <p:txBody>
          <a:bodyPr wrap="square" rtlCol="0">
            <a:spAutoFit/>
          </a:bodyPr>
          <a:lstStyle/>
          <a:p>
            <a:r>
              <a:rPr lang="fr-FR" sz="4000" dirty="0">
                <a:solidFill>
                  <a:schemeClr val="bg2">
                    <a:lumMod val="25000"/>
                  </a:schemeClr>
                </a:solidFill>
                <a:latin typeface="Times New Roman" panose="02020603050405020304" pitchFamily="18" charset="0"/>
                <a:cs typeface="Times New Roman" panose="02020603050405020304" pitchFamily="18" charset="0"/>
              </a:rPr>
              <a:t>Utilisation d’un transistor MOSFET :</a:t>
            </a:r>
          </a:p>
          <a:p>
            <a:r>
              <a:rPr lang="fr-FR" sz="3200" dirty="0">
                <a:solidFill>
                  <a:schemeClr val="bg2">
                    <a:lumMod val="25000"/>
                  </a:schemeClr>
                </a:solidFill>
                <a:latin typeface="Times New Roman" panose="02020603050405020304" pitchFamily="18" charset="0"/>
                <a:cs typeface="Times New Roman" panose="02020603050405020304" pitchFamily="18" charset="0"/>
              </a:rPr>
              <a:t>-Tension de source dépendante de la tension de grille</a:t>
            </a:r>
          </a:p>
          <a:p>
            <a:r>
              <a:rPr lang="fr-FR" sz="3200" dirty="0">
                <a:solidFill>
                  <a:schemeClr val="bg2">
                    <a:lumMod val="25000"/>
                  </a:schemeClr>
                </a:solidFill>
                <a:latin typeface="Times New Roman" panose="02020603050405020304" pitchFamily="18" charset="0"/>
                <a:cs typeface="Times New Roman" panose="02020603050405020304" pitchFamily="18" charset="0"/>
              </a:rPr>
              <a:t>-Régulation de température (plage de tension)</a:t>
            </a:r>
          </a:p>
          <a:p>
            <a:endParaRPr lang="fr-FR" sz="2800" dirty="0">
              <a:solidFill>
                <a:schemeClr val="bg2">
                  <a:lumMod val="25000"/>
                </a:schemeClr>
              </a:solidFill>
              <a:latin typeface="Times New Roman" panose="02020603050405020304" pitchFamily="18" charset="0"/>
              <a:cs typeface="Times New Roman" panose="02020603050405020304" pitchFamily="18" charset="0"/>
            </a:endParaRPr>
          </a:p>
          <a:p>
            <a:endParaRPr lang="fr-FR" sz="2800" dirty="0">
              <a:solidFill>
                <a:schemeClr val="bg2">
                  <a:lumMod val="25000"/>
                </a:schemeClr>
              </a:solidFill>
              <a:latin typeface="Times New Roman" panose="02020603050405020304" pitchFamily="18" charset="0"/>
              <a:cs typeface="Times New Roman" panose="02020603050405020304" pitchFamily="18" charset="0"/>
            </a:endParaRPr>
          </a:p>
          <a:p>
            <a:r>
              <a:rPr lang="fr-FR" sz="3600" dirty="0">
                <a:solidFill>
                  <a:schemeClr val="bg2">
                    <a:lumMod val="25000"/>
                  </a:schemeClr>
                </a:solidFill>
                <a:latin typeface="Times New Roman" panose="02020603050405020304" pitchFamily="18" charset="0"/>
                <a:cs typeface="Times New Roman" panose="02020603050405020304" pitchFamily="18" charset="0"/>
              </a:rPr>
              <a:t>Point de rosée: la formule de Magnus</a:t>
            </a:r>
          </a:p>
          <a:p>
            <a:r>
              <a:rPr lang="fr-FR" sz="3200" dirty="0">
                <a:solidFill>
                  <a:schemeClr val="bg2">
                    <a:lumMod val="25000"/>
                  </a:schemeClr>
                </a:solidFill>
                <a:latin typeface="Times New Roman" panose="02020603050405020304" pitchFamily="18" charset="0"/>
                <a:cs typeface="Times New Roman" panose="02020603050405020304" pitchFamily="18" charset="0"/>
              </a:rPr>
              <a:t>-Calcul de la température de condensation</a:t>
            </a:r>
          </a:p>
          <a:p>
            <a:r>
              <a:rPr lang="fr-FR" sz="3200" dirty="0">
                <a:solidFill>
                  <a:schemeClr val="bg2">
                    <a:lumMod val="25000"/>
                  </a:schemeClr>
                </a:solidFill>
                <a:latin typeface="Times New Roman" panose="02020603050405020304" pitchFamily="18" charset="0"/>
                <a:cs typeface="Times New Roman" panose="02020603050405020304" pitchFamily="18" charset="0"/>
              </a:rPr>
              <a:t>-Avertit l’utilisateur dès le franchissement du point de rosée </a:t>
            </a:r>
          </a:p>
          <a:p>
            <a:r>
              <a:rPr lang="fr-FR" sz="3200" dirty="0">
                <a:solidFill>
                  <a:schemeClr val="bg2">
                    <a:lumMod val="25000"/>
                  </a:schemeClr>
                </a:solidFill>
                <a:latin typeface="Times New Roman" panose="02020603050405020304" pitchFamily="18" charset="0"/>
                <a:cs typeface="Times New Roman" panose="02020603050405020304" pitchFamily="18" charset="0"/>
              </a:rPr>
              <a:t>(température d’apparition de la condensation en dessous)</a:t>
            </a:r>
          </a:p>
          <a:p>
            <a:r>
              <a:rPr lang="fr-FR" sz="3200" dirty="0">
                <a:solidFill>
                  <a:schemeClr val="bg2">
                    <a:lumMod val="25000"/>
                  </a:schemeClr>
                </a:solidFill>
                <a:latin typeface="Times New Roman" panose="02020603050405020304" pitchFamily="18" charset="0"/>
                <a:cs typeface="Times New Roman" panose="02020603050405020304" pitchFamily="18" charset="0"/>
              </a:rPr>
              <a:t>-nécessite un capteur hygrométrique + thermistance</a:t>
            </a:r>
          </a:p>
          <a:p>
            <a:endParaRPr lang="fr-FR" sz="2800" dirty="0">
              <a:solidFill>
                <a:schemeClr val="bg2">
                  <a:lumMod val="25000"/>
                </a:schemeClr>
              </a:solidFill>
              <a:latin typeface="Times New Roman" panose="02020603050405020304" pitchFamily="18" charset="0"/>
              <a:cs typeface="Times New Roman" panose="02020603050405020304" pitchFamily="18" charset="0"/>
            </a:endParaRPr>
          </a:p>
          <a:p>
            <a:r>
              <a:rPr lang="fr-FR" sz="3600" dirty="0">
                <a:solidFill>
                  <a:schemeClr val="bg2">
                    <a:lumMod val="25000"/>
                  </a:schemeClr>
                </a:solidFill>
                <a:latin typeface="Times New Roman" panose="02020603050405020304" pitchFamily="18" charset="0"/>
                <a:cs typeface="Times New Roman" panose="02020603050405020304" pitchFamily="18" charset="0"/>
              </a:rPr>
              <a:t>Mesure de la température/ humidités : Le capteur AM2023</a:t>
            </a:r>
          </a:p>
          <a:p>
            <a:r>
              <a:rPr lang="fr-FR" sz="3200" dirty="0">
                <a:solidFill>
                  <a:schemeClr val="bg2">
                    <a:lumMod val="25000"/>
                  </a:schemeClr>
                </a:solidFill>
                <a:latin typeface="Times New Roman" panose="02020603050405020304" pitchFamily="18" charset="0"/>
                <a:cs typeface="Times New Roman" panose="02020603050405020304" pitchFamily="18" charset="0"/>
              </a:rPr>
              <a:t>-Combine un capteur de température et d’humidité</a:t>
            </a:r>
          </a:p>
          <a:p>
            <a:r>
              <a:rPr lang="fr-FR" sz="3200" dirty="0">
                <a:solidFill>
                  <a:schemeClr val="bg2">
                    <a:lumMod val="25000"/>
                  </a:schemeClr>
                </a:solidFill>
                <a:latin typeface="Times New Roman" panose="02020603050405020304" pitchFamily="18" charset="0"/>
                <a:cs typeface="Times New Roman" panose="02020603050405020304" pitchFamily="18" charset="0"/>
              </a:rPr>
              <a:t>-Mesure précise a 0,1°</a:t>
            </a:r>
          </a:p>
          <a:p>
            <a:r>
              <a:rPr lang="fr-FR" sz="3200" dirty="0">
                <a:solidFill>
                  <a:schemeClr val="bg2">
                    <a:lumMod val="25000"/>
                  </a:schemeClr>
                </a:solidFill>
                <a:latin typeface="Times New Roman" panose="02020603050405020304" pitchFamily="18" charset="0"/>
                <a:cs typeface="Times New Roman" panose="02020603050405020304" pitchFamily="18" charset="0"/>
              </a:rPr>
              <a:t>-faible fréquence d’envoi 0,5 Hz</a:t>
            </a:r>
          </a:p>
          <a:p>
            <a:endParaRPr lang="fr-FR" sz="3200" dirty="0">
              <a:solidFill>
                <a:schemeClr val="bg2">
                  <a:lumMod val="25000"/>
                </a:schemeClr>
              </a:solidFill>
              <a:latin typeface="Times New Roman" panose="02020603050405020304" pitchFamily="18" charset="0"/>
              <a:cs typeface="Times New Roman" panose="02020603050405020304" pitchFamily="18" charset="0"/>
            </a:endParaRPr>
          </a:p>
          <a:p>
            <a:endParaRPr lang="fr-FR" sz="2800" dirty="0">
              <a:solidFill>
                <a:schemeClr val="bg2">
                  <a:lumMod val="25000"/>
                </a:schemeClr>
              </a:solidFill>
              <a:latin typeface="Times New Roman" panose="02020603050405020304" pitchFamily="18" charset="0"/>
              <a:cs typeface="Times New Roman" panose="02020603050405020304" pitchFamily="18" charset="0"/>
            </a:endParaRPr>
          </a:p>
          <a:p>
            <a:endParaRPr lang="fr-FR" sz="28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3" name="ZoneTexte 2">
            <a:extLst>
              <a:ext uri="{FF2B5EF4-FFF2-40B4-BE49-F238E27FC236}">
                <a16:creationId xmlns:a16="http://schemas.microsoft.com/office/drawing/2014/main" id="{4FBDF222-286F-468B-960E-949CEA59BBCD}"/>
              </a:ext>
            </a:extLst>
          </p:cNvPr>
          <p:cNvSpPr txBox="1"/>
          <p:nvPr/>
        </p:nvSpPr>
        <p:spPr>
          <a:xfrm>
            <a:off x="21633810" y="11266998"/>
            <a:ext cx="20223640" cy="2529923"/>
          </a:xfrm>
          <a:prstGeom prst="rect">
            <a:avLst/>
          </a:prstGeom>
          <a:noFill/>
        </p:spPr>
        <p:txBody>
          <a:bodyPr wrap="square" rtlCol="0" anchor="t">
            <a:spAutoFit/>
          </a:bodyPr>
          <a:lstStyle/>
          <a:p>
            <a:pPr marL="571500" indent="-571500">
              <a:buFontTx/>
              <a:buChar char="-"/>
            </a:pPr>
            <a:r>
              <a:rPr lang="fr-FR" sz="3960" dirty="0">
                <a:solidFill>
                  <a:schemeClr val="bg2">
                    <a:lumMod val="25000"/>
                  </a:schemeClr>
                </a:solidFill>
                <a:latin typeface="Times New Roman" panose="02020603050405020304" pitchFamily="18" charset="0"/>
                <a:cs typeface="Times New Roman" panose="02020603050405020304" pitchFamily="18" charset="0"/>
              </a:rPr>
              <a:t>Affichage des températures /point de rosée toute les 2 secondes</a:t>
            </a:r>
          </a:p>
          <a:p>
            <a:pPr marL="571500" indent="-571500">
              <a:buFontTx/>
              <a:buChar char="-"/>
            </a:pPr>
            <a:r>
              <a:rPr lang="fr-FR" sz="3960" dirty="0">
                <a:solidFill>
                  <a:schemeClr val="bg2">
                    <a:lumMod val="25000"/>
                  </a:schemeClr>
                </a:solidFill>
                <a:latin typeface="Times New Roman" panose="02020603050405020304" pitchFamily="18" charset="0"/>
                <a:cs typeface="Times New Roman" panose="02020603050405020304" pitchFamily="18" charset="0"/>
              </a:rPr>
              <a:t>Transfert de consigne sur une plage comprise entre 15 et 25°</a:t>
            </a:r>
          </a:p>
          <a:p>
            <a:pPr marL="571500" indent="-571500">
              <a:buFontTx/>
              <a:buChar char="-"/>
            </a:pPr>
            <a:r>
              <a:rPr lang="fr-FR" sz="3960" dirty="0">
                <a:solidFill>
                  <a:schemeClr val="bg2">
                    <a:lumMod val="25000"/>
                  </a:schemeClr>
                </a:solidFill>
                <a:latin typeface="Times New Roman" panose="02020603050405020304" pitchFamily="18" charset="0"/>
                <a:cs typeface="Times New Roman" panose="02020603050405020304" pitchFamily="18" charset="0"/>
              </a:rPr>
              <a:t>Interface présentant l’évolution de la température par rapport au mesures (mesures)</a:t>
            </a:r>
          </a:p>
          <a:p>
            <a:pPr marL="571500" indent="-571500">
              <a:buFontTx/>
              <a:buChar char="-"/>
            </a:pPr>
            <a:r>
              <a:rPr lang="fr-FR" sz="3960" dirty="0">
                <a:solidFill>
                  <a:schemeClr val="bg2">
                    <a:lumMod val="25000"/>
                  </a:schemeClr>
                </a:solidFill>
                <a:latin typeface="Times New Roman" panose="02020603050405020304" pitchFamily="18" charset="0"/>
                <a:cs typeface="Times New Roman" panose="02020603050405020304" pitchFamily="18" charset="0"/>
              </a:rPr>
              <a:t>Message d’alerte si le point de rosée à été atteint</a:t>
            </a:r>
          </a:p>
        </p:txBody>
      </p:sp>
      <p:pic>
        <p:nvPicPr>
          <p:cNvPr id="7" name="Image 6">
            <a:extLst>
              <a:ext uri="{FF2B5EF4-FFF2-40B4-BE49-F238E27FC236}">
                <a16:creationId xmlns:a16="http://schemas.microsoft.com/office/drawing/2014/main" id="{630EF7EC-93E7-49B8-9152-257EBE5B1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9747" y="13889724"/>
            <a:ext cx="12171767" cy="7416132"/>
          </a:xfrm>
          <a:prstGeom prst="rect">
            <a:avLst/>
          </a:prstGeom>
        </p:spPr>
      </p:pic>
      <p:sp>
        <p:nvSpPr>
          <p:cNvPr id="8" name="ZoneTexte 7">
            <a:extLst>
              <a:ext uri="{FF2B5EF4-FFF2-40B4-BE49-F238E27FC236}">
                <a16:creationId xmlns:a16="http://schemas.microsoft.com/office/drawing/2014/main" id="{E05ED64B-B1A6-4B6B-B703-1639E68CF6CB}"/>
              </a:ext>
            </a:extLst>
          </p:cNvPr>
          <p:cNvSpPr txBox="1"/>
          <p:nvPr/>
        </p:nvSpPr>
        <p:spPr>
          <a:xfrm>
            <a:off x="25512434" y="21179650"/>
            <a:ext cx="12179506" cy="523220"/>
          </a:xfrm>
          <a:prstGeom prst="rect">
            <a:avLst/>
          </a:prstGeom>
          <a:noFill/>
        </p:spPr>
        <p:txBody>
          <a:bodyPr wrap="square" rtlCol="0">
            <a:spAutoFit/>
          </a:bodyPr>
          <a:lstStyle/>
          <a:p>
            <a:pPr algn="ctr"/>
            <a:r>
              <a:rPr lang="fr-FR" sz="2800" dirty="0">
                <a:solidFill>
                  <a:schemeClr val="accent5">
                    <a:lumMod val="50000"/>
                  </a:schemeClr>
                </a:solidFill>
                <a:latin typeface="Times New Roman" panose="02020603050405020304" pitchFamily="18" charset="0"/>
                <a:cs typeface="Times New Roman" panose="02020603050405020304" pitchFamily="18" charset="0"/>
              </a:rPr>
              <a:t>Schéma de montage de l'Arduino (si dessus</a:t>
            </a:r>
            <a:r>
              <a:rPr lang="fr-FR" sz="2800" dirty="0">
                <a:latin typeface="Times New Roman" panose="02020603050405020304" pitchFamily="18" charset="0"/>
                <a:cs typeface="Times New Roman" panose="02020603050405020304" pitchFamily="18" charset="0"/>
              </a:rPr>
              <a:t>)</a:t>
            </a:r>
          </a:p>
        </p:txBody>
      </p:sp>
      <p:sp>
        <p:nvSpPr>
          <p:cNvPr id="12" name="ZoneTexte 11">
            <a:extLst>
              <a:ext uri="{FF2B5EF4-FFF2-40B4-BE49-F238E27FC236}">
                <a16:creationId xmlns:a16="http://schemas.microsoft.com/office/drawing/2014/main" id="{DFA3CFA3-BDB5-4994-985A-B5F34261799F}"/>
              </a:ext>
            </a:extLst>
          </p:cNvPr>
          <p:cNvSpPr txBox="1"/>
          <p:nvPr/>
        </p:nvSpPr>
        <p:spPr>
          <a:xfrm>
            <a:off x="22212300" y="4910356"/>
            <a:ext cx="17183100" cy="1938992"/>
          </a:xfrm>
          <a:prstGeom prst="rect">
            <a:avLst/>
          </a:prstGeom>
          <a:noFill/>
        </p:spPr>
        <p:txBody>
          <a:bodyPr wrap="square" rtlCol="0">
            <a:spAutoFit/>
          </a:bodyPr>
          <a:lstStyle/>
          <a:p>
            <a:r>
              <a:rPr lang="fr-FR" sz="3600" dirty="0">
                <a:solidFill>
                  <a:schemeClr val="accent5">
                    <a:lumMod val="50000"/>
                  </a:schemeClr>
                </a:solidFill>
                <a:latin typeface="Times New Roman" panose="02020603050405020304" pitchFamily="18" charset="0"/>
                <a:cs typeface="Times New Roman" panose="02020603050405020304" pitchFamily="18" charset="0"/>
              </a:rPr>
              <a:t>L’interface graphique sous java</a:t>
            </a:r>
          </a:p>
          <a:p>
            <a:r>
              <a:rPr lang="fr-FR" sz="2800" dirty="0">
                <a:solidFill>
                  <a:schemeClr val="accent5">
                    <a:lumMod val="50000"/>
                  </a:schemeClr>
                </a:solidFill>
                <a:latin typeface="Times New Roman" panose="02020603050405020304" pitchFamily="18" charset="0"/>
                <a:cs typeface="Times New Roman" panose="02020603050405020304" pitchFamily="18" charset="0"/>
              </a:rPr>
              <a:t>- Affichage des température (réception)</a:t>
            </a:r>
          </a:p>
          <a:p>
            <a:r>
              <a:rPr lang="fr-FR" sz="2800" dirty="0">
                <a:solidFill>
                  <a:schemeClr val="accent5">
                    <a:lumMod val="50000"/>
                  </a:schemeClr>
                </a:solidFill>
                <a:latin typeface="Times New Roman" panose="02020603050405020304" pitchFamily="18" charset="0"/>
                <a:cs typeface="Times New Roman" panose="02020603050405020304" pitchFamily="18" charset="0"/>
              </a:rPr>
              <a:t>- Modification de consigne via bouton +/- et zone de texte (envoi)</a:t>
            </a:r>
          </a:p>
          <a:p>
            <a:r>
              <a:rPr lang="fr-FR" sz="2800" dirty="0">
                <a:solidFill>
                  <a:schemeClr val="accent5">
                    <a:lumMod val="50000"/>
                  </a:schemeClr>
                </a:solidFill>
                <a:latin typeface="Times New Roman" panose="02020603050405020304" pitchFamily="18" charset="0"/>
                <a:cs typeface="Times New Roman" panose="02020603050405020304" pitchFamily="18" charset="0"/>
              </a:rPr>
              <a:t>- Communication via l’Arduino (port série)</a:t>
            </a:r>
          </a:p>
        </p:txBody>
      </p:sp>
      <p:pic>
        <p:nvPicPr>
          <p:cNvPr id="14" name="Image 13">
            <a:extLst>
              <a:ext uri="{FF2B5EF4-FFF2-40B4-BE49-F238E27FC236}">
                <a16:creationId xmlns:a16="http://schemas.microsoft.com/office/drawing/2014/main" id="{6417228E-3233-41C2-BA1C-1D74B242B7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61939" y="12755774"/>
            <a:ext cx="8591003" cy="4842016"/>
          </a:xfrm>
          <a:prstGeom prst="rect">
            <a:avLst/>
          </a:prstGeom>
        </p:spPr>
      </p:pic>
    </p:spTree>
    <p:extLst>
      <p:ext uri="{BB962C8B-B14F-4D97-AF65-F5344CB8AC3E}">
        <p14:creationId xmlns:p14="http://schemas.microsoft.com/office/powerpoint/2010/main" val="3874869272"/>
      </p:ext>
    </p:extLst>
  </p:cSld>
  <p:clrMapOvr>
    <a:masterClrMapping/>
  </p:clrMapOvr>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832</TotalTime>
  <Words>337</Words>
  <Application>Microsoft Office PowerPoint</Application>
  <PresentationFormat>Personnalisé</PresentationFormat>
  <Paragraphs>46</Paragraphs>
  <Slides>1</Slides>
  <Notes>1</Notes>
  <HiddenSlides>0</HiddenSlides>
  <MMClips>0</MMClips>
  <ScaleCrop>false</ScaleCrop>
  <HeadingPairs>
    <vt:vector size="8" baseType="variant">
      <vt:variant>
        <vt:lpstr>Polices utilisées</vt:lpstr>
      </vt:variant>
      <vt:variant>
        <vt:i4>4</vt:i4>
      </vt:variant>
      <vt:variant>
        <vt:lpstr>Thème</vt:lpstr>
      </vt:variant>
      <vt:variant>
        <vt:i4>2</vt:i4>
      </vt:variant>
      <vt:variant>
        <vt:lpstr>Serveurs OLE incorporés</vt:lpstr>
      </vt:variant>
      <vt:variant>
        <vt:i4>1</vt:i4>
      </vt:variant>
      <vt:variant>
        <vt:lpstr>Titres des diapositives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Présentation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LEFEVRE TRISTAN</cp:lastModifiedBy>
  <cp:revision>78</cp:revision>
  <dcterms:created xsi:type="dcterms:W3CDTF">2012-02-10T00:21:22Z</dcterms:created>
  <dcterms:modified xsi:type="dcterms:W3CDTF">2017-11-27T10:15:32Z</dcterms:modified>
</cp:coreProperties>
</file>