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8" d="100"/>
          <a:sy n="18" d="100"/>
        </p:scale>
        <p:origin x="1644" y="72"/>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5493673"/>
            <a:ext cx="20216457" cy="3742130"/>
          </a:xfrm>
        </p:spPr>
        <p:txBody>
          <a:bodyPr/>
          <a:lstStyle/>
          <a:p>
            <a:pPr marL="571500" indent="-571500">
              <a:buFontTx/>
              <a:buChar char="-"/>
            </a:pPr>
            <a:r>
              <a:rPr lang="en-US" dirty="0"/>
              <a:t>Nous </a:t>
            </a:r>
            <a:r>
              <a:rPr lang="en-US" dirty="0" err="1"/>
              <a:t>nous</a:t>
            </a:r>
            <a:r>
              <a:rPr lang="en-US" dirty="0"/>
              <a:t> </a:t>
            </a:r>
            <a:r>
              <a:rPr lang="en-US" dirty="0" err="1"/>
              <a:t>sommes</a:t>
            </a:r>
            <a:r>
              <a:rPr lang="en-US" dirty="0"/>
              <a:t> </a:t>
            </a:r>
            <a:r>
              <a:rPr lang="en-US" dirty="0" err="1"/>
              <a:t>procuré</a:t>
            </a:r>
            <a:r>
              <a:rPr lang="en-US" dirty="0"/>
              <a:t> un mini </a:t>
            </a:r>
            <a:r>
              <a:rPr lang="en-US" dirty="0" err="1"/>
              <a:t>réfrigirateur</a:t>
            </a:r>
            <a:r>
              <a:rPr lang="en-US" dirty="0"/>
              <a:t> USB qui </a:t>
            </a:r>
            <a:r>
              <a:rPr lang="en-US" dirty="0" err="1"/>
              <a:t>refroidit</a:t>
            </a:r>
            <a:r>
              <a:rPr lang="en-US" dirty="0"/>
              <a:t> </a:t>
            </a:r>
            <a:r>
              <a:rPr lang="en-US" dirty="0" err="1"/>
              <a:t>notre</a:t>
            </a:r>
            <a:r>
              <a:rPr lang="en-US" dirty="0"/>
              <a:t> </a:t>
            </a:r>
            <a:r>
              <a:rPr lang="en-US" dirty="0" err="1"/>
              <a:t>boisson</a:t>
            </a:r>
            <a:r>
              <a:rPr lang="en-US" dirty="0"/>
              <a:t> </a:t>
            </a:r>
            <a:r>
              <a:rPr lang="en-US" dirty="0" err="1"/>
              <a:t>préférée</a:t>
            </a:r>
            <a:r>
              <a:rPr lang="en-US" dirty="0"/>
              <a:t>.</a:t>
            </a:r>
          </a:p>
          <a:p>
            <a:pPr marL="571500" indent="-571500">
              <a:buFontTx/>
              <a:buChar char="-"/>
            </a:pPr>
            <a:r>
              <a:rPr lang="en-US" dirty="0"/>
              <a:t>Après </a:t>
            </a:r>
            <a:r>
              <a:rPr lang="en-US" dirty="0" err="1"/>
              <a:t>quelques</a:t>
            </a:r>
            <a:r>
              <a:rPr lang="en-US" dirty="0"/>
              <a:t> </a:t>
            </a:r>
            <a:r>
              <a:rPr lang="en-US" dirty="0" err="1"/>
              <a:t>heures</a:t>
            </a:r>
            <a:r>
              <a:rPr lang="en-US" dirty="0"/>
              <a:t> </a:t>
            </a:r>
            <a:r>
              <a:rPr lang="en-US" dirty="0" err="1"/>
              <a:t>d’utilisation</a:t>
            </a:r>
            <a:r>
              <a:rPr lang="en-US" dirty="0"/>
              <a:t> nous </a:t>
            </a:r>
            <a:r>
              <a:rPr lang="en-US" dirty="0" err="1"/>
              <a:t>nous</a:t>
            </a:r>
            <a:r>
              <a:rPr lang="en-US" dirty="0"/>
              <a:t> </a:t>
            </a:r>
            <a:r>
              <a:rPr lang="en-US" dirty="0" err="1"/>
              <a:t>sommes</a:t>
            </a:r>
            <a:r>
              <a:rPr lang="en-US" dirty="0"/>
              <a:t> </a:t>
            </a:r>
            <a:r>
              <a:rPr lang="en-US" dirty="0" err="1"/>
              <a:t>rendu</a:t>
            </a:r>
            <a:r>
              <a:rPr lang="en-US" dirty="0"/>
              <a:t> </a:t>
            </a:r>
            <a:r>
              <a:rPr lang="en-US" dirty="0" err="1"/>
              <a:t>compte</a:t>
            </a:r>
            <a:r>
              <a:rPr lang="en-US" dirty="0"/>
              <a:t> que la temperature </a:t>
            </a:r>
            <a:r>
              <a:rPr lang="en-US" dirty="0" err="1"/>
              <a:t>extérieure</a:t>
            </a:r>
            <a:r>
              <a:rPr lang="en-US" dirty="0"/>
              <a:t> influence la temperature de </a:t>
            </a:r>
            <a:r>
              <a:rPr lang="en-US" dirty="0" err="1"/>
              <a:t>notre</a:t>
            </a:r>
            <a:r>
              <a:rPr lang="en-US" dirty="0"/>
              <a:t> </a:t>
            </a:r>
            <a:r>
              <a:rPr lang="en-US" dirty="0" err="1"/>
              <a:t>boisson</a:t>
            </a:r>
            <a:r>
              <a:rPr lang="en-US" dirty="0"/>
              <a:t>. La </a:t>
            </a:r>
            <a:r>
              <a:rPr lang="en-US" dirty="0" err="1"/>
              <a:t>plupart</a:t>
            </a:r>
            <a:r>
              <a:rPr lang="en-US" dirty="0"/>
              <a:t> du temps </a:t>
            </a:r>
            <a:r>
              <a:rPr lang="en-US" dirty="0" err="1"/>
              <a:t>notre</a:t>
            </a:r>
            <a:r>
              <a:rPr lang="en-US" dirty="0"/>
              <a:t> </a:t>
            </a:r>
            <a:r>
              <a:rPr lang="en-US" dirty="0" err="1"/>
              <a:t>boisson</a:t>
            </a:r>
            <a:r>
              <a:rPr lang="en-US" dirty="0"/>
              <a:t> </a:t>
            </a:r>
            <a:r>
              <a:rPr lang="en-US" dirty="0" err="1"/>
              <a:t>est</a:t>
            </a:r>
            <a:r>
              <a:rPr lang="en-US" dirty="0"/>
              <a:t> trop fraiche, </a:t>
            </a:r>
            <a:r>
              <a:rPr lang="en-US" dirty="0" err="1"/>
              <a:t>ce</a:t>
            </a:r>
            <a:r>
              <a:rPr lang="en-US" dirty="0"/>
              <a:t> qui ne nous </a:t>
            </a:r>
            <a:r>
              <a:rPr lang="en-US" dirty="0" err="1"/>
              <a:t>permet</a:t>
            </a:r>
            <a:r>
              <a:rPr lang="en-US" dirty="0"/>
              <a:t> pas </a:t>
            </a:r>
            <a:r>
              <a:rPr lang="en-US" dirty="0" err="1"/>
              <a:t>d’apprécier</a:t>
            </a:r>
            <a:r>
              <a:rPr lang="en-US" dirty="0"/>
              <a:t> </a:t>
            </a:r>
            <a:r>
              <a:rPr lang="en-US" dirty="0" err="1"/>
              <a:t>tous</a:t>
            </a:r>
            <a:r>
              <a:rPr lang="en-US" dirty="0"/>
              <a:t> les </a:t>
            </a:r>
            <a:r>
              <a:rPr lang="en-US" dirty="0" err="1"/>
              <a:t>arômes</a:t>
            </a:r>
            <a:r>
              <a:rPr lang="en-US" dirty="0"/>
              <a:t> de </a:t>
            </a:r>
            <a:r>
              <a:rPr lang="en-US" dirty="0" err="1"/>
              <a:t>celle</a:t>
            </a:r>
            <a:r>
              <a:rPr lang="en-US" dirty="0"/>
              <a:t>-ci.</a:t>
            </a:r>
          </a:p>
          <a:p>
            <a:pPr marL="571500" indent="-571500">
              <a:buFontTx/>
              <a:buChar char="-"/>
            </a:pPr>
            <a:r>
              <a:rPr lang="en-US" dirty="0"/>
              <a:t>Nous </a:t>
            </a:r>
            <a:r>
              <a:rPr lang="en-US" dirty="0" err="1"/>
              <a:t>décidons</a:t>
            </a:r>
            <a:r>
              <a:rPr lang="en-US" dirty="0"/>
              <a:t> </a:t>
            </a:r>
            <a:r>
              <a:rPr lang="en-US" dirty="0" err="1"/>
              <a:t>donc</a:t>
            </a:r>
            <a:r>
              <a:rPr lang="en-US" dirty="0"/>
              <a:t> </a:t>
            </a:r>
            <a:r>
              <a:rPr lang="en-US" dirty="0" err="1"/>
              <a:t>d’utiliser</a:t>
            </a:r>
            <a:r>
              <a:rPr lang="en-US" dirty="0"/>
              <a:t> </a:t>
            </a:r>
            <a:r>
              <a:rPr lang="en-US" dirty="0" err="1"/>
              <a:t>notre</a:t>
            </a:r>
            <a:r>
              <a:rPr lang="en-US" dirty="0"/>
              <a:t> carte Arduino pour </a:t>
            </a:r>
            <a:r>
              <a:rPr lang="en-US" dirty="0" err="1"/>
              <a:t>agir</a:t>
            </a:r>
            <a:r>
              <a:rPr lang="en-US" dirty="0"/>
              <a:t> sur </a:t>
            </a:r>
            <a:r>
              <a:rPr lang="en-US" dirty="0" err="1"/>
              <a:t>ce</a:t>
            </a:r>
            <a:r>
              <a:rPr lang="en-US" dirty="0"/>
              <a:t> </a:t>
            </a:r>
            <a:r>
              <a:rPr lang="en-US" dirty="0" err="1"/>
              <a:t>problème</a:t>
            </a:r>
            <a:r>
              <a:rPr lang="en-US" dirty="0"/>
              <a:t>.</a:t>
            </a:r>
          </a:p>
        </p:txBody>
      </p:sp>
      <p:sp>
        <p:nvSpPr>
          <p:cNvPr id="335" name="Text Placeholder 334"/>
          <p:cNvSpPr>
            <a:spLocks noGrp="1"/>
          </p:cNvSpPr>
          <p:nvPr>
            <p:ph type="body" sz="quarter" idx="11"/>
          </p:nvPr>
        </p:nvSpPr>
        <p:spPr/>
        <p:txBody>
          <a:bodyPr/>
          <a:lstStyle/>
          <a:p>
            <a:r>
              <a:rPr lang="en-US" dirty="0"/>
              <a:t>Introduction</a:t>
            </a:r>
          </a:p>
        </p:txBody>
      </p:sp>
      <p:sp>
        <p:nvSpPr>
          <p:cNvPr id="338" name="Text Placeholder 337"/>
          <p:cNvSpPr>
            <a:spLocks noGrp="1"/>
          </p:cNvSpPr>
          <p:nvPr>
            <p:ph type="body" sz="quarter" idx="20"/>
          </p:nvPr>
        </p:nvSpPr>
        <p:spPr/>
        <p:txBody>
          <a:bodyPr/>
          <a:lstStyle/>
          <a:p>
            <a:r>
              <a:rPr lang="en-US" dirty="0" err="1"/>
              <a:t>Objectifs</a:t>
            </a:r>
            <a:endParaRPr lang="en-US" dirty="0"/>
          </a:p>
        </p:txBody>
      </p:sp>
      <p:sp>
        <p:nvSpPr>
          <p:cNvPr id="339" name="Text Placeholder 338"/>
          <p:cNvSpPr>
            <a:spLocks noGrp="1"/>
          </p:cNvSpPr>
          <p:nvPr>
            <p:ph type="body" sz="quarter" idx="25"/>
          </p:nvPr>
        </p:nvSpPr>
        <p:spPr>
          <a:xfrm>
            <a:off x="21699133" y="9182287"/>
            <a:ext cx="20200240" cy="1029417"/>
          </a:xfrm>
        </p:spPr>
        <p:txBody>
          <a:bodyPr/>
          <a:lstStyle/>
          <a:p>
            <a:r>
              <a:rPr lang="en-US" dirty="0" err="1"/>
              <a:t>Résultats</a:t>
            </a:r>
            <a:r>
              <a:rPr lang="en-US" dirty="0"/>
              <a:t>:</a:t>
            </a:r>
          </a:p>
        </p:txBody>
      </p:sp>
      <p:sp>
        <p:nvSpPr>
          <p:cNvPr id="340" name="Text Placeholder 339"/>
          <p:cNvSpPr>
            <a:spLocks noGrp="1"/>
          </p:cNvSpPr>
          <p:nvPr>
            <p:ph type="body" sz="quarter" idx="26"/>
          </p:nvPr>
        </p:nvSpPr>
        <p:spPr>
          <a:xfrm>
            <a:off x="23391627" y="10280312"/>
            <a:ext cx="18515485" cy="2072557"/>
          </a:xfrm>
        </p:spPr>
        <p:txBody>
          <a:bodyPr/>
          <a:lstStyle/>
          <a:p>
            <a:endParaRPr lang="en-US" dirty="0"/>
          </a:p>
        </p:txBody>
      </p:sp>
      <p:sp>
        <p:nvSpPr>
          <p:cNvPr id="341" name="Text Placeholder 340"/>
          <p:cNvSpPr>
            <a:spLocks noGrp="1"/>
          </p:cNvSpPr>
          <p:nvPr>
            <p:ph type="body" sz="quarter" idx="27"/>
          </p:nvPr>
        </p:nvSpPr>
        <p:spPr/>
        <p:txBody>
          <a:bodyPr/>
          <a:lstStyle/>
          <a:p>
            <a:endParaRPr lang="en-US" dirty="0"/>
          </a:p>
        </p:txBody>
      </p:sp>
      <p:sp>
        <p:nvSpPr>
          <p:cNvPr id="342" name="Text Placeholder 341"/>
          <p:cNvSpPr>
            <a:spLocks noGrp="1"/>
          </p:cNvSpPr>
          <p:nvPr>
            <p:ph type="body" sz="quarter" idx="28"/>
          </p:nvPr>
        </p:nvSpPr>
        <p:spPr/>
        <p:txBody>
          <a:bodyPr/>
          <a:lstStyle/>
          <a:p>
            <a:endParaRPr lang="en-US" dirty="0"/>
          </a:p>
        </p:txBody>
      </p:sp>
      <p:sp>
        <p:nvSpPr>
          <p:cNvPr id="343" name="Text Placeholder 342"/>
          <p:cNvSpPr>
            <a:spLocks noGrp="1"/>
          </p:cNvSpPr>
          <p:nvPr>
            <p:ph type="body" sz="quarter" idx="29"/>
          </p:nvPr>
        </p:nvSpPr>
        <p:spPr/>
        <p:txBody>
          <a:bodyPr/>
          <a:lstStyle/>
          <a:p>
            <a:r>
              <a:rPr lang="en-US" dirty="0"/>
              <a:t>Conclusion</a:t>
            </a:r>
          </a:p>
        </p:txBody>
      </p:sp>
      <p:sp>
        <p:nvSpPr>
          <p:cNvPr id="344" name="Text Placeholder 343"/>
          <p:cNvSpPr>
            <a:spLocks noGrp="1"/>
          </p:cNvSpPr>
          <p:nvPr>
            <p:ph type="body" sz="quarter" idx="30"/>
          </p:nvPr>
        </p:nvSpPr>
        <p:spPr/>
        <p:txBody>
          <a:bodyPr/>
          <a:lstStyle/>
          <a:p>
            <a:endParaRPr lang="en-US"/>
          </a:p>
        </p:txBody>
      </p:sp>
      <p:sp>
        <p:nvSpPr>
          <p:cNvPr id="346" name="Text Placeholder 345"/>
          <p:cNvSpPr>
            <a:spLocks noGrp="1"/>
          </p:cNvSpPr>
          <p:nvPr>
            <p:ph type="body" sz="quarter" idx="96"/>
          </p:nvPr>
        </p:nvSpPr>
        <p:spPr>
          <a:xfrm>
            <a:off x="881789" y="13633726"/>
            <a:ext cx="20218202" cy="3254689"/>
          </a:xfrm>
        </p:spPr>
        <p:txBody>
          <a:bodyPr/>
          <a:lstStyle/>
          <a:p>
            <a:r>
              <a:rPr lang="en-US" dirty="0" err="1"/>
              <a:t>Mise</a:t>
            </a:r>
            <a:r>
              <a:rPr lang="en-US" dirty="0"/>
              <a:t> </a:t>
            </a:r>
            <a:r>
              <a:rPr lang="en-US" dirty="0" err="1"/>
              <a:t>en</a:t>
            </a:r>
            <a:r>
              <a:rPr lang="en-US" dirty="0"/>
              <a:t> place </a:t>
            </a:r>
            <a:r>
              <a:rPr lang="en-US" dirty="0" err="1"/>
              <a:t>d’une</a:t>
            </a:r>
            <a:r>
              <a:rPr lang="en-US" dirty="0"/>
              <a:t> interface </a:t>
            </a:r>
            <a:r>
              <a:rPr lang="en-US" dirty="0" err="1"/>
              <a:t>graphique</a:t>
            </a:r>
            <a:r>
              <a:rPr lang="en-US" dirty="0"/>
              <a:t> </a:t>
            </a:r>
            <a:r>
              <a:rPr lang="en-US" dirty="0" err="1"/>
              <a:t>en</a:t>
            </a:r>
            <a:r>
              <a:rPr lang="en-US" dirty="0"/>
              <a:t> Java </a:t>
            </a:r>
            <a:r>
              <a:rPr lang="en-US" dirty="0" err="1"/>
              <a:t>permettant</a:t>
            </a:r>
            <a:r>
              <a:rPr lang="en-US" dirty="0"/>
              <a:t> :</a:t>
            </a:r>
          </a:p>
          <a:p>
            <a:pPr marL="571500" indent="-571500">
              <a:buFontTx/>
              <a:buChar char="-"/>
            </a:pPr>
            <a:r>
              <a:rPr lang="en-US" dirty="0"/>
              <a:t>De modifier la temperature de la </a:t>
            </a:r>
            <a:r>
              <a:rPr lang="en-US" dirty="0" err="1"/>
              <a:t>consigne</a:t>
            </a:r>
            <a:r>
              <a:rPr lang="en-US" dirty="0"/>
              <a:t>.</a:t>
            </a:r>
          </a:p>
          <a:p>
            <a:pPr marL="571500" indent="-571500">
              <a:buFontTx/>
              <a:buChar char="-"/>
            </a:pPr>
            <a:r>
              <a:rPr lang="en-US" dirty="0" err="1"/>
              <a:t>D’afficher</a:t>
            </a:r>
            <a:r>
              <a:rPr lang="en-US" dirty="0"/>
              <a:t> </a:t>
            </a:r>
            <a:r>
              <a:rPr lang="en-US" dirty="0" err="1"/>
              <a:t>l’évolution</a:t>
            </a:r>
            <a:r>
              <a:rPr lang="en-US" dirty="0"/>
              <a:t> des temperatures de </a:t>
            </a:r>
            <a:r>
              <a:rPr lang="en-US" dirty="0" err="1"/>
              <a:t>l’interieur</a:t>
            </a:r>
            <a:r>
              <a:rPr lang="en-US" dirty="0"/>
              <a:t> et de </a:t>
            </a:r>
            <a:r>
              <a:rPr lang="en-US" dirty="0" err="1"/>
              <a:t>l’extérieur</a:t>
            </a:r>
            <a:r>
              <a:rPr lang="en-US" dirty="0"/>
              <a:t>.</a:t>
            </a:r>
          </a:p>
          <a:p>
            <a:pPr marL="571500" indent="-571500">
              <a:buFontTx/>
              <a:buChar char="-"/>
            </a:pPr>
            <a:r>
              <a:rPr lang="en-US" dirty="0" err="1"/>
              <a:t>D’alerter</a:t>
            </a:r>
            <a:r>
              <a:rPr lang="en-US" dirty="0"/>
              <a:t> </a:t>
            </a:r>
            <a:r>
              <a:rPr lang="en-US" dirty="0" err="1"/>
              <a:t>l’utilisateur</a:t>
            </a:r>
            <a:r>
              <a:rPr lang="en-US" dirty="0"/>
              <a:t> </a:t>
            </a:r>
            <a:r>
              <a:rPr lang="en-US" dirty="0" err="1"/>
              <a:t>en</a:t>
            </a:r>
            <a:r>
              <a:rPr lang="en-US" dirty="0"/>
              <a:t> </a:t>
            </a:r>
            <a:r>
              <a:rPr lang="en-US" dirty="0" err="1"/>
              <a:t>cas</a:t>
            </a:r>
            <a:r>
              <a:rPr lang="en-US" dirty="0"/>
              <a:t>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644310" y="18266966"/>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190847" y="19925415"/>
            <a:ext cx="18961745" cy="6124754"/>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Outil</a:t>
            </a:r>
          </a:p>
          <a:p>
            <a:r>
              <a:rPr lang="fr-FR" sz="2800" dirty="0">
                <a:latin typeface="Times New Roman" panose="02020603050405020304" pitchFamily="18" charset="0"/>
                <a:cs typeface="Times New Roman" panose="02020603050405020304" pitchFamily="18" charset="0"/>
              </a:rPr>
              <a:t>Expliquer concepts utilisés</a:t>
            </a:r>
          </a:p>
          <a:p>
            <a:r>
              <a:rPr lang="fr-FR" sz="2800" dirty="0">
                <a:latin typeface="Times New Roman" panose="02020603050405020304" pitchFamily="18" charset="0"/>
                <a:cs typeface="Times New Roman" panose="02020603050405020304" pitchFamily="18" charset="0"/>
              </a:rPr>
              <a:t>U</a:t>
            </a:r>
          </a:p>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Utilisation d’un transistor MOSFET :</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Effet de </a:t>
            </a:r>
            <a:r>
              <a:rPr lang="fr-FR" sz="2800" dirty="0" err="1">
                <a:latin typeface="Times New Roman" panose="02020603050405020304" pitchFamily="18" charset="0"/>
                <a:cs typeface="Times New Roman" panose="02020603050405020304" pitchFamily="18" charset="0"/>
              </a:rPr>
              <a:t>peltier</a:t>
            </a:r>
            <a:r>
              <a:rPr lang="fr-FR" sz="2800" dirty="0">
                <a:latin typeface="Times New Roman" panose="02020603050405020304" pitchFamily="18" charset="0"/>
                <a:cs typeface="Times New Roman" panose="02020603050405020304" pitchFamily="18" charset="0"/>
              </a:rPr>
              <a:t>:</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r>
              <a:rPr lang="fr-FR" sz="2800" dirty="0">
                <a:latin typeface="Times New Roman" panose="02020603050405020304" pitchFamily="18" charset="0"/>
                <a:cs typeface="Times New Roman" panose="02020603050405020304" pitchFamily="18" charset="0"/>
              </a:rPr>
              <a:t>Point de rosée:</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411</TotalTime>
  <Words>152</Words>
  <Application>Microsoft Office PowerPoint</Application>
  <PresentationFormat>Personnalisé</PresentationFormat>
  <Paragraphs>28</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Corentin Dragée</cp:lastModifiedBy>
  <cp:revision>52</cp:revision>
  <dcterms:created xsi:type="dcterms:W3CDTF">2012-02-10T00:21:22Z</dcterms:created>
  <dcterms:modified xsi:type="dcterms:W3CDTF">2017-11-24T13:38:23Z</dcterms:modified>
</cp:coreProperties>
</file>