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75" r:id="rId5"/>
    <p:sldId id="262" r:id="rId6"/>
    <p:sldId id="263" r:id="rId7"/>
    <p:sldId id="265" r:id="rId8"/>
    <p:sldId id="271" r:id="rId9"/>
    <p:sldId id="276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50779-D449-4AE5-8B26-4DD1F6EED26A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67B16-AE42-4BD2-AB27-56D6173A4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2862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36604-36D1-4872-9529-983088E87B20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EDAC5-13A9-408A-A6E2-F7568AEB6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25878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977D3-BF73-4B78-B81E-4C513B946B38}" type="datetime1">
              <a:rPr lang="en-US" smtClean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eXiaSaver ZOLLI Julien, QUATREMARE Bryan, MARAND Virgile, BAZILLIO Nicola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64BF-3244-46BA-B848-2116411E5C37}" type="datetime1">
              <a:rPr lang="en-US" smtClean="0"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eXiaSaver ZOLLI Julien, QUATREMARE Bryan, MARAND Virgile, BAZILLIO Nicola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FECA-D497-4FBB-B4F4-7E11E9B3E1AE}" type="datetime1">
              <a:rPr lang="en-US" smtClean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eXiaSaver ZOLLI Julien, QUATREMARE Bryan, MARAND Virgile, BAZILLIO Nicola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5F64-38CB-4D76-9345-41B1942E31F8}" type="datetime1">
              <a:rPr lang="en-US" smtClean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eXiaSaver ZOLLI Julien, QUATREMARE Bryan, MARAND Virgile, BAZILLIO Nicola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FF93-052E-47EE-83B0-7DE989CA0677}" type="datetime1">
              <a:rPr lang="en-US" smtClean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eXiaSaver ZOLLI Julien, QUATREMARE Bryan, MARAND Virgile, BAZILLIO Nicola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7CAA-2150-4BD8-BBAD-CFF7756130CE}" type="datetime1">
              <a:rPr lang="en-US" smtClean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eXiaSaver ZOLLI Julien, QUATREMARE Bryan, MARAND Virgile, BAZILLIO Nicola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AE33-C568-49A6-A2AD-F69ED1EEC20E}" type="datetime1">
              <a:rPr lang="en-US" smtClean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eXiaSaver ZOLLI Julien, QUATREMARE Bryan, MARAND Virgile, BAZILLIO Nicola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0A3D-82CB-41EF-81E5-A0F8D956B921}" type="datetime1">
              <a:rPr lang="en-US" smtClean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eXiaSaver ZOLLI Julien, QUATREMARE Bryan, MARAND Virgile, BAZILLIO Nicola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E4CB-B1A5-42D2-B7B3-6608D150EE96}" type="datetime1">
              <a:rPr lang="en-US" smtClean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eXiaSaver ZOLLI Julien, QUATREMARE Bryan, MARAND Virgile, BAZILLIO Nicola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5039-88DC-4B9D-A483-46DB72238F18}" type="datetime1">
              <a:rPr lang="en-US" smtClean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eXiaSaver ZOLLI Julien, QUATREMARE Bryan, MARAND Virgile, BAZILLIO Nicola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C11F-5BA1-4EC6-B758-B77F10BF1B22}" type="datetime1">
              <a:rPr lang="en-US" smtClean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eXiaSaver ZOLLI Julien, QUATREMARE Bryan, MARAND Virgile, BAZILLIO Nicola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7143-6166-4DE7-A242-0B81319B213A}" type="datetime1">
              <a:rPr lang="en-US" smtClean="0"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eXiaSaver ZOLLI Julien, QUATREMARE Bryan, MARAND Virgile, BAZILLIO Nicola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0E67-AA6D-472D-8356-B6D4141299B7}" type="datetime1">
              <a:rPr lang="en-US" smtClean="0"/>
              <a:t>12/16/2016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eXiaSaver ZOLLI Julien, QUATREMARE Bryan, MARAND Virgile, BAZILLIO Nicola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94FB-C601-4839-95AC-5441C6610475}" type="datetime1">
              <a:rPr lang="en-US" smtClean="0"/>
              <a:t>12/16/2016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eXiaSaver ZOLLI Julien, QUATREMARE Bryan, MARAND Virgile, BAZILLIO Nicola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6CAE-04FD-4383-9DFE-347D57B86886}" type="datetime1">
              <a:rPr lang="en-US" smtClean="0"/>
              <a:t>12/16/2016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eXiaSaver ZOLLI Julien, QUATREMARE Bryan, MARAND Virgile, BAZILLIO Nicola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FF92-A37A-45A7-9607-B759E71F7F2A}" type="datetime1">
              <a:rPr lang="en-US" smtClean="0"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eXiaSaver ZOLLI Julien, QUATREMARE Bryan, MARAND Virgile, BAZILLIO Nicola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4863F39-088E-4B53-8BBE-FD12DA2E5667}" type="datetime1">
              <a:rPr lang="en-US" smtClean="0"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en-US"/>
              <a:t>eXiaSaver ZOLLI Julien, QUATREMARE Bryan, MARAND Virgile, BAZILLIO Nicola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2360DF6-E05D-479A-A3CA-5974144B35DC}" type="datetime1">
              <a:rPr lang="en-US" smtClean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eXiaSaver ZOLLI Julien, QUATREMARE Bryan, MARAND Virgile, BAZILLIO Nicola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du 07/12/2016 – 16/12/2016</a:t>
            </a:r>
          </a:p>
          <a:p>
            <a:endParaRPr lang="fr-FR" dirty="0"/>
          </a:p>
          <a:p>
            <a:r>
              <a:rPr lang="fr-FR" dirty="0"/>
              <a:t>Réalisé par ZOLLI Julien – QUATREMARE Bryan – MARAND Virgile BAZILLIO Nicola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751012" y="1508083"/>
            <a:ext cx="86762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0" dirty="0" err="1">
                <a:latin typeface="Mistral" panose="03090702030407020403" pitchFamily="66" charset="0"/>
              </a:rPr>
              <a:t>e</a:t>
            </a:r>
            <a:r>
              <a:rPr lang="fr-FR" sz="9000" dirty="0" err="1">
                <a:solidFill>
                  <a:srgbClr val="FF0000"/>
                </a:solidFill>
                <a:latin typeface="Mistral" panose="03090702030407020403" pitchFamily="66" charset="0"/>
              </a:rPr>
              <a:t>X</a:t>
            </a:r>
            <a:r>
              <a:rPr lang="fr-FR" sz="9000" dirty="0" err="1">
                <a:latin typeface="Mistral" panose="03090702030407020403" pitchFamily="66" charset="0"/>
              </a:rPr>
              <a:t>iaSaver</a:t>
            </a:r>
            <a:endParaRPr lang="fr-FR" sz="9000" dirty="0">
              <a:latin typeface="Mistral" panose="030907020304070204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64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dirty="0">
                <a:solidFill>
                  <a:schemeClr val="tx1"/>
                </a:solidFill>
              </a:rPr>
              <a:t>Merci de votre 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600" dirty="0"/>
              <a:t>Questions/remarques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eXiaSaver</a:t>
            </a:r>
            <a:r>
              <a:rPr lang="en-US" dirty="0"/>
              <a:t> ZOLLI Julien, QUATREMARE Bryan, MARAND </a:t>
            </a:r>
            <a:r>
              <a:rPr lang="en-US" dirty="0" err="1"/>
              <a:t>Virgile</a:t>
            </a:r>
            <a:r>
              <a:rPr lang="en-US" dirty="0"/>
              <a:t>, BAZILLIO Nicola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9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Sommaire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Fichiers .</a:t>
            </a:r>
            <a:r>
              <a:rPr lang="fr-FR" dirty="0" err="1"/>
              <a:t>pbm</a:t>
            </a:r>
            <a:endParaRPr lang="fr-FR" dirty="0"/>
          </a:p>
          <a:p>
            <a:r>
              <a:rPr lang="fr-FR" dirty="0"/>
              <a:t>La bibliothèque lecture</a:t>
            </a:r>
          </a:p>
          <a:p>
            <a:r>
              <a:rPr lang="fr-FR" dirty="0"/>
              <a:t>Le Luncher </a:t>
            </a:r>
          </a:p>
          <a:p>
            <a:r>
              <a:rPr lang="fr-FR" dirty="0" err="1"/>
              <a:t>Screensaver</a:t>
            </a:r>
            <a:r>
              <a:rPr lang="fr-FR" dirty="0"/>
              <a:t> statique </a:t>
            </a:r>
          </a:p>
          <a:p>
            <a:r>
              <a:rPr lang="fr-FR" dirty="0" err="1"/>
              <a:t>Screensaver</a:t>
            </a:r>
            <a:r>
              <a:rPr lang="fr-FR" dirty="0"/>
              <a:t> dynamique </a:t>
            </a:r>
          </a:p>
          <a:p>
            <a:r>
              <a:rPr lang="fr-FR" dirty="0" err="1"/>
              <a:t>Screensaver</a:t>
            </a:r>
            <a:r>
              <a:rPr lang="fr-FR" dirty="0"/>
              <a:t> </a:t>
            </a:r>
            <a:r>
              <a:rPr lang="fr-FR" dirty="0" err="1"/>
              <a:t>intéractif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dirty="0" err="1"/>
              <a:t>eXiaSaver</a:t>
            </a:r>
            <a:r>
              <a:rPr lang="en-US" b="0" dirty="0"/>
              <a:t> ZOLLI Julien, QUATREMARE Bryan, MARAND </a:t>
            </a:r>
            <a:r>
              <a:rPr lang="en-US" b="0" dirty="0" err="1"/>
              <a:t>Virgile</a:t>
            </a:r>
            <a:r>
              <a:rPr lang="en-US" b="0" dirty="0"/>
              <a:t>, </a:t>
            </a:r>
            <a:r>
              <a:rPr lang="en-US" dirty="0"/>
              <a:t>BAZILLIO Nicola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85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905000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Les fichiers .</a:t>
            </a:r>
            <a:r>
              <a:rPr lang="fr-FR" dirty="0" err="1">
                <a:solidFill>
                  <a:schemeClr val="tx1"/>
                </a:solidFill>
              </a:rPr>
              <a:t>pbm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3" y="1320801"/>
            <a:ext cx="9905998" cy="447040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Un </a:t>
            </a:r>
            <a:r>
              <a:rPr lang="fr-FR" dirty="0" err="1"/>
              <a:t>Coeur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Un panneau stop</a:t>
            </a:r>
          </a:p>
          <a:p>
            <a:pPr marL="0" indent="0">
              <a:buNone/>
            </a:pPr>
            <a:r>
              <a:rPr lang="fr-FR" dirty="0"/>
              <a:t>Le n°9</a:t>
            </a:r>
          </a:p>
          <a:p>
            <a:pPr marL="0" indent="0">
              <a:buNone/>
            </a:pPr>
            <a:r>
              <a:rPr lang="fr-FR" dirty="0"/>
              <a:t>La lettre J</a:t>
            </a:r>
          </a:p>
          <a:p>
            <a:pPr marL="0" indent="0">
              <a:buNone/>
            </a:pPr>
            <a:r>
              <a:rPr lang="fr-FR" dirty="0"/>
              <a:t>Une tête de grenouille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dirty="0" err="1"/>
              <a:t>eXiaSaver</a:t>
            </a:r>
            <a:r>
              <a:rPr lang="en-US" b="0" dirty="0"/>
              <a:t> ZOLLI Julien, QUATREMARE Bryan, MARAND </a:t>
            </a:r>
            <a:r>
              <a:rPr lang="en-US" b="0" dirty="0" err="1"/>
              <a:t>Virgile</a:t>
            </a:r>
            <a:r>
              <a:rPr lang="en-US" b="0" dirty="0"/>
              <a:t>, </a:t>
            </a:r>
            <a:r>
              <a:rPr lang="en-US" dirty="0"/>
              <a:t>BAZILLIO Nicola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9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: fork</a:t>
            </a:r>
          </a:p>
          <a:p>
            <a:r>
              <a:rPr lang="fr-FR" dirty="0"/>
              <a:t>Lecture : </a:t>
            </a:r>
            <a:r>
              <a:rPr lang="fr-FR" dirty="0" err="1"/>
              <a:t>fgets</a:t>
            </a:r>
            <a:endParaRPr lang="fr-FR" dirty="0"/>
          </a:p>
          <a:p>
            <a:r>
              <a:rPr lang="fr-FR" dirty="0"/>
              <a:t>Chaine père : Pipe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dirty="0" err="1"/>
              <a:t>eXiaSaver</a:t>
            </a:r>
            <a:r>
              <a:rPr lang="en-US" b="0" dirty="0"/>
              <a:t> </a:t>
            </a:r>
            <a:r>
              <a:rPr lang="en-US" dirty="0"/>
              <a:t>ZOLLI Julien</a:t>
            </a:r>
            <a:r>
              <a:rPr lang="en-US" b="0" dirty="0"/>
              <a:t>, </a:t>
            </a:r>
            <a:r>
              <a:rPr lang="en-US" dirty="0"/>
              <a:t>QUATREMARE Bryan</a:t>
            </a:r>
            <a:r>
              <a:rPr lang="en-US" b="0" dirty="0"/>
              <a:t>, MARAND </a:t>
            </a:r>
            <a:r>
              <a:rPr lang="en-US" b="0" dirty="0" err="1"/>
              <a:t>Virgile</a:t>
            </a:r>
            <a:r>
              <a:rPr lang="en-US" b="0" dirty="0"/>
              <a:t>, BAZILLIO Nicola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Ellipse 5"/>
          <p:cNvSpPr/>
          <p:nvPr/>
        </p:nvSpPr>
        <p:spPr>
          <a:xfrm>
            <a:off x="1219200" y="1559067"/>
            <a:ext cx="4027054" cy="949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Création d’un nouveau processus pour la lecture</a:t>
            </a:r>
          </a:p>
        </p:txBody>
      </p:sp>
      <p:sp>
        <p:nvSpPr>
          <p:cNvPr id="7" name="Ellipse 6"/>
          <p:cNvSpPr/>
          <p:nvPr/>
        </p:nvSpPr>
        <p:spPr>
          <a:xfrm>
            <a:off x="6271850" y="1559067"/>
            <a:ext cx="3749963" cy="953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Lecture du .</a:t>
            </a:r>
            <a:r>
              <a:rPr lang="fr-FR" dirty="0" err="1"/>
              <a:t>pbm</a:t>
            </a:r>
            <a:r>
              <a:rPr lang="fr-FR" dirty="0"/>
              <a:t> dans le processus fils </a:t>
            </a:r>
          </a:p>
        </p:txBody>
      </p:sp>
      <p:sp>
        <p:nvSpPr>
          <p:cNvPr id="8" name="Ellipse 7"/>
          <p:cNvSpPr/>
          <p:nvPr/>
        </p:nvSpPr>
        <p:spPr>
          <a:xfrm>
            <a:off x="6396540" y="2994676"/>
            <a:ext cx="3500582" cy="109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Envoie une chaine </a:t>
            </a:r>
            <a:r>
              <a:rPr lang="fr-FR" dirty="0" err="1"/>
              <a:t>trinaire</a:t>
            </a:r>
            <a:r>
              <a:rPr lang="fr-FR" dirty="0"/>
              <a:t> au père</a:t>
            </a:r>
          </a:p>
        </p:txBody>
      </p:sp>
      <p:cxnSp>
        <p:nvCxnSpPr>
          <p:cNvPr id="9" name="Connecteur droit avec flèche 8"/>
          <p:cNvCxnSpPr>
            <a:stCxn id="6" idx="6"/>
            <a:endCxn id="7" idx="2"/>
          </p:cNvCxnSpPr>
          <p:nvPr/>
        </p:nvCxnSpPr>
        <p:spPr>
          <a:xfrm>
            <a:off x="5246254" y="2033730"/>
            <a:ext cx="1025596" cy="2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7" idx="4"/>
            <a:endCxn id="8" idx="0"/>
          </p:cNvCxnSpPr>
          <p:nvPr/>
        </p:nvCxnSpPr>
        <p:spPr>
          <a:xfrm flipH="1">
            <a:off x="8146831" y="2512722"/>
            <a:ext cx="1" cy="481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905000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LA bibliothèque de lecture</a:t>
            </a:r>
          </a:p>
        </p:txBody>
      </p:sp>
    </p:spTree>
    <p:extLst>
      <p:ext uri="{BB962C8B-B14F-4D97-AF65-F5344CB8AC3E}">
        <p14:creationId xmlns:p14="http://schemas.microsoft.com/office/powerpoint/2010/main" val="29076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905000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Le </a:t>
            </a:r>
            <a:r>
              <a:rPr lang="fr-FR" dirty="0" err="1">
                <a:solidFill>
                  <a:schemeClr val="tx1"/>
                </a:solidFill>
              </a:rPr>
              <a:t>launcher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Choix : ./</a:t>
            </a:r>
            <a:r>
              <a:rPr lang="fr-FR" dirty="0" err="1"/>
              <a:t>launcher</a:t>
            </a:r>
            <a:r>
              <a:rPr lang="fr-FR" dirty="0"/>
              <a:t> ou ./</a:t>
            </a:r>
            <a:r>
              <a:rPr lang="fr-FR" dirty="0" err="1"/>
              <a:t>launcher</a:t>
            </a:r>
            <a:r>
              <a:rPr lang="fr-FR" dirty="0"/>
              <a:t> –</a:t>
            </a:r>
            <a:r>
              <a:rPr lang="fr-FR" dirty="0" err="1"/>
              <a:t>stats</a:t>
            </a:r>
            <a:endParaRPr lang="fr-FR" dirty="0"/>
          </a:p>
          <a:p>
            <a:r>
              <a:rPr lang="fr-FR" dirty="0"/>
              <a:t>Si stat : choix du tri </a:t>
            </a:r>
          </a:p>
          <a:p>
            <a:r>
              <a:rPr lang="fr-FR" dirty="0"/>
              <a:t>Si </a:t>
            </a:r>
            <a:r>
              <a:rPr lang="fr-FR" dirty="0" err="1"/>
              <a:t>screensaver</a:t>
            </a:r>
            <a:r>
              <a:rPr lang="fr-FR" dirty="0"/>
              <a:t> : Affichage </a:t>
            </a:r>
            <a:r>
              <a:rPr lang="fr-FR" dirty="0" err="1"/>
              <a:t>random</a:t>
            </a:r>
            <a:r>
              <a:rPr lang="fr-FR" dirty="0"/>
              <a:t> d’un des </a:t>
            </a:r>
            <a:r>
              <a:rPr lang="fr-FR" dirty="0" err="1"/>
              <a:t>screens</a:t>
            </a:r>
            <a:endParaRPr lang="fr-FR" dirty="0"/>
          </a:p>
          <a:p>
            <a:r>
              <a:rPr lang="fr-FR" dirty="0"/>
              <a:t>Si </a:t>
            </a:r>
            <a:r>
              <a:rPr lang="fr-FR" dirty="0" err="1"/>
              <a:t>screensaver</a:t>
            </a:r>
            <a:r>
              <a:rPr lang="fr-FR" dirty="0"/>
              <a:t> :  écrit dans le fichier historique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dirty="0" err="1"/>
              <a:t>eXiaSaver</a:t>
            </a:r>
            <a:r>
              <a:rPr lang="en-US" b="0" dirty="0"/>
              <a:t> ZOLLI Julien</a:t>
            </a:r>
            <a:r>
              <a:rPr lang="en-US" dirty="0"/>
              <a:t>, QUATREMARE Bryan</a:t>
            </a:r>
            <a:r>
              <a:rPr lang="en-US" b="0" dirty="0"/>
              <a:t>, MARAND </a:t>
            </a:r>
            <a:r>
              <a:rPr lang="en-US" b="0" dirty="0" err="1"/>
              <a:t>Virgile</a:t>
            </a:r>
            <a:r>
              <a:rPr lang="en-US" b="0" dirty="0"/>
              <a:t>, </a:t>
            </a:r>
            <a:r>
              <a:rPr lang="en-US" dirty="0"/>
              <a:t>BAZILLIO Nicola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Ellipse 6"/>
          <p:cNvSpPr/>
          <p:nvPr/>
        </p:nvSpPr>
        <p:spPr>
          <a:xfrm>
            <a:off x="1141412" y="1630217"/>
            <a:ext cx="2623127" cy="1043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Choix entre </a:t>
            </a:r>
            <a:r>
              <a:rPr lang="fr-FR" dirty="0" err="1"/>
              <a:t>stats</a:t>
            </a:r>
            <a:r>
              <a:rPr lang="fr-FR" dirty="0"/>
              <a:t> et </a:t>
            </a:r>
            <a:r>
              <a:rPr lang="fr-FR" dirty="0" err="1"/>
              <a:t>screensaver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4405746" y="1341292"/>
            <a:ext cx="2466109" cy="810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Stats</a:t>
            </a:r>
            <a:r>
              <a:rPr lang="fr-FR" dirty="0"/>
              <a:t> : historique</a:t>
            </a:r>
          </a:p>
        </p:txBody>
      </p:sp>
      <p:sp>
        <p:nvSpPr>
          <p:cNvPr id="9" name="Ellipse 8"/>
          <p:cNvSpPr/>
          <p:nvPr/>
        </p:nvSpPr>
        <p:spPr>
          <a:xfrm>
            <a:off x="6094411" y="2244146"/>
            <a:ext cx="2475346" cy="13000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Choix </a:t>
            </a:r>
            <a:r>
              <a:rPr lang="fr-FR" dirty="0" err="1"/>
              <a:t>random</a:t>
            </a:r>
            <a:r>
              <a:rPr lang="fr-FR" dirty="0"/>
              <a:t> d’un des </a:t>
            </a:r>
            <a:r>
              <a:rPr lang="fr-FR" dirty="0" err="1"/>
              <a:t>screensavers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9038502" y="2486528"/>
            <a:ext cx="2429164" cy="815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Écriture dans l’historique </a:t>
            </a:r>
          </a:p>
        </p:txBody>
      </p:sp>
      <p:cxnSp>
        <p:nvCxnSpPr>
          <p:cNvPr id="12" name="Connecteur droit avec flèche 11"/>
          <p:cNvCxnSpPr>
            <a:stCxn id="7" idx="6"/>
            <a:endCxn id="8" idx="2"/>
          </p:cNvCxnSpPr>
          <p:nvPr/>
        </p:nvCxnSpPr>
        <p:spPr>
          <a:xfrm flipV="1">
            <a:off x="3764539" y="1746682"/>
            <a:ext cx="641207" cy="40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 : en angle 15"/>
          <p:cNvCxnSpPr>
            <a:stCxn id="7" idx="4"/>
            <a:endCxn id="9" idx="2"/>
          </p:cNvCxnSpPr>
          <p:nvPr/>
        </p:nvCxnSpPr>
        <p:spPr>
          <a:xfrm rot="16200000" flipH="1">
            <a:off x="4163578" y="963323"/>
            <a:ext cx="220230" cy="36414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9" idx="6"/>
            <a:endCxn id="10" idx="2"/>
          </p:cNvCxnSpPr>
          <p:nvPr/>
        </p:nvCxnSpPr>
        <p:spPr>
          <a:xfrm flipV="1">
            <a:off x="8569757" y="2894155"/>
            <a:ext cx="4687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84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905000"/>
          </a:xfrm>
        </p:spPr>
        <p:txBody>
          <a:bodyPr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Screensaver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STAtique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dirty="0" err="1"/>
              <a:t>eXiaSaver</a:t>
            </a:r>
            <a:r>
              <a:rPr lang="en-US" b="0" dirty="0"/>
              <a:t> </a:t>
            </a:r>
            <a:r>
              <a:rPr lang="en-US" dirty="0"/>
              <a:t>ZOLLI Julien</a:t>
            </a:r>
            <a:r>
              <a:rPr lang="en-US" b="0" dirty="0"/>
              <a:t>, QUATREMARE Bryan, MARAND </a:t>
            </a:r>
            <a:r>
              <a:rPr lang="en-US" b="0" dirty="0" err="1"/>
              <a:t>Virgile</a:t>
            </a:r>
            <a:r>
              <a:rPr lang="en-US" b="0" dirty="0"/>
              <a:t>, BAZILLIO Nicola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Centrage </a:t>
            </a:r>
            <a:r>
              <a:rPr lang="fr-FR" dirty="0">
                <a:sym typeface="Wingdings" panose="05000000000000000000" pitchFamily="2" charset="2"/>
              </a:rPr>
              <a:t> tableau à 2 dimensions</a:t>
            </a:r>
          </a:p>
          <a:p>
            <a:r>
              <a:rPr lang="fr-FR" dirty="0">
                <a:sym typeface="Wingdings" panose="05000000000000000000" pitchFamily="2" charset="2"/>
              </a:rPr>
              <a:t>Affichage  commande </a:t>
            </a:r>
            <a:r>
              <a:rPr lang="fr-FR" dirty="0" err="1">
                <a:sym typeface="Wingdings" panose="05000000000000000000" pitchFamily="2" charset="2"/>
              </a:rPr>
              <a:t>read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1201809" y="1873827"/>
            <a:ext cx="2216728" cy="738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Centrage de l’image</a:t>
            </a:r>
          </a:p>
        </p:txBody>
      </p:sp>
      <p:sp>
        <p:nvSpPr>
          <p:cNvPr id="9" name="Ellipse 8"/>
          <p:cNvSpPr/>
          <p:nvPr/>
        </p:nvSpPr>
        <p:spPr>
          <a:xfrm>
            <a:off x="6219103" y="1912215"/>
            <a:ext cx="2466109" cy="662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Affichage .</a:t>
            </a:r>
            <a:r>
              <a:rPr lang="fr-FR" dirty="0" err="1"/>
              <a:t>pbm</a:t>
            </a:r>
            <a:endParaRPr lang="fr-FR" dirty="0"/>
          </a:p>
        </p:txBody>
      </p:sp>
      <p:cxnSp>
        <p:nvCxnSpPr>
          <p:cNvPr id="11" name="Connecteur droit avec flèche 10"/>
          <p:cNvCxnSpPr>
            <a:stCxn id="8" idx="6"/>
            <a:endCxn id="9" idx="2"/>
          </p:cNvCxnSpPr>
          <p:nvPr/>
        </p:nvCxnSpPr>
        <p:spPr>
          <a:xfrm>
            <a:off x="3418537" y="2243282"/>
            <a:ext cx="2800566" cy="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36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9181" y="0"/>
            <a:ext cx="9905998" cy="1905000"/>
          </a:xfrm>
        </p:spPr>
        <p:txBody>
          <a:bodyPr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Screensaver</a:t>
            </a:r>
            <a:r>
              <a:rPr lang="fr-FR" dirty="0">
                <a:solidFill>
                  <a:schemeClr val="tx1"/>
                </a:solidFill>
              </a:rPr>
              <a:t> dynamique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dirty="0" err="1"/>
              <a:t>eXiaSaver</a:t>
            </a:r>
            <a:r>
              <a:rPr lang="en-US" b="0" dirty="0"/>
              <a:t> ZOLLI Julien</a:t>
            </a:r>
            <a:r>
              <a:rPr lang="en-US" dirty="0"/>
              <a:t>, QUATREMARE Bryan, MARAND </a:t>
            </a:r>
            <a:r>
              <a:rPr lang="en-US" dirty="0" err="1"/>
              <a:t>Virgile</a:t>
            </a:r>
            <a:r>
              <a:rPr lang="en-US" b="0" dirty="0"/>
              <a:t>, BAZILLIO Nicola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Récupération : commande </a:t>
            </a:r>
            <a:r>
              <a:rPr lang="fr-FR" dirty="0" err="1"/>
              <a:t>localtime</a:t>
            </a:r>
            <a:endParaRPr lang="fr-FR" dirty="0"/>
          </a:p>
          <a:p>
            <a:r>
              <a:rPr lang="fr-FR" dirty="0"/>
              <a:t>Assemblage : fonction spéciale</a:t>
            </a:r>
          </a:p>
          <a:p>
            <a:r>
              <a:rPr lang="fr-FR" dirty="0"/>
              <a:t>Affichage : commande </a:t>
            </a:r>
            <a:r>
              <a:rPr lang="fr-FR" dirty="0" err="1"/>
              <a:t>read</a:t>
            </a:r>
            <a:endParaRPr lang="fr-FR" dirty="0"/>
          </a:p>
          <a:p>
            <a:r>
              <a:rPr lang="fr-FR" dirty="0"/>
              <a:t>Centrage : Taille des caractères divisé par 2</a:t>
            </a:r>
          </a:p>
          <a:p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941369" y="1674667"/>
            <a:ext cx="2424528" cy="1069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Récupération de l’heure système</a:t>
            </a:r>
          </a:p>
        </p:txBody>
      </p:sp>
      <p:sp>
        <p:nvSpPr>
          <p:cNvPr id="9" name="Ellipse 8"/>
          <p:cNvSpPr/>
          <p:nvPr/>
        </p:nvSpPr>
        <p:spPr>
          <a:xfrm>
            <a:off x="4507345" y="1808306"/>
            <a:ext cx="2438400" cy="792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Assemblage des .</a:t>
            </a:r>
            <a:r>
              <a:rPr lang="fr-FR" dirty="0" err="1"/>
              <a:t>pbm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7743103" y="1869497"/>
            <a:ext cx="2736994" cy="669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Affichage des .</a:t>
            </a:r>
            <a:r>
              <a:rPr lang="fr-FR" dirty="0" err="1"/>
              <a:t>pbm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7823127" y="3574760"/>
            <a:ext cx="2576945" cy="738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Centrage des .</a:t>
            </a:r>
            <a:r>
              <a:rPr lang="fr-FR" dirty="0" err="1"/>
              <a:t>pbm</a:t>
            </a:r>
            <a:endParaRPr lang="fr-FR" dirty="0"/>
          </a:p>
        </p:txBody>
      </p:sp>
      <p:cxnSp>
        <p:nvCxnSpPr>
          <p:cNvPr id="13" name="Connecteur droit avec flèche 12"/>
          <p:cNvCxnSpPr>
            <a:stCxn id="7" idx="6"/>
            <a:endCxn id="9" idx="2"/>
          </p:cNvCxnSpPr>
          <p:nvPr/>
        </p:nvCxnSpPr>
        <p:spPr>
          <a:xfrm flipV="1">
            <a:off x="3365897" y="2204459"/>
            <a:ext cx="1141448" cy="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9" idx="6"/>
            <a:endCxn id="10" idx="2"/>
          </p:cNvCxnSpPr>
          <p:nvPr/>
        </p:nvCxnSpPr>
        <p:spPr>
          <a:xfrm>
            <a:off x="6945745" y="2204459"/>
            <a:ext cx="797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0" idx="4"/>
            <a:endCxn id="11" idx="0"/>
          </p:cNvCxnSpPr>
          <p:nvPr/>
        </p:nvCxnSpPr>
        <p:spPr>
          <a:xfrm>
            <a:off x="9111600" y="2539421"/>
            <a:ext cx="0" cy="1035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312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Screensaver</a:t>
            </a:r>
            <a:r>
              <a:rPr lang="fr-FR" dirty="0">
                <a:solidFill>
                  <a:schemeClr val="tx1"/>
                </a:solidFill>
              </a:rPr>
              <a:t> interactif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dirty="0" err="1"/>
              <a:t>eXiaSaver</a:t>
            </a:r>
            <a:r>
              <a:rPr lang="en-US" b="0" dirty="0"/>
              <a:t> </a:t>
            </a:r>
            <a:r>
              <a:rPr lang="en-US" dirty="0"/>
              <a:t>ZOLLI Julien</a:t>
            </a:r>
            <a:r>
              <a:rPr lang="en-US" b="0" dirty="0"/>
              <a:t>, QUATREMARE Bryan, MARAND </a:t>
            </a:r>
            <a:r>
              <a:rPr lang="en-US" b="0" dirty="0" err="1"/>
              <a:t>Virgile</a:t>
            </a:r>
            <a:r>
              <a:rPr lang="en-US" b="0" dirty="0"/>
              <a:t>, BAZILLIO Nicola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Chargement :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pbm</a:t>
            </a:r>
            <a:endParaRPr lang="fr-FR" dirty="0"/>
          </a:p>
          <a:p>
            <a:r>
              <a:rPr lang="fr-FR" dirty="0"/>
              <a:t>Affichage : tableau à 2 dimensions</a:t>
            </a:r>
          </a:p>
          <a:p>
            <a:r>
              <a:rPr lang="fr-FR" dirty="0"/>
              <a:t>Entrée : fonction </a:t>
            </a:r>
            <a:r>
              <a:rPr lang="fr-FR" dirty="0" err="1"/>
              <a:t>getch</a:t>
            </a:r>
            <a:endParaRPr lang="fr-FR" dirty="0"/>
          </a:p>
          <a:p>
            <a:r>
              <a:rPr lang="fr-FR" dirty="0"/>
              <a:t>Déplacement : tableau à 2 dimensions</a:t>
            </a:r>
          </a:p>
        </p:txBody>
      </p:sp>
      <p:sp>
        <p:nvSpPr>
          <p:cNvPr id="10" name="Ellipse 9"/>
          <p:cNvSpPr/>
          <p:nvPr/>
        </p:nvSpPr>
        <p:spPr>
          <a:xfrm>
            <a:off x="901266" y="1571587"/>
            <a:ext cx="228527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Charge les avions en mémoire</a:t>
            </a:r>
          </a:p>
        </p:txBody>
      </p:sp>
      <p:sp>
        <p:nvSpPr>
          <p:cNvPr id="11" name="Ellipse 10"/>
          <p:cNvSpPr/>
          <p:nvPr/>
        </p:nvSpPr>
        <p:spPr>
          <a:xfrm>
            <a:off x="4313382" y="1671782"/>
            <a:ext cx="2115127" cy="714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Affiche l’avion </a:t>
            </a:r>
          </a:p>
        </p:txBody>
      </p:sp>
      <p:sp>
        <p:nvSpPr>
          <p:cNvPr id="12" name="Ellipse 11"/>
          <p:cNvSpPr/>
          <p:nvPr/>
        </p:nvSpPr>
        <p:spPr>
          <a:xfrm>
            <a:off x="7389092" y="1596986"/>
            <a:ext cx="2115127" cy="865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Attend une entrée utilisateur</a:t>
            </a:r>
          </a:p>
        </p:txBody>
      </p:sp>
      <p:sp>
        <p:nvSpPr>
          <p:cNvPr id="13" name="Ellipse 12"/>
          <p:cNvSpPr/>
          <p:nvPr/>
        </p:nvSpPr>
        <p:spPr>
          <a:xfrm>
            <a:off x="7453745" y="3334886"/>
            <a:ext cx="1985819" cy="84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Déplace l’avion en fonction</a:t>
            </a:r>
          </a:p>
        </p:txBody>
      </p:sp>
      <p:cxnSp>
        <p:nvCxnSpPr>
          <p:cNvPr id="15" name="Connecteur droit avec flèche 14"/>
          <p:cNvCxnSpPr>
            <a:stCxn id="10" idx="6"/>
            <a:endCxn id="11" idx="2"/>
          </p:cNvCxnSpPr>
          <p:nvPr/>
        </p:nvCxnSpPr>
        <p:spPr>
          <a:xfrm>
            <a:off x="3186545" y="2028787"/>
            <a:ext cx="11268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1" idx="6"/>
            <a:endCxn id="12" idx="2"/>
          </p:cNvCxnSpPr>
          <p:nvPr/>
        </p:nvCxnSpPr>
        <p:spPr>
          <a:xfrm>
            <a:off x="6428509" y="2028788"/>
            <a:ext cx="960583" cy="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 : en angle 18"/>
          <p:cNvCxnSpPr>
            <a:stCxn id="13" idx="6"/>
            <a:endCxn id="12" idx="6"/>
          </p:cNvCxnSpPr>
          <p:nvPr/>
        </p:nvCxnSpPr>
        <p:spPr>
          <a:xfrm flipV="1">
            <a:off x="9439564" y="2029940"/>
            <a:ext cx="64655" cy="1729819"/>
          </a:xfrm>
          <a:prstGeom prst="bentConnector3">
            <a:avLst>
              <a:gd name="adj1" fmla="val 4535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2" idx="4"/>
            <a:endCxn id="13" idx="0"/>
          </p:cNvCxnSpPr>
          <p:nvPr/>
        </p:nvCxnSpPr>
        <p:spPr>
          <a:xfrm flipH="1">
            <a:off x="8446655" y="2462894"/>
            <a:ext cx="1" cy="87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57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905000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Interruption des  processus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dirty="0" err="1"/>
              <a:t>eXiaSaver</a:t>
            </a:r>
            <a:r>
              <a:rPr lang="en-US" b="0" dirty="0"/>
              <a:t> </a:t>
            </a:r>
            <a:r>
              <a:rPr lang="en-US" dirty="0"/>
              <a:t>ZOLLI Julien, QUATREMARE Bryan, MARAND </a:t>
            </a:r>
            <a:r>
              <a:rPr lang="en-US" dirty="0" err="1"/>
              <a:t>Virgile</a:t>
            </a:r>
            <a:r>
              <a:rPr lang="en-US" b="0" dirty="0"/>
              <a:t>, BAZILLIO Nicola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Ellipse 5"/>
          <p:cNvSpPr/>
          <p:nvPr/>
        </p:nvSpPr>
        <p:spPr>
          <a:xfrm>
            <a:off x="1874982" y="1505527"/>
            <a:ext cx="1791855" cy="979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Statique</a:t>
            </a:r>
          </a:p>
        </p:txBody>
      </p:sp>
      <p:sp>
        <p:nvSpPr>
          <p:cNvPr id="7" name="Ellipse 6"/>
          <p:cNvSpPr/>
          <p:nvPr/>
        </p:nvSpPr>
        <p:spPr>
          <a:xfrm>
            <a:off x="5095820" y="1603590"/>
            <a:ext cx="2160405" cy="979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Dynamique</a:t>
            </a:r>
          </a:p>
        </p:txBody>
      </p:sp>
      <p:sp>
        <p:nvSpPr>
          <p:cNvPr id="8" name="Ellipse 7"/>
          <p:cNvSpPr/>
          <p:nvPr/>
        </p:nvSpPr>
        <p:spPr>
          <a:xfrm>
            <a:off x="8971877" y="1475003"/>
            <a:ext cx="1706383" cy="1040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Interactif</a:t>
            </a:r>
          </a:p>
        </p:txBody>
      </p:sp>
      <p:sp>
        <p:nvSpPr>
          <p:cNvPr id="9" name="Ellipse 8"/>
          <p:cNvSpPr/>
          <p:nvPr/>
        </p:nvSpPr>
        <p:spPr>
          <a:xfrm>
            <a:off x="1787236" y="3452235"/>
            <a:ext cx="1967345" cy="1075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N’importe quel touche</a:t>
            </a:r>
          </a:p>
        </p:txBody>
      </p:sp>
      <p:sp>
        <p:nvSpPr>
          <p:cNvPr id="10" name="Ellipse 9"/>
          <p:cNvSpPr/>
          <p:nvPr/>
        </p:nvSpPr>
        <p:spPr>
          <a:xfrm>
            <a:off x="4989151" y="3502747"/>
            <a:ext cx="2373745" cy="1025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Ctrl + C</a:t>
            </a:r>
          </a:p>
        </p:txBody>
      </p:sp>
      <p:sp>
        <p:nvSpPr>
          <p:cNvPr id="11" name="Ellipse 10"/>
          <p:cNvSpPr/>
          <p:nvPr/>
        </p:nvSpPr>
        <p:spPr>
          <a:xfrm>
            <a:off x="8656669" y="3425392"/>
            <a:ext cx="2336800" cy="1092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Touche X</a:t>
            </a:r>
          </a:p>
        </p:txBody>
      </p:sp>
      <p:cxnSp>
        <p:nvCxnSpPr>
          <p:cNvPr id="15" name="Connecteur droit avec flèche 14"/>
          <p:cNvCxnSpPr>
            <a:stCxn id="6" idx="4"/>
            <a:endCxn id="9" idx="0"/>
          </p:cNvCxnSpPr>
          <p:nvPr/>
        </p:nvCxnSpPr>
        <p:spPr>
          <a:xfrm flipH="1">
            <a:off x="2770909" y="2484582"/>
            <a:ext cx="1" cy="96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7" idx="4"/>
            <a:endCxn id="10" idx="0"/>
          </p:cNvCxnSpPr>
          <p:nvPr/>
        </p:nvCxnSpPr>
        <p:spPr>
          <a:xfrm>
            <a:off x="6176023" y="2582645"/>
            <a:ext cx="1" cy="92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8" idx="4"/>
            <a:endCxn id="11" idx="0"/>
          </p:cNvCxnSpPr>
          <p:nvPr/>
        </p:nvCxnSpPr>
        <p:spPr>
          <a:xfrm>
            <a:off x="9825069" y="2515104"/>
            <a:ext cx="0" cy="91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289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948</TotalTime>
  <Words>370</Words>
  <Application>Microsoft Office PowerPoint</Application>
  <PresentationFormat>Grand écran</PresentationFormat>
  <Paragraphs>83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Mistral</vt:lpstr>
      <vt:lpstr>Wingdings</vt:lpstr>
      <vt:lpstr>Maillage</vt:lpstr>
      <vt:lpstr>Présentation PowerPoint</vt:lpstr>
      <vt:lpstr>Sommaire :</vt:lpstr>
      <vt:lpstr>Les fichiers .pbm</vt:lpstr>
      <vt:lpstr>LA bibliothèque de lecture</vt:lpstr>
      <vt:lpstr>Le launcher </vt:lpstr>
      <vt:lpstr>Screensaver STAtique</vt:lpstr>
      <vt:lpstr>Screensaver dynamique</vt:lpstr>
      <vt:lpstr>Screensaver interactif</vt:lpstr>
      <vt:lpstr>Interruption des  processus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 Bazillio</dc:creator>
  <cp:lastModifiedBy>Nicola Bazillio</cp:lastModifiedBy>
  <cp:revision>35</cp:revision>
  <dcterms:created xsi:type="dcterms:W3CDTF">2016-12-14T07:49:35Z</dcterms:created>
  <dcterms:modified xsi:type="dcterms:W3CDTF">2016-12-16T08:16:59Z</dcterms:modified>
</cp:coreProperties>
</file>