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1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BEE0-1168-439E-A8CA-C5DCE82C6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409ED-A374-4589-A021-1935E7E06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AECB0-F4C8-46DC-986D-11D4379C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3512-CFAB-48C0-BFE5-1D54C56060B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D28B2-67C5-4962-BEDD-127262E0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41AF8-1FF0-4326-AA57-19924BD8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7747-C50A-4568-8377-5473F7D82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7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D2C4-72DF-4952-B4C2-C94CC378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D34BA-A196-46AF-B9AA-D3618D596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FDF41-40C8-4B65-95E2-6332BC68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3512-CFAB-48C0-BFE5-1D54C56060B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E5908-4DC4-4C02-A451-B790D619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79BCC-33CF-454E-8A92-227B8AC5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7747-C50A-4568-8377-5473F7D82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6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7189E-D3EE-4636-8FAF-DC5CE5511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83B6B-D85C-4D7C-8BFD-7EA6939E7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26794-76A6-4BEB-94E6-B8068D3C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3512-CFAB-48C0-BFE5-1D54C56060B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82042-BCCE-48CE-8074-35E7F2EB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9CCE6-4A21-436A-9D35-DAF07208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7747-C50A-4568-8377-5473F7D82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6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DB09-4F88-4F55-ADE7-C16BFF83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4EF97-A562-4202-A0D8-DF6A6BD0E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B04A3-B7BE-40B6-8316-899CA0AE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3512-CFAB-48C0-BFE5-1D54C56060B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7AC3E-B51E-437D-AA47-89E6B6EC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3FC18-5F23-4F48-B5F5-3CE83D08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7747-C50A-4568-8377-5473F7D82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7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7492-6E92-4A77-B895-CBEF32CF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0E4E9-7F47-4772-A639-99322D37F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AE2E2-35CD-483B-9C84-1BA76B38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3512-CFAB-48C0-BFE5-1D54C56060B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B6366-F2D5-464E-A57D-3E39517C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89BDE-CB3C-4245-AF0C-E9B05771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7747-C50A-4568-8377-5473F7D82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2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CE02-BE96-4113-82A3-44452CDD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8AB1-BD1B-4ECA-80FE-461553286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26110-AA10-4765-A338-92997EC31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504B5-90FC-48A4-94C0-52DDCA3B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3512-CFAB-48C0-BFE5-1D54C56060B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E5FDC-A26C-40D7-9A58-A84858B8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F6DB7-F7ED-4C48-8DEB-9A8A0FFE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7747-C50A-4568-8377-5473F7D82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1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297D-3973-444C-BDBA-96004BAF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EC2BE-1596-4505-B446-2655A7305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2DB43-3549-4BAF-9662-B18C4B472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29DD1-6003-491F-9970-0AFF21731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2DD2F-18C9-4027-846F-AFC1B13C8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C266A-A556-4037-BB97-793DBBCF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3512-CFAB-48C0-BFE5-1D54C56060B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754D3-E6B5-4DBA-AC33-4C125704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1B693-F4E6-4D8E-9885-54387148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7747-C50A-4568-8377-5473F7D82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2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F9BB7-29CC-4791-BC95-BB66948F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E1290-ECA7-43AC-B09F-7663735B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3512-CFAB-48C0-BFE5-1D54C56060B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2F19A-32B4-4204-9B60-49C70C61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D9031-A841-4573-ADF2-287AD778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7747-C50A-4568-8377-5473F7D82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5099-D2B5-4922-8304-C6A08096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3512-CFAB-48C0-BFE5-1D54C56060B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86B26-B589-44B5-8796-A4329491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D0694-8E4D-4894-9D12-AA210A89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7747-C50A-4568-8377-5473F7D82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2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E6F5-67C3-4366-85BD-72C040D7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99D75-7DA7-4354-AFBD-4359799A4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0E997-7213-4EEA-8871-ECF63EE81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4A52B-45A7-4F59-801D-2CDB7577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3512-CFAB-48C0-BFE5-1D54C56060B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34A13-2D44-4015-83E3-8747A7FB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3210B-66A3-4405-AC6C-81AA600C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7747-C50A-4568-8377-5473F7D82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6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99-7A56-4562-B748-E87AFE42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63F6C-ECE2-4D03-AD73-FF5797D97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55FFF-BAE4-4C1C-8D10-9914CA70D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A1044-1017-4CE5-8D24-82DD0F7C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3512-CFAB-48C0-BFE5-1D54C56060B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A123E-C805-4AE5-9413-E53B29B1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088E6-86D4-424A-8EC4-D1CDDD2D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7747-C50A-4568-8377-5473F7D82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3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F0C82-F9CD-48A2-9B2F-AAB3435E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2879B-B3CB-483B-8EBA-68D56ED6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A35B1-7145-49E9-9660-AB84006EA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83512-CFAB-48C0-BFE5-1D54C56060B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CD1A5-2FF7-42F8-B85B-6A6D9F29E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BBA7C-26AA-4839-A22C-50737D66A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57747-C50A-4568-8377-5473F7D82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037F41-5B6F-4EBD-96A9-6E2296C04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89" y="0"/>
            <a:ext cx="9184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1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DBB381-D617-4465-9900-0DC7B3B0C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89" y="0"/>
            <a:ext cx="9184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6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9BF4E-8B55-4D25-BB51-AFC0E8345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89" y="0"/>
            <a:ext cx="9184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0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AAF9DF-6C22-4DF0-AA8A-A57F1ED2F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89" y="0"/>
            <a:ext cx="9184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2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Carlson, Bryan</dc:creator>
  <cp:lastModifiedBy>Carlson, Bryan</cp:lastModifiedBy>
  <cp:revision>1</cp:revision>
  <dcterms:created xsi:type="dcterms:W3CDTF">2017-10-17T15:47:40Z</dcterms:created>
  <dcterms:modified xsi:type="dcterms:W3CDTF">2017-10-17T15:49:25Z</dcterms:modified>
</cp:coreProperties>
</file>