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c4cfb90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g9c4cfb90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c4cfb90dc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9c4cfb90d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c4cfb90dc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9c4cfb90d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c4cfb90dc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9c4cfb90dc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74378"/>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Arial"/>
              <a:buNone/>
            </a:pPr>
            <a:r>
              <a:rPr lang="en" sz="1800"/>
              <a:t>Wave 1</a:t>
            </a:r>
            <a:endParaRPr sz="1800"/>
          </a:p>
          <a:p>
            <a:pPr marL="0" marR="0" lvl="0" indent="0" algn="ctr" rtl="0">
              <a:lnSpc>
                <a:spcPct val="100000"/>
              </a:lnSpc>
              <a:spcBef>
                <a:spcPts val="0"/>
              </a:spcBef>
              <a:spcAft>
                <a:spcPts val="0"/>
              </a:spcAft>
              <a:buClr>
                <a:schemeClr val="dk1"/>
              </a:buClr>
              <a:buFont typeface="Arial"/>
              <a:buNone/>
            </a:pPr>
            <a:endParaRPr sz="1800"/>
          </a:p>
        </p:txBody>
      </p:sp>
      <p:sp>
        <p:nvSpPr>
          <p:cNvPr id="55" name="Google Shape;55;p13"/>
          <p:cNvSpPr/>
          <p:nvPr/>
        </p:nvSpPr>
        <p:spPr>
          <a:xfrm>
            <a:off x="3749686" y="1188026"/>
            <a:ext cx="1406100" cy="8304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56" name="Google Shape;56;p13"/>
          <p:cNvSpPr/>
          <p:nvPr/>
        </p:nvSpPr>
        <p:spPr>
          <a:xfrm>
            <a:off x="1805538" y="1194127"/>
            <a:ext cx="1152600" cy="8976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seen or hear of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cxnSp>
        <p:nvCxnSpPr>
          <p:cNvPr id="58" name="Google Shape;58;p13"/>
          <p:cNvCxnSpPr/>
          <p:nvPr/>
        </p:nvCxnSpPr>
        <p:spPr>
          <a:xfrm>
            <a:off x="3032857" y="14976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59" name="Google Shape;59;p13"/>
          <p:cNvSpPr/>
          <p:nvPr/>
        </p:nvSpPr>
        <p:spPr>
          <a:xfrm>
            <a:off x="149000" y="1949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100" b="0" i="0" u="none" strike="noStrike" cap="none">
                <a:solidFill>
                  <a:schemeClr val="dk1"/>
                </a:solidFill>
                <a:latin typeface="Arial"/>
                <a:ea typeface="Arial"/>
                <a:cs typeface="Arial"/>
                <a:sym typeface="Arial"/>
              </a:rPr>
              <a:t/>
            </a:r>
            <a:br>
              <a:rPr lang="en" sz="1100" b="0" i="0" u="none" strike="noStrike" cap="none">
                <a:solidFill>
                  <a:schemeClr val="dk1"/>
                </a:solidFill>
                <a:latin typeface="Arial"/>
                <a:ea typeface="Arial"/>
                <a:cs typeface="Arial"/>
                <a:sym typeface="Arial"/>
              </a:rPr>
            </a:b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sp>
        <p:nvSpPr>
          <p:cNvPr id="61" name="Google Shape;61;p13"/>
          <p:cNvSpPr/>
          <p:nvPr/>
        </p:nvSpPr>
        <p:spPr>
          <a:xfrm>
            <a:off x="3108531" y="1206944"/>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63" name="Google Shape;63;p13"/>
          <p:cNvSpPr/>
          <p:nvPr/>
        </p:nvSpPr>
        <p:spPr>
          <a:xfrm>
            <a:off x="1684938" y="2156125"/>
            <a:ext cx="1476300" cy="4920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All</a:t>
            </a: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64" name="Google Shape;64;p13"/>
          <p:cNvSpPr/>
          <p:nvPr/>
        </p:nvSpPr>
        <p:spPr>
          <a:xfrm>
            <a:off x="3555463" y="2136047"/>
            <a:ext cx="2106600" cy="11472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174378"/>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Arial"/>
              <a:buNone/>
            </a:pPr>
            <a:r>
              <a:rPr lang="en" sz="1800"/>
              <a:t>Wave 2</a:t>
            </a:r>
            <a:endParaRPr sz="1800"/>
          </a:p>
          <a:p>
            <a:pPr marL="0" marR="0" lvl="0" indent="0" algn="ctr" rtl="0">
              <a:lnSpc>
                <a:spcPct val="100000"/>
              </a:lnSpc>
              <a:spcBef>
                <a:spcPts val="0"/>
              </a:spcBef>
              <a:spcAft>
                <a:spcPts val="0"/>
              </a:spcAft>
              <a:buClr>
                <a:schemeClr val="dk1"/>
              </a:buClr>
              <a:buFont typeface="Arial"/>
              <a:buNone/>
            </a:pPr>
            <a:endParaRPr sz="1800"/>
          </a:p>
        </p:txBody>
      </p:sp>
      <p:sp>
        <p:nvSpPr>
          <p:cNvPr id="70" name="Google Shape;70;p14"/>
          <p:cNvSpPr/>
          <p:nvPr/>
        </p:nvSpPr>
        <p:spPr>
          <a:xfrm>
            <a:off x="3749686" y="1188026"/>
            <a:ext cx="1406100" cy="8304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 an electronic nicotine product?</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71" name="Google Shape;71;p14"/>
          <p:cNvSpPr/>
          <p:nvPr/>
        </p:nvSpPr>
        <p:spPr>
          <a:xfrm>
            <a:off x="1805538" y="1194127"/>
            <a:ext cx="1152600" cy="8976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seen or hear of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72" name="Google Shape;72;p14"/>
          <p:cNvSpPr/>
          <p:nvPr/>
        </p:nvSpPr>
        <p:spPr>
          <a:xfrm>
            <a:off x="6144618" y="1194132"/>
            <a:ext cx="1152600" cy="6192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used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cxnSp>
        <p:nvCxnSpPr>
          <p:cNvPr id="73" name="Google Shape;73;p14"/>
          <p:cNvCxnSpPr/>
          <p:nvPr/>
        </p:nvCxnSpPr>
        <p:spPr>
          <a:xfrm>
            <a:off x="3032857" y="14976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74" name="Google Shape;74;p14"/>
          <p:cNvSpPr/>
          <p:nvPr/>
        </p:nvSpPr>
        <p:spPr>
          <a:xfrm>
            <a:off x="149000" y="1949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100" b="0" i="0" u="none" strike="noStrike" cap="none">
                <a:solidFill>
                  <a:schemeClr val="dk1"/>
                </a:solidFill>
                <a:latin typeface="Arial"/>
                <a:ea typeface="Arial"/>
                <a:cs typeface="Arial"/>
                <a:sym typeface="Arial"/>
              </a:rPr>
              <a:t/>
            </a:r>
            <a:br>
              <a:rPr lang="en" sz="1100" b="0" i="0" u="none" strike="noStrike" cap="none">
                <a:solidFill>
                  <a:schemeClr val="dk1"/>
                </a:solidFill>
                <a:latin typeface="Arial"/>
                <a:ea typeface="Arial"/>
                <a:cs typeface="Arial"/>
                <a:sym typeface="Arial"/>
              </a:rPr>
            </a:b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cxnSp>
        <p:nvCxnSpPr>
          <p:cNvPr id="75" name="Google Shape;75;p14"/>
          <p:cNvCxnSpPr/>
          <p:nvPr/>
        </p:nvCxnSpPr>
        <p:spPr>
          <a:xfrm>
            <a:off x="5382832" y="15037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76" name="Google Shape;76;p14"/>
          <p:cNvSpPr/>
          <p:nvPr/>
        </p:nvSpPr>
        <p:spPr>
          <a:xfrm>
            <a:off x="3108531" y="1206944"/>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77" name="Google Shape;77;p14"/>
          <p:cNvSpPr/>
          <p:nvPr/>
        </p:nvSpPr>
        <p:spPr>
          <a:xfrm>
            <a:off x="5442256" y="1206957"/>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78" name="Google Shape;78;p14"/>
          <p:cNvSpPr/>
          <p:nvPr/>
        </p:nvSpPr>
        <p:spPr>
          <a:xfrm>
            <a:off x="1684938" y="2156125"/>
            <a:ext cx="1476300" cy="4920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a:t>
            </a: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79" name="Google Shape;79;p14"/>
          <p:cNvSpPr/>
          <p:nvPr/>
        </p:nvSpPr>
        <p:spPr>
          <a:xfrm>
            <a:off x="3555463" y="2136047"/>
            <a:ext cx="2106600" cy="11472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 OR continuing youth respondents.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80" name="Google Shape;80;p14"/>
          <p:cNvSpPr/>
          <p:nvPr/>
        </p:nvSpPr>
        <p:spPr>
          <a:xfrm>
            <a:off x="5982763" y="1910400"/>
            <a:ext cx="1476300" cy="4920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 and have ever used electronic nicotine products, OR continuing youth respondents who have ever used electronic nicotine products.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1700" y="174378"/>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Arial"/>
              <a:buNone/>
            </a:pPr>
            <a:r>
              <a:rPr lang="en" sz="1800"/>
              <a:t>Wave 3</a:t>
            </a:r>
            <a:endParaRPr sz="1800"/>
          </a:p>
          <a:p>
            <a:pPr marL="0" marR="0" lvl="0" indent="0" algn="ctr" rtl="0">
              <a:lnSpc>
                <a:spcPct val="100000"/>
              </a:lnSpc>
              <a:spcBef>
                <a:spcPts val="0"/>
              </a:spcBef>
              <a:spcAft>
                <a:spcPts val="0"/>
              </a:spcAft>
              <a:buClr>
                <a:schemeClr val="dk1"/>
              </a:buClr>
              <a:buFont typeface="Arial"/>
              <a:buNone/>
            </a:pPr>
            <a:endParaRPr sz="1800"/>
          </a:p>
          <a:p>
            <a:pPr marL="0" marR="0" lvl="0" indent="0" algn="ctr" rtl="0">
              <a:lnSpc>
                <a:spcPct val="100000"/>
              </a:lnSpc>
              <a:spcBef>
                <a:spcPts val="0"/>
              </a:spcBef>
              <a:spcAft>
                <a:spcPts val="0"/>
              </a:spcAft>
              <a:buClr>
                <a:schemeClr val="dk1"/>
              </a:buClr>
              <a:buFont typeface="Arial"/>
              <a:buNone/>
            </a:pPr>
            <a:endParaRPr sz="1800"/>
          </a:p>
        </p:txBody>
      </p:sp>
      <p:sp>
        <p:nvSpPr>
          <p:cNvPr id="86" name="Google Shape;86;p15"/>
          <p:cNvSpPr/>
          <p:nvPr/>
        </p:nvSpPr>
        <p:spPr>
          <a:xfrm>
            <a:off x="3749686" y="1188026"/>
            <a:ext cx="1406100" cy="8304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 an electronic nicotine product?</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87" name="Google Shape;87;p15"/>
          <p:cNvSpPr/>
          <p:nvPr/>
        </p:nvSpPr>
        <p:spPr>
          <a:xfrm>
            <a:off x="1805538" y="1194127"/>
            <a:ext cx="1152600" cy="8976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seen or hear of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88" name="Google Shape;88;p15"/>
          <p:cNvSpPr/>
          <p:nvPr/>
        </p:nvSpPr>
        <p:spPr>
          <a:xfrm>
            <a:off x="6144618" y="1194132"/>
            <a:ext cx="1152600" cy="6192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used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cxnSp>
        <p:nvCxnSpPr>
          <p:cNvPr id="89" name="Google Shape;89;p15"/>
          <p:cNvCxnSpPr/>
          <p:nvPr/>
        </p:nvCxnSpPr>
        <p:spPr>
          <a:xfrm>
            <a:off x="3032857" y="14976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90" name="Google Shape;90;p15"/>
          <p:cNvSpPr/>
          <p:nvPr/>
        </p:nvSpPr>
        <p:spPr>
          <a:xfrm>
            <a:off x="149000" y="1949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100" b="0" i="0" u="none" strike="noStrike" cap="none">
                <a:solidFill>
                  <a:schemeClr val="dk1"/>
                </a:solidFill>
                <a:latin typeface="Arial"/>
                <a:ea typeface="Arial"/>
                <a:cs typeface="Arial"/>
                <a:sym typeface="Arial"/>
              </a:rPr>
              <a:t/>
            </a:r>
            <a:br>
              <a:rPr lang="en" sz="1100" b="0" i="0" u="none" strike="noStrike" cap="none">
                <a:solidFill>
                  <a:schemeClr val="dk1"/>
                </a:solidFill>
                <a:latin typeface="Arial"/>
                <a:ea typeface="Arial"/>
                <a:cs typeface="Arial"/>
                <a:sym typeface="Arial"/>
              </a:rPr>
            </a:b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cxnSp>
        <p:nvCxnSpPr>
          <p:cNvPr id="91" name="Google Shape;91;p15"/>
          <p:cNvCxnSpPr/>
          <p:nvPr/>
        </p:nvCxnSpPr>
        <p:spPr>
          <a:xfrm>
            <a:off x="5382832" y="15037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92" name="Google Shape;92;p15"/>
          <p:cNvSpPr/>
          <p:nvPr/>
        </p:nvSpPr>
        <p:spPr>
          <a:xfrm>
            <a:off x="3108531" y="1206944"/>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93" name="Google Shape;93;p15"/>
          <p:cNvSpPr/>
          <p:nvPr/>
        </p:nvSpPr>
        <p:spPr>
          <a:xfrm>
            <a:off x="5442256" y="1206957"/>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94" name="Google Shape;94;p15"/>
          <p:cNvSpPr/>
          <p:nvPr/>
        </p:nvSpPr>
        <p:spPr>
          <a:xfrm>
            <a:off x="1684938" y="2156125"/>
            <a:ext cx="1476300" cy="4920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a:t>
            </a: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95" name="Google Shape;95;p15"/>
          <p:cNvSpPr/>
          <p:nvPr/>
        </p:nvSpPr>
        <p:spPr>
          <a:xfrm>
            <a:off x="3555463" y="2136047"/>
            <a:ext cx="2106600" cy="11472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96" name="Google Shape;96;p15"/>
          <p:cNvSpPr/>
          <p:nvPr/>
        </p:nvSpPr>
        <p:spPr>
          <a:xfrm>
            <a:off x="5982775" y="1910402"/>
            <a:ext cx="1476300" cy="27402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 and have ever used electronic nicotine products, or continuing youth respondents who have used electronic nicotine products in the past 12 months.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174378"/>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Arial"/>
              <a:buNone/>
            </a:pPr>
            <a:r>
              <a:rPr lang="en" sz="1800"/>
              <a:t>Wave 4</a:t>
            </a:r>
            <a:endParaRPr sz="1800"/>
          </a:p>
          <a:p>
            <a:pPr marL="0" marR="0" lvl="0" indent="0" algn="ctr" rtl="0">
              <a:lnSpc>
                <a:spcPct val="100000"/>
              </a:lnSpc>
              <a:spcBef>
                <a:spcPts val="0"/>
              </a:spcBef>
              <a:spcAft>
                <a:spcPts val="0"/>
              </a:spcAft>
              <a:buClr>
                <a:schemeClr val="dk1"/>
              </a:buClr>
              <a:buFont typeface="Arial"/>
              <a:buNone/>
            </a:pPr>
            <a:endParaRPr sz="1800"/>
          </a:p>
          <a:p>
            <a:pPr marL="0" marR="0" lvl="0" indent="0" algn="ctr" rtl="0">
              <a:lnSpc>
                <a:spcPct val="100000"/>
              </a:lnSpc>
              <a:spcBef>
                <a:spcPts val="0"/>
              </a:spcBef>
              <a:spcAft>
                <a:spcPts val="0"/>
              </a:spcAft>
              <a:buClr>
                <a:schemeClr val="dk1"/>
              </a:buClr>
              <a:buFont typeface="Arial"/>
              <a:buNone/>
            </a:pPr>
            <a:endParaRPr sz="1800"/>
          </a:p>
          <a:p>
            <a:pPr marL="0" marR="0" lvl="0" indent="0" algn="ctr" rtl="0">
              <a:lnSpc>
                <a:spcPct val="100000"/>
              </a:lnSpc>
              <a:spcBef>
                <a:spcPts val="0"/>
              </a:spcBef>
              <a:spcAft>
                <a:spcPts val="0"/>
              </a:spcAft>
              <a:buClr>
                <a:schemeClr val="dk1"/>
              </a:buClr>
              <a:buFont typeface="Arial"/>
              <a:buNone/>
            </a:pPr>
            <a:endParaRPr sz="1800"/>
          </a:p>
        </p:txBody>
      </p:sp>
      <p:sp>
        <p:nvSpPr>
          <p:cNvPr id="102" name="Google Shape;102;p16"/>
          <p:cNvSpPr/>
          <p:nvPr/>
        </p:nvSpPr>
        <p:spPr>
          <a:xfrm>
            <a:off x="3749686" y="1188026"/>
            <a:ext cx="1406100" cy="8304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 an electronic nicotine product?</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103" name="Google Shape;103;p16"/>
          <p:cNvSpPr/>
          <p:nvPr/>
        </p:nvSpPr>
        <p:spPr>
          <a:xfrm>
            <a:off x="1805538" y="1194127"/>
            <a:ext cx="1152600" cy="8976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seen or hear of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sp>
        <p:nvSpPr>
          <p:cNvPr id="104" name="Google Shape;104;p16"/>
          <p:cNvSpPr/>
          <p:nvPr/>
        </p:nvSpPr>
        <p:spPr>
          <a:xfrm>
            <a:off x="6144618" y="1194132"/>
            <a:ext cx="1152600" cy="619200"/>
          </a:xfrm>
          <a:prstGeom prst="rect">
            <a:avLst/>
          </a:prstGeom>
          <a:solidFill>
            <a:srgbClr val="BDD7EE"/>
          </a:solidFill>
          <a:ln w="12700" cap="flat" cmpd="sng">
            <a:solidFill>
              <a:srgbClr val="00000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Font typeface="Arial"/>
              <a:buNone/>
            </a:pPr>
            <a:endParaRPr sz="11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 sz="1200">
                <a:latin typeface="Calibri"/>
                <a:ea typeface="Calibri"/>
                <a:cs typeface="Calibri"/>
                <a:sym typeface="Calibri"/>
              </a:rPr>
              <a:t>Ever used an e-cigarette?</a:t>
            </a:r>
            <a:endParaRPr sz="1200">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1100"/>
          </a:p>
        </p:txBody>
      </p:sp>
      <p:cxnSp>
        <p:nvCxnSpPr>
          <p:cNvPr id="105" name="Google Shape;105;p16"/>
          <p:cNvCxnSpPr/>
          <p:nvPr/>
        </p:nvCxnSpPr>
        <p:spPr>
          <a:xfrm>
            <a:off x="3032857" y="14976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106" name="Google Shape;106;p16"/>
          <p:cNvSpPr/>
          <p:nvPr/>
        </p:nvSpPr>
        <p:spPr>
          <a:xfrm>
            <a:off x="149000" y="19497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100" b="0" i="0" u="none" strike="noStrike" cap="none">
                <a:solidFill>
                  <a:schemeClr val="dk1"/>
                </a:solidFill>
                <a:latin typeface="Arial"/>
                <a:ea typeface="Arial"/>
                <a:cs typeface="Arial"/>
                <a:sym typeface="Arial"/>
              </a:rPr>
              <a:t/>
            </a:r>
            <a:br>
              <a:rPr lang="en" sz="1100" b="0" i="0" u="none" strike="noStrike" cap="none">
                <a:solidFill>
                  <a:schemeClr val="dk1"/>
                </a:solidFill>
                <a:latin typeface="Arial"/>
                <a:ea typeface="Arial"/>
                <a:cs typeface="Arial"/>
                <a:sym typeface="Arial"/>
              </a:rPr>
            </a:b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cxnSp>
        <p:nvCxnSpPr>
          <p:cNvPr id="107" name="Google Shape;107;p16"/>
          <p:cNvCxnSpPr/>
          <p:nvPr/>
        </p:nvCxnSpPr>
        <p:spPr>
          <a:xfrm>
            <a:off x="5382832" y="1503719"/>
            <a:ext cx="628500" cy="0"/>
          </a:xfrm>
          <a:prstGeom prst="straightConnector1">
            <a:avLst/>
          </a:prstGeom>
          <a:noFill/>
          <a:ln w="9525" cap="flat" cmpd="sng">
            <a:solidFill>
              <a:srgbClr val="5B9BD5"/>
            </a:solidFill>
            <a:prstDash val="solid"/>
            <a:miter lim="8000"/>
            <a:headEnd type="none" w="sm" len="sm"/>
            <a:tailEnd type="triangle" w="med" len="med"/>
          </a:ln>
        </p:spPr>
      </p:cxnSp>
      <p:sp>
        <p:nvSpPr>
          <p:cNvPr id="108" name="Google Shape;108;p16"/>
          <p:cNvSpPr/>
          <p:nvPr/>
        </p:nvSpPr>
        <p:spPr>
          <a:xfrm>
            <a:off x="3108531" y="1206944"/>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109" name="Google Shape;109;p16"/>
          <p:cNvSpPr/>
          <p:nvPr/>
        </p:nvSpPr>
        <p:spPr>
          <a:xfrm>
            <a:off x="5442256" y="1206957"/>
            <a:ext cx="1724100" cy="307800"/>
          </a:xfrm>
          <a:prstGeom prst="rect">
            <a:avLst/>
          </a:prstGeom>
          <a:noFill/>
          <a:ln>
            <a:noFill/>
          </a:ln>
        </p:spPr>
        <p:txBody>
          <a:bodyPr spcFirstLastPara="1" wrap="square" lIns="45700" tIns="45700" rIns="45700" bIns="45700" anchor="t" anchorCtr="0">
            <a:noAutofit/>
          </a:bodyPr>
          <a:lstStyle/>
          <a:p>
            <a:pPr marL="0" marR="0" lvl="0" indent="0" algn="l" rtl="0">
              <a:lnSpc>
                <a:spcPct val="107000"/>
              </a:lnSpc>
              <a:spcBef>
                <a:spcPts val="0"/>
              </a:spcBef>
              <a:spcAft>
                <a:spcPts val="0"/>
              </a:spcAft>
              <a:buClr>
                <a:srgbClr val="000000"/>
              </a:buClr>
              <a:buFont typeface="Calibri"/>
              <a:buNone/>
            </a:pPr>
            <a:r>
              <a:rPr lang="en" sz="1000">
                <a:latin typeface="Calibri"/>
                <a:ea typeface="Calibri"/>
                <a:cs typeface="Calibri"/>
                <a:sym typeface="Calibri"/>
              </a:rPr>
              <a:t>If Yes</a:t>
            </a: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110" name="Google Shape;110;p16"/>
          <p:cNvSpPr/>
          <p:nvPr/>
        </p:nvSpPr>
        <p:spPr>
          <a:xfrm>
            <a:off x="1684938" y="2156125"/>
            <a:ext cx="1476300" cy="4920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a:t>
            </a: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111" name="Google Shape;111;p16"/>
          <p:cNvSpPr/>
          <p:nvPr/>
        </p:nvSpPr>
        <p:spPr>
          <a:xfrm>
            <a:off x="3555463" y="2136047"/>
            <a:ext cx="2106600" cy="11472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
        <p:nvSpPr>
          <p:cNvPr id="112" name="Google Shape;112;p16"/>
          <p:cNvSpPr/>
          <p:nvPr/>
        </p:nvSpPr>
        <p:spPr>
          <a:xfrm>
            <a:off x="5982775" y="1910402"/>
            <a:ext cx="1476300" cy="2594400"/>
          </a:xfrm>
          <a:prstGeom prst="rect">
            <a:avLst/>
          </a:prstGeom>
          <a:noFill/>
          <a:ln>
            <a:noFill/>
          </a:ln>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Asked to: New baseline youth respondents who have ever seen or heard of electronic nicotine products and have ever used electronic nicotine products, or continuing youth respondents who have used electronic nicotine products in the past 12 months.</a:t>
            </a: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a:latin typeface="Calibri"/>
              <a:ea typeface="Calibri"/>
              <a:cs typeface="Calibri"/>
              <a:sym typeface="Calibri"/>
            </a:endParaRPr>
          </a:p>
          <a:p>
            <a:pPr marL="0" marR="0" lvl="0" indent="0" algn="l" rtl="0">
              <a:lnSpc>
                <a:spcPct val="107000"/>
              </a:lnSpc>
              <a:spcBef>
                <a:spcPts val="0"/>
              </a:spcBef>
              <a:spcAft>
                <a:spcPts val="0"/>
              </a:spcAft>
              <a:buClr>
                <a:srgbClr val="000000"/>
              </a:buClr>
              <a:buFont typeface="Calibri"/>
              <a:buNone/>
            </a:pPr>
            <a:endParaRPr sz="1000" u="sng">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Macintosh PowerPoint</Application>
  <PresentationFormat>On-screen Show (16:9)</PresentationFormat>
  <Paragraphs>63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Simple Light</vt:lpstr>
      <vt:lpstr>Wave 1 </vt:lpstr>
      <vt:lpstr>Wave 2 </vt:lpstr>
      <vt:lpstr>Wave 3  </vt:lpstr>
      <vt:lpstr>Wave 4   </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 1 </dc:title>
  <cp:lastModifiedBy>Bryan Kim</cp:lastModifiedBy>
  <cp:revision>1</cp:revision>
  <dcterms:modified xsi:type="dcterms:W3CDTF">2020-10-16T00:03:50Z</dcterms:modified>
</cp:coreProperties>
</file>