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256" r:id="rId2"/>
    <p:sldId id="267" r:id="rId3"/>
    <p:sldId id="258" r:id="rId4"/>
    <p:sldId id="262" r:id="rId5"/>
    <p:sldId id="263" r:id="rId6"/>
    <p:sldId id="261" r:id="rId7"/>
    <p:sldId id="266" r:id="rId8"/>
    <p:sldId id="265" r:id="rId9"/>
    <p:sldId id="268" r:id="rId10"/>
    <p:sldId id="264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35" autoAdjust="0"/>
  </p:normalViewPr>
  <p:slideViewPr>
    <p:cSldViewPr>
      <p:cViewPr varScale="1">
        <p:scale>
          <a:sx n="171" d="100"/>
          <a:sy n="171" d="100"/>
        </p:scale>
        <p:origin x="-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E0F-8D55-314A-A07D-1A1A06BF302F}" type="datetimeFigureOut">
              <a:rPr lang="en-US" smtClean="0"/>
              <a:t>16/1/15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84C0-1A29-7A43-A0DD-60553323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www.cjc.edu.sg</a:t>
            </a:r>
            <a:r>
              <a:rPr lang="en-US" dirty="0" smtClean="0"/>
              <a:t>/</a:t>
            </a:r>
            <a:r>
              <a:rPr lang="en-US" dirty="0" err="1" smtClean="0"/>
              <a:t>qql</a:t>
            </a:r>
            <a:r>
              <a:rPr lang="en-US" dirty="0" smtClean="0"/>
              <a:t>/slot/u495/Signature/</a:t>
            </a:r>
            <a:r>
              <a:rPr lang="en-US" dirty="0" err="1" smtClean="0"/>
              <a:t>crest.png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LAST | Teacher</a:t>
            </a:r>
            <a:r>
              <a:rPr lang="en-US" baseline="0" dirty="0" smtClean="0"/>
              <a:t> (Subject)</a:t>
            </a:r>
          </a:p>
          <a:p>
            <a:r>
              <a:rPr lang="en-US" baseline="0" dirty="0" smtClean="0"/>
              <a:t>First LAST | Acting Subject Head (Subject)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Subject Head (Subject)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Level Head (Subject)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Senior Teacher (Subject)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Head of Department (Department)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Acting Head of Department (Department)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Year Head (JC_)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LAST | Appointment (Details)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Catholic Junior College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129 Whitley Road, Singapore 297822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 +65 6252 4083/4 | F +65 6253 7267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 </a:t>
            </a:r>
            <a:r>
              <a:rPr lang="en-US" dirty="0" err="1" smtClean="0"/>
              <a:t>youraddress@moe.edu.sg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www.cjc.edu.sg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CJC Back cover slide</a:t>
            </a:r>
          </a:p>
          <a:p>
            <a:r>
              <a:rPr lang="en-US" smtClean="0"/>
              <a:t>CJC </a:t>
            </a:r>
            <a:r>
              <a:rPr lang="en-US" dirty="0" smtClean="0"/>
              <a:t>Cover slide (Option</a:t>
            </a:r>
            <a:r>
              <a:rPr lang="en-US" baseline="0" dirty="0" smtClean="0"/>
              <a:t> #2)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on usage: this is not to be used as a background slide. No text, photos or graphics should be placed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E84C0-1A29-7A43-A0DD-605533237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51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Optima LT Std D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  <a:latin typeface="Optima LT Std Medium"/>
                <a:cs typeface="Optima LT Std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706562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Optima LT Std D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Optima LT Std Medium"/>
                <a:cs typeface="Optima LT Std Medium"/>
              </a:defRPr>
            </a:lvl1pPr>
            <a:lvl2pPr>
              <a:defRPr sz="2400" b="0" i="0">
                <a:latin typeface="Optima LT Std Medium"/>
                <a:cs typeface="Optima LT Std Medium"/>
              </a:defRPr>
            </a:lvl2pPr>
            <a:lvl3pPr>
              <a:defRPr sz="2000" b="0" i="0">
                <a:latin typeface="Optima LT Std Medium"/>
                <a:cs typeface="Optima LT Std Medium"/>
              </a:defRPr>
            </a:lvl3pPr>
            <a:lvl4pPr>
              <a:defRPr sz="1800" b="0" i="0">
                <a:latin typeface="Optima LT Std Medium"/>
                <a:cs typeface="Optima LT Std Medium"/>
              </a:defRPr>
            </a:lvl4pPr>
            <a:lvl5pPr>
              <a:defRPr sz="1800" b="0" i="0">
                <a:latin typeface="Optima LT Std Medium"/>
                <a:cs typeface="Optima LT Std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Optima LT Std D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Optima LT Std Medium"/>
                <a:cs typeface="Optima LT Std Medium"/>
              </a:defRPr>
            </a:lvl1pPr>
            <a:lvl2pPr>
              <a:defRPr sz="2400" b="0" i="0">
                <a:latin typeface="Optima LT Std Medium"/>
                <a:cs typeface="Optima LT Std Medium"/>
              </a:defRPr>
            </a:lvl2pPr>
            <a:lvl3pPr>
              <a:defRPr sz="2000" b="0" i="0">
                <a:latin typeface="Optima LT Std Medium"/>
                <a:cs typeface="Optima LT Std Medium"/>
              </a:defRPr>
            </a:lvl3pPr>
            <a:lvl4pPr>
              <a:defRPr sz="1800" b="0" i="0">
                <a:latin typeface="Optima LT Std Medium"/>
                <a:cs typeface="Optima LT Std Medium"/>
              </a:defRPr>
            </a:lvl4pPr>
            <a:lvl5pPr>
              <a:defRPr sz="1800" b="0" i="0">
                <a:latin typeface="Optima LT Std Medium"/>
                <a:cs typeface="Optima LT Std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Email Signature for Staff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6400800" cy="609600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Visual Guide for </a:t>
            </a:r>
            <a:r>
              <a:rPr lang="en-US" sz="2800" dirty="0" err="1" smtClean="0">
                <a:latin typeface="Arial"/>
                <a:cs typeface="Arial"/>
              </a:rPr>
              <a:t>iCON</a:t>
            </a:r>
            <a:r>
              <a:rPr lang="en-US" sz="2800" dirty="0" smtClean="0">
                <a:latin typeface="Arial"/>
                <a:cs typeface="Arial"/>
              </a:rPr>
              <a:t> Users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>13. Set your </a:t>
            </a:r>
            <a:r>
              <a:rPr lang="en-US" sz="2400" b="1" dirty="0" smtClean="0">
                <a:latin typeface="Arial"/>
                <a:cs typeface="Arial"/>
              </a:rPr>
              <a:t>full name </a:t>
            </a:r>
            <a:r>
              <a:rPr lang="en-US" sz="2400" dirty="0" smtClean="0">
                <a:latin typeface="Arial"/>
                <a:cs typeface="Arial"/>
              </a:rPr>
              <a:t>and ‘</a:t>
            </a:r>
            <a:r>
              <a:rPr lang="en-US" sz="2400" b="1" dirty="0" smtClean="0">
                <a:latin typeface="Arial"/>
                <a:cs typeface="Arial"/>
              </a:rPr>
              <a:t>Catholic Junior College</a:t>
            </a:r>
            <a:r>
              <a:rPr lang="en-US" sz="2400" dirty="0" smtClean="0">
                <a:latin typeface="Arial"/>
                <a:cs typeface="Arial"/>
              </a:rPr>
              <a:t>’ in </a:t>
            </a:r>
            <a:r>
              <a:rPr lang="en-US" sz="2400" b="1" dirty="0" smtClean="0">
                <a:latin typeface="Arial"/>
                <a:cs typeface="Arial"/>
              </a:rPr>
              <a:t>BOLD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" name="Picture 2" descr="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26400" cy="3873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905000" y="762000"/>
            <a:ext cx="5334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95600" y="762000"/>
            <a:ext cx="2209800" cy="3733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1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You’re almost there…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Scroll down and click ‘Save changes’.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That’s it! You should see your new email signature when you click ‘Compose’.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6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Access </a:t>
            </a:r>
            <a:r>
              <a:rPr lang="en-US" dirty="0" err="1" smtClean="0">
                <a:latin typeface="Arial"/>
                <a:cs typeface="Arial"/>
              </a:rPr>
              <a:t>iCON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Arial"/>
                <a:cs typeface="Arial"/>
              </a:rPr>
              <a:t>Open your preferred internet browser and go to </a:t>
            </a:r>
            <a:r>
              <a:rPr lang="en-US" b="1" dirty="0" err="1" smtClean="0">
                <a:latin typeface="Arial"/>
                <a:cs typeface="Arial"/>
              </a:rPr>
              <a:t>icon.moe.edu.sg</a:t>
            </a:r>
            <a:endParaRPr lang="en-US" b="1" dirty="0" smtClean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Arial"/>
                <a:cs typeface="Arial"/>
              </a:rPr>
              <a:t>Log in with your </a:t>
            </a:r>
            <a:r>
              <a:rPr lang="en-US" dirty="0" err="1" smtClean="0">
                <a:latin typeface="Arial"/>
                <a:cs typeface="Arial"/>
              </a:rPr>
              <a:t>userid</a:t>
            </a:r>
            <a:r>
              <a:rPr lang="en-US" dirty="0" smtClean="0">
                <a:latin typeface="Arial"/>
                <a:cs typeface="Arial"/>
              </a:rPr>
              <a:t> and password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/>
                <a:cs typeface="Arial"/>
              </a:rPr>
              <a:t>Click ‘Mail’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01.jpe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89" b="-65589"/>
          <a:stretch>
            <a:fillRect/>
          </a:stretch>
        </p:blipFill>
        <p:spPr>
          <a:xfrm>
            <a:off x="457200" y="-228600"/>
            <a:ext cx="8229600" cy="48768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0" y="274638"/>
            <a:ext cx="5029200" cy="792162"/>
          </a:xfrm>
        </p:spPr>
        <p:txBody>
          <a:bodyPr/>
          <a:lstStyle/>
          <a:p>
            <a:pPr algn="l"/>
            <a:r>
              <a:rPr lang="en-US" sz="2800" dirty="0" smtClean="0">
                <a:latin typeface="Arial"/>
                <a:cs typeface="Arial"/>
              </a:rPr>
              <a:t>4. Click on the ‘Gear’ button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15200" y="8382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352800" y="3733800"/>
            <a:ext cx="3657600" cy="79216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Optima LT Std DemiBold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Arial"/>
                <a:cs typeface="Arial"/>
              </a:rPr>
              <a:t>5. Click on ‘</a:t>
            </a:r>
            <a:r>
              <a:rPr lang="en-US" sz="2800" b="1" dirty="0" smtClean="0">
                <a:latin typeface="Arial"/>
                <a:cs typeface="Arial"/>
              </a:rPr>
              <a:t>Settings</a:t>
            </a:r>
            <a:r>
              <a:rPr lang="en-US" sz="2800" dirty="0" smtClean="0">
                <a:latin typeface="Arial"/>
                <a:cs typeface="Arial"/>
              </a:rPr>
              <a:t>’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53200" y="28194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67778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6. Scroll down until you see the ‘Signature’ section.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Check the </a:t>
            </a:r>
            <a:r>
              <a:rPr lang="en-US" sz="2800" b="1" dirty="0" smtClean="0">
                <a:latin typeface="Arial"/>
                <a:cs typeface="Arial"/>
              </a:rPr>
              <a:t>box</a:t>
            </a:r>
            <a:r>
              <a:rPr lang="en-US" sz="2800" dirty="0" smtClean="0">
                <a:latin typeface="Arial"/>
                <a:cs typeface="Arial"/>
              </a:rPr>
              <a:t> next to ‘Insert this signature…’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48000" y="1219200"/>
            <a:ext cx="11430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76400" y="2209800"/>
            <a:ext cx="1219200" cy="2209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457200" y="44196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Optima LT Std DemiBold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/>
                <a:cs typeface="Arial"/>
              </a:rPr>
              <a:t>To begin entering your signature, click the circular </a:t>
            </a:r>
            <a:r>
              <a:rPr lang="en-US" sz="2800" b="1" dirty="0" smtClean="0">
                <a:latin typeface="Arial"/>
                <a:cs typeface="Arial"/>
              </a:rPr>
              <a:t>radio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button</a:t>
            </a:r>
            <a:r>
              <a:rPr lang="en-US" sz="2800" dirty="0" smtClean="0">
                <a:latin typeface="Arial"/>
                <a:cs typeface="Arial"/>
              </a:rPr>
              <a:t> below ‘No signature’.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3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04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310" b="-39310"/>
          <a:stretch>
            <a:fillRect/>
          </a:stretch>
        </p:blipFill>
        <p:spPr>
          <a:xfrm>
            <a:off x="457200" y="8382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7. Next, we will insert the CJC crest. Click on the ‘</a:t>
            </a:r>
            <a:r>
              <a:rPr lang="en-US" sz="2800" b="1" dirty="0" smtClean="0">
                <a:latin typeface="Arial"/>
                <a:cs typeface="Arial"/>
              </a:rPr>
              <a:t>Picture</a:t>
            </a:r>
            <a:r>
              <a:rPr lang="en-US" sz="2800" dirty="0" smtClean="0">
                <a:latin typeface="Arial"/>
                <a:cs typeface="Arial"/>
              </a:rPr>
              <a:t>’ button to insert the image.</a:t>
            </a: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1219200"/>
            <a:ext cx="2895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9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8. Paste the </a:t>
            </a:r>
            <a:r>
              <a:rPr lang="en-US" sz="2800" dirty="0">
                <a:latin typeface="Arial"/>
                <a:cs typeface="Arial"/>
              </a:rPr>
              <a:t>URL </a:t>
            </a:r>
            <a:r>
              <a:rPr lang="en-US" sz="2800" u="sng" dirty="0" smtClean="0">
                <a:latin typeface="Arial"/>
                <a:cs typeface="Arial"/>
              </a:rPr>
              <a:t>http</a:t>
            </a:r>
            <a:r>
              <a:rPr lang="en-US" sz="2800" u="sng" dirty="0">
                <a:latin typeface="Arial"/>
                <a:cs typeface="Arial"/>
              </a:rPr>
              <a:t>://</a:t>
            </a:r>
            <a:r>
              <a:rPr lang="en-US" sz="2800" u="sng" dirty="0" err="1">
                <a:latin typeface="Arial"/>
                <a:cs typeface="Arial"/>
              </a:rPr>
              <a:t>www.cjc.edu.sg</a:t>
            </a:r>
            <a:r>
              <a:rPr lang="en-US" sz="2800" u="sng" dirty="0">
                <a:latin typeface="Arial"/>
                <a:cs typeface="Arial"/>
              </a:rPr>
              <a:t>/</a:t>
            </a:r>
            <a:r>
              <a:rPr lang="en-US" sz="2800" u="sng" dirty="0" err="1">
                <a:latin typeface="Arial"/>
                <a:cs typeface="Arial"/>
              </a:rPr>
              <a:t>qql</a:t>
            </a:r>
            <a:r>
              <a:rPr lang="en-US" sz="2800" u="sng" dirty="0">
                <a:latin typeface="Arial"/>
                <a:cs typeface="Arial"/>
              </a:rPr>
              <a:t>/slot/u495/Signature/</a:t>
            </a:r>
            <a:r>
              <a:rPr lang="en-US" sz="2800" u="sng" dirty="0" err="1" smtClean="0">
                <a:latin typeface="Arial"/>
                <a:cs typeface="Arial"/>
              </a:rPr>
              <a:t>crest.png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into the address bar. You can do this by </a:t>
            </a:r>
            <a:r>
              <a:rPr lang="en-US" sz="2800" dirty="0" smtClean="0">
                <a:latin typeface="Arial"/>
                <a:cs typeface="Arial"/>
              </a:rPr>
              <a:t>selecting URL, </a:t>
            </a:r>
            <a:r>
              <a:rPr lang="en-US" sz="2800" dirty="0" smtClean="0">
                <a:latin typeface="Arial"/>
                <a:cs typeface="Arial"/>
              </a:rPr>
              <a:t>right-clicking </a:t>
            </a:r>
            <a:r>
              <a:rPr lang="en-US" sz="2800" dirty="0" smtClean="0">
                <a:latin typeface="Arial"/>
                <a:cs typeface="Arial"/>
              </a:rPr>
              <a:t>to select </a:t>
            </a:r>
            <a:r>
              <a:rPr lang="en-US" sz="2800" dirty="0" smtClean="0">
                <a:latin typeface="Arial"/>
                <a:cs typeface="Arial"/>
              </a:rPr>
              <a:t>‘</a:t>
            </a:r>
            <a:r>
              <a:rPr lang="en-US" sz="2800" b="1" dirty="0" smtClean="0">
                <a:latin typeface="Arial"/>
                <a:cs typeface="Arial"/>
              </a:rPr>
              <a:t>Copy</a:t>
            </a:r>
            <a:r>
              <a:rPr lang="en-US" sz="2800" dirty="0" smtClean="0">
                <a:latin typeface="Arial"/>
                <a:cs typeface="Arial"/>
              </a:rPr>
              <a:t>’. Right click inside the box and click ‘</a:t>
            </a:r>
            <a:r>
              <a:rPr lang="en-US" sz="2800" b="1" dirty="0" smtClean="0">
                <a:latin typeface="Arial"/>
                <a:cs typeface="Arial"/>
              </a:rPr>
              <a:t>Paste</a:t>
            </a:r>
            <a:r>
              <a:rPr lang="en-US" sz="2800" dirty="0" smtClean="0">
                <a:latin typeface="Arial"/>
                <a:cs typeface="Arial"/>
              </a:rPr>
              <a:t>’. Click </a:t>
            </a:r>
            <a:r>
              <a:rPr lang="en-US" sz="2800" dirty="0" smtClean="0">
                <a:latin typeface="Arial"/>
                <a:cs typeface="Arial"/>
              </a:rPr>
              <a:t>‘</a:t>
            </a:r>
            <a:r>
              <a:rPr lang="en-US" sz="2800" b="1" dirty="0" smtClean="0">
                <a:latin typeface="Arial"/>
                <a:cs typeface="Arial"/>
              </a:rPr>
              <a:t>Select</a:t>
            </a:r>
            <a:r>
              <a:rPr lang="en-US" sz="2800" dirty="0" smtClean="0">
                <a:latin typeface="Arial"/>
                <a:cs typeface="Arial"/>
              </a:rPr>
              <a:t>’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to use the image.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3" name="Picture 2" descr="UR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5410200" cy="337801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657600" y="2133600"/>
            <a:ext cx="1905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9. Click on the crest. Then click on ‘</a:t>
            </a:r>
            <a:r>
              <a:rPr lang="en-US" sz="2800" b="1" dirty="0" smtClean="0">
                <a:latin typeface="Arial"/>
                <a:cs typeface="Arial"/>
              </a:rPr>
              <a:t>Small</a:t>
            </a:r>
            <a:r>
              <a:rPr lang="en-US" sz="2800" dirty="0" smtClean="0">
                <a:latin typeface="Arial"/>
                <a:cs typeface="Arial"/>
              </a:rPr>
              <a:t>’.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Picture 5" descr="0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28000" cy="2895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447800" y="762000"/>
            <a:ext cx="5029200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3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10. Press ‘</a:t>
            </a:r>
            <a:r>
              <a:rPr lang="en-US" sz="2800" b="1" dirty="0" smtClean="0">
                <a:latin typeface="Arial"/>
                <a:cs typeface="Arial"/>
              </a:rPr>
              <a:t>Enter</a:t>
            </a:r>
            <a:r>
              <a:rPr lang="en-US" sz="2800" dirty="0" smtClean="0">
                <a:latin typeface="Arial"/>
                <a:cs typeface="Arial"/>
              </a:rPr>
              <a:t>’ twice to leave a one line break from the crest. 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Type in your </a:t>
            </a:r>
            <a:r>
              <a:rPr lang="en-US" sz="2800" b="1" dirty="0" smtClean="0">
                <a:latin typeface="Arial"/>
                <a:cs typeface="Arial"/>
              </a:rPr>
              <a:t>full name </a:t>
            </a:r>
            <a:r>
              <a:rPr lang="en-US" sz="2800" dirty="0" smtClean="0">
                <a:latin typeface="Arial"/>
                <a:cs typeface="Arial"/>
              </a:rPr>
              <a:t>and </a:t>
            </a:r>
            <a:r>
              <a:rPr lang="en-US" sz="2800" b="1" dirty="0" smtClean="0">
                <a:latin typeface="Arial"/>
                <a:cs typeface="Arial"/>
              </a:rPr>
              <a:t>appointment / teaching subject </a:t>
            </a:r>
            <a:r>
              <a:rPr lang="en-US" sz="2800" dirty="0" smtClean="0">
                <a:latin typeface="Arial"/>
                <a:cs typeface="Arial"/>
              </a:rPr>
              <a:t>in the format below. Refer to the notes section for examples.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Content Placeholder 3" descr="02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514" r="26827" b="-514"/>
          <a:stretch/>
        </p:blipFill>
        <p:spPr>
          <a:xfrm>
            <a:off x="533400" y="3011310"/>
            <a:ext cx="5334000" cy="3160889"/>
          </a:xfrm>
        </p:spPr>
      </p:pic>
    </p:spTree>
    <p:extLst>
      <p:ext uri="{BB962C8B-B14F-4D97-AF65-F5344CB8AC3E}">
        <p14:creationId xmlns:p14="http://schemas.microsoft.com/office/powerpoint/2010/main" val="22441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>11. Press ‘</a:t>
            </a:r>
            <a:r>
              <a:rPr lang="en-US" sz="2400" b="1" dirty="0" smtClean="0">
                <a:latin typeface="Arial"/>
                <a:cs typeface="Arial"/>
              </a:rPr>
              <a:t>Enter</a:t>
            </a:r>
            <a:r>
              <a:rPr lang="en-US" sz="2400" dirty="0" smtClean="0">
                <a:latin typeface="Arial"/>
                <a:cs typeface="Arial"/>
              </a:rPr>
              <a:t>’ twice again to leave a one-line break. Next, copy and paste the college information from the notes section into the signature box. 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/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12. Enter your </a:t>
            </a:r>
            <a:r>
              <a:rPr lang="en-US" sz="2400" b="1" dirty="0" smtClean="0">
                <a:latin typeface="Arial"/>
                <a:cs typeface="Arial"/>
              </a:rPr>
              <a:t>email address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Content Placeholder 3" descr="02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514" r="26827" b="-514"/>
          <a:stretch/>
        </p:blipFill>
        <p:spPr>
          <a:xfrm>
            <a:off x="457200" y="2895600"/>
            <a:ext cx="5529263" cy="3276600"/>
          </a:xfrm>
        </p:spPr>
      </p:pic>
      <p:sp>
        <p:nvSpPr>
          <p:cNvPr id="3" name="Rectangle 2"/>
          <p:cNvSpPr/>
          <p:nvPr/>
        </p:nvSpPr>
        <p:spPr>
          <a:xfrm>
            <a:off x="762000" y="5334000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4191000"/>
            <a:ext cx="5334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47800" y="4495800"/>
            <a:ext cx="5334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3962400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Please leave a one-line break between ‘sections’</a:t>
            </a:r>
          </a:p>
        </p:txBody>
      </p:sp>
    </p:spTree>
    <p:extLst>
      <p:ext uri="{BB962C8B-B14F-4D97-AF65-F5344CB8AC3E}">
        <p14:creationId xmlns:p14="http://schemas.microsoft.com/office/powerpoint/2010/main" val="1534196969"/>
      </p:ext>
    </p:extLst>
  </p:cSld>
  <p:clrMapOvr>
    <a:masterClrMapping/>
  </p:clrMapOvr>
</p:sld>
</file>

<file path=ppt/theme/theme1.xml><?xml version="1.0" encoding="utf-8"?>
<a:theme xmlns:a="http://schemas.openxmlformats.org/drawingml/2006/main" name="CJC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456</Words>
  <Application>Microsoft Macintosh PowerPoint</Application>
  <PresentationFormat>On-screen Show (4:3)</PresentationFormat>
  <Paragraphs>47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CJC_Theme</vt:lpstr>
      <vt:lpstr>Email Signature for Staff</vt:lpstr>
      <vt:lpstr>Access iCON</vt:lpstr>
      <vt:lpstr>4. Click on the ‘Gear’ button</vt:lpstr>
      <vt:lpstr>6. Scroll down until you see the ‘Signature’ section. Check the box next to ‘Insert this signature…’</vt:lpstr>
      <vt:lpstr>7. Next, we will insert the CJC crest. Click on the ‘Picture’ button to insert the image.</vt:lpstr>
      <vt:lpstr>8. Paste the URL http://www.cjc.edu.sg/qql/slot/u495/Signature/crest.png into the address bar. You can do this by selecting URL, right-clicking to select ‘Copy’. Right click inside the box and click ‘Paste’. Click ‘Select’ to use the image.</vt:lpstr>
      <vt:lpstr>9. Click on the crest. Then click on ‘Small’.</vt:lpstr>
      <vt:lpstr>10. Press ‘Enter’ twice to leave a one line break from the crest.   Type in your full name and appointment / teaching subject in the format below. Refer to the notes section for examples.</vt:lpstr>
      <vt:lpstr>11. Press ‘Enter’ twice again to leave a one-line break. Next, copy and paste the college information from the notes section into the signature box.   12. Enter your email address.</vt:lpstr>
      <vt:lpstr>13. Set your full name and ‘Catholic Junior College’ in BOLD.</vt:lpstr>
      <vt:lpstr>You’re almost there…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Brand Theatre</dc:creator>
  <cp:lastModifiedBy>Marc Lim</cp:lastModifiedBy>
  <cp:revision>79</cp:revision>
  <dcterms:created xsi:type="dcterms:W3CDTF">2013-10-28T09:25:45Z</dcterms:created>
  <dcterms:modified xsi:type="dcterms:W3CDTF">2015-01-16T03:16:55Z</dcterms:modified>
</cp:coreProperties>
</file>