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9"/>
  </p:notesMasterIdLst>
  <p:sldIdLst>
    <p:sldId id="256" r:id="rId2"/>
    <p:sldId id="262" r:id="rId3"/>
    <p:sldId id="261" r:id="rId4"/>
    <p:sldId id="263" r:id="rId5"/>
    <p:sldId id="264" r:id="rId6"/>
    <p:sldId id="265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title>
      <c:layout/>
      <c:overlay val="0"/>
      <c:txPr>
        <a:bodyPr/>
        <a:lstStyle/>
        <a:p>
          <a:pPr>
            <a:defRPr sz="2400">
              <a:latin typeface="Optima LT Std Demi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Survey Results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Strongly Agree</c:v>
                </c:pt>
                <c:pt idx="1">
                  <c:v>Agree</c:v>
                </c:pt>
                <c:pt idx="2">
                  <c:v>Disagree</c:v>
                </c:pt>
                <c:pt idx="3">
                  <c:v>Strongly Disagree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0.3</c:v>
                </c:pt>
                <c:pt idx="1">
                  <c:v>0.4</c:v>
                </c:pt>
                <c:pt idx="2">
                  <c:v>0.2</c:v>
                </c:pt>
                <c:pt idx="3">
                  <c:v>0.1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ayout/>
      <c:overlay val="0"/>
      <c:txPr>
        <a:bodyPr/>
        <a:lstStyle/>
        <a:p>
          <a:pPr>
            <a:defRPr sz="1400">
              <a:latin typeface="Optima LT Std Medium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title>
      <c:tx>
        <c:rich>
          <a:bodyPr/>
          <a:lstStyle/>
          <a:p>
            <a:pPr>
              <a:defRPr b="0">
                <a:latin typeface="Optima LT Std DemiBold"/>
                <a:cs typeface="Optima LT Std DemiBold"/>
              </a:defRPr>
            </a:pPr>
            <a:r>
              <a:rPr lang="en-US" sz="2800" b="0" dirty="0">
                <a:latin typeface="Optima LT Std DemiBold"/>
                <a:cs typeface="Optima LT Std DemiBold"/>
              </a:rPr>
              <a:t>Chart Title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63442784"/>
        <c:axId val="563443344"/>
      </c:barChart>
      <c:catAx>
        <c:axId val="5634427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800">
                <a:latin typeface="Optima LT Std Medium"/>
                <a:cs typeface="Optima LT Std Medium"/>
              </a:defRPr>
            </a:pPr>
            <a:endParaRPr lang="en-US"/>
          </a:p>
        </c:txPr>
        <c:crossAx val="563443344"/>
        <c:crosses val="autoZero"/>
        <c:auto val="1"/>
        <c:lblAlgn val="ctr"/>
        <c:lblOffset val="100"/>
        <c:noMultiLvlLbl val="0"/>
      </c:catAx>
      <c:valAx>
        <c:axId val="56344334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56344278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>
              <a:latin typeface="Optima LT Std Medium"/>
              <a:cs typeface="Optima LT Std Medium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12E0F-8D55-314A-A07D-1A1A06BF302F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E84C0-1A29-7A43-A0DD-605533237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70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CJC Cover slide (Option</a:t>
            </a:r>
            <a:r>
              <a:rPr lang="en-US" baseline="0" dirty="0" smtClean="0"/>
              <a:t> #1)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E84C0-1A29-7A43-A0DD-6055332375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289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CJC Slide - Title &amp; bullets (Option #1)</a:t>
            </a:r>
          </a:p>
          <a:p>
            <a:r>
              <a:rPr lang="en-US" dirty="0" smtClean="0"/>
              <a:t>Note</a:t>
            </a:r>
            <a:r>
              <a:rPr lang="en-US" baseline="0" dirty="0" smtClean="0"/>
              <a:t> on usage: do not obscure the CJC Crest. Use Option #2 if the top left-hand side of the slide is required.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E84C0-1A29-7A43-A0DD-6055332375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79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CJC Slide - Title &amp; bullets (Option #2)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E84C0-1A29-7A43-A0DD-6055332375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06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CJC Slide - Title &amp; bullets (Option #2)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E84C0-1A29-7A43-A0DD-6055332375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06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CJC Slide - Pie</a:t>
            </a:r>
            <a:r>
              <a:rPr lang="en-US" baseline="0" dirty="0" smtClean="0"/>
              <a:t> Chart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E84C0-1A29-7A43-A0DD-6055332375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06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CJC Slide - Histogram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E84C0-1A29-7A43-A0DD-6055332375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24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smtClean="0"/>
              <a:t>CJC Back cover slide</a:t>
            </a:r>
          </a:p>
          <a:p>
            <a:r>
              <a:rPr lang="en-US" smtClean="0"/>
              <a:t>CJC </a:t>
            </a:r>
            <a:r>
              <a:rPr lang="en-US" dirty="0" smtClean="0"/>
              <a:t>Cover slide (Option</a:t>
            </a:r>
            <a:r>
              <a:rPr lang="en-US" baseline="0" dirty="0" smtClean="0"/>
              <a:t> #2)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 on usage: this is not to be used as a background slide. No text, photos or graphics should be placed on this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E84C0-1A29-7A43-A0DD-6055332375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37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76517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Optima LT Std DemiBold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9718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bg1"/>
                </a:solidFill>
                <a:latin typeface="Optima LT Std Medium"/>
                <a:cs typeface="Optima LT Std Medium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74638"/>
            <a:ext cx="6553200" cy="1706562"/>
          </a:xfrm>
          <a:prstGeom prst="rect">
            <a:avLst/>
          </a:prstGeom>
        </p:spPr>
        <p:txBody>
          <a:bodyPr/>
          <a:lstStyle>
            <a:lvl1pPr algn="r">
              <a:defRPr sz="4000">
                <a:latin typeface="Optima LT Std DemiBold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10000"/>
          </a:xfrm>
          <a:prstGeom prst="rect">
            <a:avLst/>
          </a:prstGeom>
        </p:spPr>
        <p:txBody>
          <a:bodyPr/>
          <a:lstStyle>
            <a:lvl1pPr>
              <a:defRPr sz="2800" b="0" i="0">
                <a:latin typeface="Optima LT Std Medium"/>
                <a:cs typeface="Optima LT Std Medium"/>
              </a:defRPr>
            </a:lvl1pPr>
            <a:lvl2pPr>
              <a:defRPr sz="2400" b="0" i="0">
                <a:latin typeface="Optima LT Std Medium"/>
                <a:cs typeface="Optima LT Std Medium"/>
              </a:defRPr>
            </a:lvl2pPr>
            <a:lvl3pPr>
              <a:defRPr sz="2000" b="0" i="0">
                <a:latin typeface="Optima LT Std Medium"/>
                <a:cs typeface="Optima LT Std Medium"/>
              </a:defRPr>
            </a:lvl3pPr>
            <a:lvl4pPr>
              <a:defRPr sz="1800" b="0" i="0">
                <a:latin typeface="Optima LT Std Medium"/>
                <a:cs typeface="Optima LT Std Medium"/>
              </a:defRPr>
            </a:lvl4pPr>
            <a:lvl5pPr>
              <a:defRPr sz="1800" b="0" i="0">
                <a:latin typeface="Optima LT Std Medium"/>
                <a:cs typeface="Optima LT Std Medium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</p:spPr>
        <p:txBody>
          <a:bodyPr/>
          <a:lstStyle>
            <a:lvl1pPr algn="l">
              <a:defRPr sz="4000">
                <a:latin typeface="Optima LT Std DemiBold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  <a:prstGeom prst="rect">
            <a:avLst/>
          </a:prstGeom>
        </p:spPr>
        <p:txBody>
          <a:bodyPr/>
          <a:lstStyle>
            <a:lvl1pPr>
              <a:defRPr sz="2800" b="0" i="0">
                <a:latin typeface="Optima LT Std Medium"/>
                <a:cs typeface="Optima LT Std Medium"/>
              </a:defRPr>
            </a:lvl1pPr>
            <a:lvl2pPr>
              <a:defRPr sz="2400" b="0" i="0">
                <a:latin typeface="Optima LT Std Medium"/>
                <a:cs typeface="Optima LT Std Medium"/>
              </a:defRPr>
            </a:lvl2pPr>
            <a:lvl3pPr>
              <a:defRPr sz="2000" b="0" i="0">
                <a:latin typeface="Optima LT Std Medium"/>
                <a:cs typeface="Optima LT Std Medium"/>
              </a:defRPr>
            </a:lvl3pPr>
            <a:lvl4pPr>
              <a:defRPr sz="1800" b="0" i="0">
                <a:latin typeface="Optima LT Std Medium"/>
                <a:cs typeface="Optima LT Std Medium"/>
              </a:defRPr>
            </a:lvl4pPr>
            <a:lvl5pPr>
              <a:defRPr sz="1800" b="0" i="0">
                <a:latin typeface="Optima LT Std Medium"/>
                <a:cs typeface="Optima LT Std Medium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769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3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048000"/>
            <a:ext cx="6400800" cy="609600"/>
          </a:xfrm>
        </p:spPr>
        <p:txBody>
          <a:bodyPr/>
          <a:lstStyle/>
          <a:p>
            <a:endParaRPr lang="en-US" sz="2800" dirty="0">
              <a:latin typeface="Optima LT Std Medium"/>
              <a:cs typeface="Optima LT Std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2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3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8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5329006"/>
              </p:ext>
            </p:extLst>
          </p:nvPr>
        </p:nvGraphicFramePr>
        <p:xfrm>
          <a:off x="457200" y="304800"/>
          <a:ext cx="8229600" cy="586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9175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9920381"/>
              </p:ext>
            </p:extLst>
          </p:nvPr>
        </p:nvGraphicFramePr>
        <p:xfrm>
          <a:off x="457200" y="304800"/>
          <a:ext cx="8229600" cy="586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9886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JC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127</Words>
  <Application>Microsoft Office PowerPoint</Application>
  <PresentationFormat>On-screen Show (4:3)</PresentationFormat>
  <Paragraphs>20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Optima LT Std Demi</vt:lpstr>
      <vt:lpstr>Optima LT Std DemiBold</vt:lpstr>
      <vt:lpstr>Optima LT Std Medium</vt:lpstr>
      <vt:lpstr>Arial</vt:lpstr>
      <vt:lpstr>Calibri</vt:lpstr>
      <vt:lpstr>CJC_Theme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The Brand Theatre</dc:creator>
  <cp:lastModifiedBy>Goh Huishan</cp:lastModifiedBy>
  <cp:revision>45</cp:revision>
  <dcterms:created xsi:type="dcterms:W3CDTF">2013-10-28T09:25:45Z</dcterms:created>
  <dcterms:modified xsi:type="dcterms:W3CDTF">2017-01-19T04:24:55Z</dcterms:modified>
</cp:coreProperties>
</file>