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2" r:id="rId2"/>
    <p:sldMasterId id="2147483664" r:id="rId3"/>
  </p:sldMasterIdLst>
  <p:handoutMasterIdLst>
    <p:handoutMasterId r:id="rId7"/>
  </p:handoutMasterIdLst>
  <p:sldIdLst>
    <p:sldId id="264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E02"/>
    <a:srgbClr val="FFA19F"/>
    <a:srgbClr val="9CEDFF"/>
    <a:srgbClr val="FFEA53"/>
    <a:srgbClr val="FD8793"/>
    <a:srgbClr val="FF8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78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451AF-9956-4CBD-B85F-D9DF13A17733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0263-616B-4C7F-B715-A4D001EF8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190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764" y="891355"/>
            <a:ext cx="6872436" cy="463354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>
                <a:latin typeface="Comic Sans MS" panose="030F0702030302020204" pitchFamily="66" charset="0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488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4421" y="1337912"/>
            <a:ext cx="7045693" cy="419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latin typeface="MV Boli" panose="02000500030200090000" pitchFamily="2" charset="0"/>
                <a:cs typeface="MV Boli" panose="0200050003020009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342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636" y="1078030"/>
            <a:ext cx="7411452" cy="437949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2241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EE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53" r="37368" b="3966"/>
          <a:stretch/>
        </p:blipFill>
        <p:spPr>
          <a:xfrm>
            <a:off x="1694046" y="5587165"/>
            <a:ext cx="5727032" cy="12708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9" t="7459" b="64021"/>
          <a:stretch/>
        </p:blipFill>
        <p:spPr>
          <a:xfrm>
            <a:off x="6810817" y="77001"/>
            <a:ext cx="2333183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9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A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28" t="55719" b="1"/>
          <a:stretch/>
        </p:blipFill>
        <p:spPr>
          <a:xfrm>
            <a:off x="125128" y="0"/>
            <a:ext cx="2011555" cy="219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t="73404" r="45475" b="5964"/>
          <a:stretch/>
        </p:blipFill>
        <p:spPr>
          <a:xfrm>
            <a:off x="5706870" y="5672963"/>
            <a:ext cx="3312002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2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C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BE6C-E015-4042-BC27-10304FAF0581}" type="datetimeFigureOut">
              <a:rPr lang="en-SG" smtClean="0"/>
              <a:t>5/9/2020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E630-14E6-4DB5-B8A5-CF7314EFC0B5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60" t="721" b="56134"/>
          <a:stretch/>
        </p:blipFill>
        <p:spPr>
          <a:xfrm>
            <a:off x="6594813" y="0"/>
            <a:ext cx="2549187" cy="208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3" t="77895" r="24391"/>
          <a:stretch/>
        </p:blipFill>
        <p:spPr>
          <a:xfrm>
            <a:off x="0" y="5342021"/>
            <a:ext cx="4129238" cy="15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6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Dear xxx (19xx),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Daddy and mummy are so proud of you. All the best for your A levels!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David and Mary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21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Dear xxx (19xx),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Daddy and mummy are so proud of you. All the best for your A levels!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David and Mary</a:t>
            </a:r>
            <a:r>
              <a:rPr lang="en-SG" dirty="0" smtClean="0"/>
              <a:t/>
            </a:r>
            <a:br>
              <a:rPr lang="en-SG" dirty="0" smtClean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94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Dear xxx (19xx),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Daddy and mummy are so proud of you. All the best for your A levels!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David and Mary</a:t>
            </a:r>
            <a:r>
              <a:rPr lang="en-SG" dirty="0" smtClean="0"/>
              <a:t/>
            </a:r>
            <a:br>
              <a:rPr lang="en-SG" dirty="0" smtClean="0"/>
            </a:b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12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89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MV Boli</vt:lpstr>
      <vt:lpstr>Trebuchet MS</vt:lpstr>
      <vt:lpstr>3_Custom Design</vt:lpstr>
      <vt:lpstr>5_Custom Design</vt:lpstr>
      <vt:lpstr>Custom Design</vt:lpstr>
      <vt:lpstr>PowerPoint Presentation</vt:lpstr>
      <vt:lpstr>Dear xxx (19xx),  Daddy and mummy are so proud of you. All the best for your A levels!  David and 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</dc:title>
  <dc:creator>PEH JIA LING PAULINE</dc:creator>
  <cp:lastModifiedBy>PEH JIA LING PAULINE</cp:lastModifiedBy>
  <cp:revision>11</cp:revision>
  <dcterms:created xsi:type="dcterms:W3CDTF">2020-09-02T09:09:16Z</dcterms:created>
  <dcterms:modified xsi:type="dcterms:W3CDTF">2020-09-05T04:06:14Z</dcterms:modified>
</cp:coreProperties>
</file>