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6 Day 1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Spring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0C9-9B7E-4640-AEC4-42A0042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Bean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670-0D92-4FB6-A36A-451604FF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Instantiated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Bean properties set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Associated interfaces are made aware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Bean is made aware of associated interfaces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Custom methods are invoked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Bean is ready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Bean is marked for removal, and destroy method is invoked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Custom destroy methods invoked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Bean is destroyed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30D4D-E204-41CD-973E-60506B3249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914A-8948-4AF6-839A-A5FBB707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Bean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AE08-6B9A-4239-9004-87A85571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Scope is a sub-section of a larger application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Request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1D3A8-D5DF-45DB-A6F1-11F7012E5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3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501B-1E1E-4242-B9DC-975D932A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45402-F54F-462C-B32F-A94FF4EF1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Two ways to configure our beans</a:t>
            </a:r>
          </a:p>
          <a:p>
            <a:r>
              <a:rPr lang="en-US" dirty="0"/>
              <a:t>XML files</a:t>
            </a:r>
          </a:p>
          <a:p>
            <a:r>
              <a:rPr lang="en-US" dirty="0"/>
              <a:t>Annotations and Configuration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9E5F0-5B08-4A6F-B139-F4EBD9B26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E7E4708-ADFD-4BDB-AA2E-3B2F083E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65478"/>
            <a:ext cx="4572000" cy="2845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05347-2E51-4178-9507-FF9D36B4B146}"/>
              </a:ext>
            </a:extLst>
          </p:cNvPr>
          <p:cNvSpPr txBox="1"/>
          <p:nvPr/>
        </p:nvSpPr>
        <p:spPr>
          <a:xfrm>
            <a:off x="1412320" y="6363712"/>
            <a:ext cx="6319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https://medium.com/quick-code/xml-or-nnotations-this-is-the-dilemma-6c00cfbf8746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24727-23E9-4164-9E35-F52DB19979A7}"/>
              </a:ext>
            </a:extLst>
          </p:cNvPr>
          <p:cNvSpPr txBox="1"/>
          <p:nvPr/>
        </p:nvSpPr>
        <p:spPr>
          <a:xfrm>
            <a:off x="1672810" y="6589210"/>
            <a:ext cx="5852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https://www.concretepage.com/spring-5/spring-nested-configuration-classes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29FF7FAA-2970-48D7-A52C-2707CC2C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6" y="3821457"/>
            <a:ext cx="4573815" cy="15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6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3F1-9E71-483B-AAAC-B8413A33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2446-7CF8-415F-AEDD-BD35D7099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@Autowired</a:t>
            </a:r>
          </a:p>
          <a:p>
            <a:r>
              <a:rPr lang="en-US" dirty="0"/>
              <a:t>@Bean</a:t>
            </a:r>
          </a:p>
          <a:p>
            <a:r>
              <a:rPr lang="en-US" dirty="0"/>
              <a:t>@Component</a:t>
            </a:r>
          </a:p>
          <a:p>
            <a:r>
              <a:rPr lang="en-US" dirty="0"/>
              <a:t>@ComponentScan</a:t>
            </a:r>
          </a:p>
          <a:p>
            <a:r>
              <a:rPr lang="en-US" dirty="0"/>
              <a:t>@Configuration</a:t>
            </a:r>
          </a:p>
          <a:p>
            <a:r>
              <a:rPr lang="en-US" dirty="0"/>
              <a:t>@Inject</a:t>
            </a:r>
          </a:p>
          <a:p>
            <a:r>
              <a:rPr lang="en-US" dirty="0"/>
              <a:t>@Qualifier</a:t>
            </a:r>
          </a:p>
          <a:p>
            <a:r>
              <a:rPr lang="en-US" dirty="0"/>
              <a:t>@Required</a:t>
            </a:r>
          </a:p>
          <a:p>
            <a:r>
              <a:rPr lang="en-US" dirty="0"/>
              <a:t>@Resource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C57AF-D244-4101-B8E0-57BA89EA6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7EF7-A5F3-4794-937B-74D96E39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</a:t>
            </a:r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61160-8D45-4F26-889E-8A8768FD3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err="1"/>
              <a:t>Autowiring</a:t>
            </a:r>
            <a:r>
              <a:rPr lang="en-US" dirty="0"/>
              <a:t> allows us to tell Spring to find the beans and register </a:t>
            </a:r>
            <a:r>
              <a:rPr lang="en-US" dirty="0" err="1"/>
              <a:t>itseld</a:t>
            </a:r>
            <a:endParaRPr lang="en-US" dirty="0"/>
          </a:p>
          <a:p>
            <a:r>
              <a:rPr lang="en-US" dirty="0"/>
              <a:t>“no”: no </a:t>
            </a:r>
            <a:r>
              <a:rPr lang="en-US" dirty="0" err="1"/>
              <a:t>autowiring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byType</a:t>
            </a:r>
            <a:r>
              <a:rPr lang="en-US" dirty="0"/>
              <a:t>”: look at the </a:t>
            </a:r>
            <a:r>
              <a:rPr lang="en-US" dirty="0" err="1"/>
              <a:t>class’</a:t>
            </a:r>
            <a:r>
              <a:rPr lang="en-US" dirty="0"/>
              <a:t> property datatypes</a:t>
            </a:r>
          </a:p>
          <a:p>
            <a:r>
              <a:rPr lang="en-US" dirty="0"/>
              <a:t>“constructor”: uses the constructor with the most distinct dependencies</a:t>
            </a:r>
          </a:p>
          <a:p>
            <a:r>
              <a:rPr lang="en-US" dirty="0"/>
              <a:t>“</a:t>
            </a:r>
            <a:r>
              <a:rPr lang="en-US" dirty="0" err="1"/>
              <a:t>byName</a:t>
            </a:r>
            <a:r>
              <a:rPr lang="en-US" dirty="0"/>
              <a:t>”: finds beans in the container with the same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53698-8225-4124-81CF-7E141E52F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7E8C-65AB-43AC-86F1-80A7E1B3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Stereotypes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B353-8B38-4386-95BC-BE07EAB6A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Tells Spring what kind of components it is creating</a:t>
            </a:r>
          </a:p>
          <a:p>
            <a:r>
              <a:rPr lang="en-US" dirty="0"/>
              <a:t>@Component</a:t>
            </a:r>
          </a:p>
          <a:p>
            <a:r>
              <a:rPr lang="en-US" dirty="0"/>
              <a:t>@Repository</a:t>
            </a:r>
          </a:p>
          <a:p>
            <a:r>
              <a:rPr lang="en-US" dirty="0"/>
              <a:t>@Service</a:t>
            </a:r>
          </a:p>
          <a:p>
            <a:r>
              <a:rPr lang="en-US" dirty="0"/>
              <a:t>@Controller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C8D92-AE93-47CC-B0DB-AB4478C6F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Reflections API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us to peak into java classes, and modify their states and behaviors at runtime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Provided in </a:t>
            </a:r>
            <a:r>
              <a:rPr lang="en-US" dirty="0" err="1"/>
              <a:t>java.lang.reflect</a:t>
            </a:r>
            <a:r>
              <a:rPr lang="en-US" dirty="0"/>
              <a:t> package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</a:t>
            </a:r>
            <a:r>
              <a:rPr lang="en-US" dirty="0"/>
              <a:t>des information about the class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names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Method return types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Used with many frameworks such as Junit and Spring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Spring uses it to know which classes to control and to configure your app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39BEB-357B-4A0D-B791-1FDC67C3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219200"/>
            <a:ext cx="4419599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7C2E4-9EA2-4412-9923-CA41F27D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BB53-9256-4B74-AD6A-C65B41E6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713389"/>
            <a:ext cx="8383980" cy="4545367"/>
          </a:xfrm>
        </p:spPr>
        <p:txBody>
          <a:bodyPr/>
          <a:lstStyle/>
          <a:p>
            <a:r>
              <a:rPr lang="en-US" dirty="0"/>
              <a:t>Family of frameworks</a:t>
            </a:r>
          </a:p>
          <a:p>
            <a:pPr lvl="1"/>
            <a:r>
              <a:rPr lang="en-US" dirty="0"/>
              <a:t>Create loosely coupled apps</a:t>
            </a:r>
          </a:p>
          <a:p>
            <a:r>
              <a:rPr lang="en-US" dirty="0"/>
              <a:t>Inversion of control container</a:t>
            </a:r>
          </a:p>
          <a:p>
            <a:pPr lvl="1"/>
            <a:r>
              <a:rPr lang="en-US" dirty="0"/>
              <a:t>Uses dependency injection</a:t>
            </a:r>
          </a:p>
          <a:p>
            <a:r>
              <a:rPr lang="en-US" dirty="0"/>
              <a:t>Enables developers to build java applications with POJO’s</a:t>
            </a:r>
          </a:p>
          <a:p>
            <a:pPr lvl="1"/>
            <a:r>
              <a:rPr lang="en-US" dirty="0"/>
              <a:t>Spring manages the dependencies between our services</a:t>
            </a:r>
          </a:p>
          <a:p>
            <a:pPr lvl="1"/>
            <a:r>
              <a:rPr lang="en-US" dirty="0"/>
              <a:t>Allows developers to focus on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D02F-3C00-491B-B963-FAF153BFF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69C5-7EC4-4D84-8D09-D66694FB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B537-BD0D-4980-96A9-7FBC9FF8F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00E95F8-3919-45A9-A608-F6AEFBDB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19200"/>
            <a:ext cx="8001000" cy="526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13E11-E01B-4A2F-9992-84A480DBB718}"/>
              </a:ext>
            </a:extLst>
          </p:cNvPr>
          <p:cNvSpPr txBox="1"/>
          <p:nvPr/>
        </p:nvSpPr>
        <p:spPr>
          <a:xfrm>
            <a:off x="1575827" y="6546274"/>
            <a:ext cx="5992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https://medium.com/@prabhur24/why-spring-101-on-spring-start-3be672f9d75</a:t>
            </a:r>
          </a:p>
        </p:txBody>
      </p:sp>
    </p:spTree>
    <p:extLst>
      <p:ext uri="{BB962C8B-B14F-4D97-AF65-F5344CB8AC3E}">
        <p14:creationId xmlns:p14="http://schemas.microsoft.com/office/powerpoint/2010/main" val="242995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5E5C-ECCF-41BC-BAB1-C359CB83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Inversion of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5349-3ED7-4570-AB51-75F61A4F5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Design pattern where control over certain components is inverted to achieve loose coupling</a:t>
            </a:r>
          </a:p>
          <a:p>
            <a:r>
              <a:rPr lang="en-US" dirty="0"/>
              <a:t>Giving control of modules/classes to spring</a:t>
            </a:r>
          </a:p>
          <a:p>
            <a:r>
              <a:rPr lang="en-US" dirty="0"/>
              <a:t>Spring uses an IOC Container</a:t>
            </a:r>
          </a:p>
          <a:p>
            <a:r>
              <a:rPr lang="en-US" dirty="0"/>
              <a:t>Gathers this information from beans.xml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F4C6E-07D9-48F2-944F-707E5C536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7DD3CDE-2740-449F-ADC2-7B9CF165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25" y="4105081"/>
            <a:ext cx="3641750" cy="2164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9E2B2-1266-4193-8F64-C569BFCC0688}"/>
              </a:ext>
            </a:extLst>
          </p:cNvPr>
          <p:cNvSpPr txBox="1"/>
          <p:nvPr/>
        </p:nvSpPr>
        <p:spPr>
          <a:xfrm>
            <a:off x="754288" y="6546274"/>
            <a:ext cx="763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https://docs.spring.io/spring-framework/docs/3.2.x/spring-framework-reference/html/beans.html</a:t>
            </a:r>
          </a:p>
        </p:txBody>
      </p:sp>
    </p:spTree>
    <p:extLst>
      <p:ext uri="{BB962C8B-B14F-4D97-AF65-F5344CB8AC3E}">
        <p14:creationId xmlns:p14="http://schemas.microsoft.com/office/powerpoint/2010/main" val="30208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60AB-5E74-429C-9052-F02492BA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Inversion of Control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C459-A4EA-44E1-A66B-2CC209BC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BeanFactory</a:t>
            </a:r>
            <a:endParaRPr lang="en-US" dirty="0"/>
          </a:p>
          <a:p>
            <a:pPr lvl="1"/>
            <a:r>
              <a:rPr lang="en-US" dirty="0"/>
              <a:t>Most basic IOC Container</a:t>
            </a:r>
          </a:p>
          <a:p>
            <a:r>
              <a:rPr lang="en-US" dirty="0" err="1"/>
              <a:t>ApplicationContext</a:t>
            </a:r>
            <a:endParaRPr lang="en-US" dirty="0"/>
          </a:p>
          <a:p>
            <a:pPr lvl="1"/>
            <a:r>
              <a:rPr lang="en-US" dirty="0"/>
              <a:t>Implements </a:t>
            </a:r>
            <a:r>
              <a:rPr lang="en-US" dirty="0" err="1"/>
              <a:t>BeanFactory</a:t>
            </a:r>
            <a:r>
              <a:rPr lang="en-US" dirty="0"/>
              <a:t> and extends its features</a:t>
            </a:r>
          </a:p>
          <a:p>
            <a:pPr lvl="1"/>
            <a:r>
              <a:rPr lang="en-US" dirty="0"/>
              <a:t>Integration with Spring AOP</a:t>
            </a:r>
          </a:p>
          <a:p>
            <a:pPr lvl="1"/>
            <a:r>
              <a:rPr lang="en-US" dirty="0"/>
              <a:t>Event propagation</a:t>
            </a:r>
          </a:p>
          <a:p>
            <a:pPr lvl="1"/>
            <a:r>
              <a:rPr lang="en-US" dirty="0"/>
              <a:t>Message resource handling</a:t>
            </a:r>
          </a:p>
          <a:p>
            <a:pPr lvl="1"/>
            <a:r>
              <a:rPr lang="en-US" dirty="0"/>
              <a:t>Application layer specific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90C6-86A5-4605-895E-B54468E89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FF73-4E58-441F-9970-804AA0B5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Dependency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54EE-F119-40B4-B8F5-B340319C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83185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Remove dependencies by providing configurations in external files</a:t>
            </a:r>
          </a:p>
          <a:p>
            <a:r>
              <a:rPr lang="en-US" dirty="0"/>
              <a:t>Loosely couples your code</a:t>
            </a:r>
          </a:p>
          <a:p>
            <a:r>
              <a:rPr lang="en-US" dirty="0"/>
              <a:t>Easier to test (mocking capabilities/inject mocks)</a:t>
            </a:r>
          </a:p>
          <a:p>
            <a:r>
              <a:rPr lang="en-US" dirty="0"/>
              <a:t>Implement in a wider variety of environments</a:t>
            </a:r>
          </a:p>
          <a:p>
            <a:r>
              <a:rPr lang="en-US" dirty="0"/>
              <a:t>Don’t need to manually create/pass objects your classes depend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6168-0B14-4B37-8832-A95108E51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2CC8-69FA-42FA-B307-2E64AA85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Constructor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A54E-A703-4C9B-B9C4-1F1265029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  <a:p>
            <a:pPr lvl="1"/>
            <a:r>
              <a:rPr lang="en-US" dirty="0"/>
              <a:t>Injected through constructors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Enables ability for immutable objects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0E81-E5BF-4384-9316-F1162CE29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D05945-A8C0-40BC-A14D-82775F6C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20" y="3559142"/>
            <a:ext cx="602064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59D3-F9F7-47BB-A726-AA84DCBF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Spring: Setting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39A6-F2F1-4633-8092-F8239889D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  <a:p>
            <a:pPr lvl="1"/>
            <a:r>
              <a:rPr lang="en-US" dirty="0"/>
              <a:t>Injected through our setters after a no-</a:t>
            </a:r>
            <a:r>
              <a:rPr lang="en-US" dirty="0" err="1"/>
              <a:t>args</a:t>
            </a:r>
            <a:r>
              <a:rPr lang="en-US" dirty="0"/>
              <a:t> constructor is called</a:t>
            </a:r>
          </a:p>
          <a:p>
            <a:pPr lvl="1"/>
            <a:r>
              <a:rPr lang="en-US" dirty="0"/>
              <a:t>Allows for partial dependencies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Used to resolve circular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5424-86DD-4C89-B1E9-AFE6A1C0DC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2908E1A-C25B-41BD-89EE-27167FA7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3" y="4224873"/>
            <a:ext cx="4745113" cy="26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156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517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2_Custom Design</vt:lpstr>
      <vt:lpstr>Week 6 Day 1</vt:lpstr>
      <vt:lpstr>Reflections API</vt:lpstr>
      <vt:lpstr>Spring Intro</vt:lpstr>
      <vt:lpstr>Spring: Modules</vt:lpstr>
      <vt:lpstr>Spring: Inversion of Control</vt:lpstr>
      <vt:lpstr>Spring: Inversion of Control Containers</vt:lpstr>
      <vt:lpstr>Spring: Dependency Injection</vt:lpstr>
      <vt:lpstr>Spring: Constructor Injection</vt:lpstr>
      <vt:lpstr>Spring: Setting Injection</vt:lpstr>
      <vt:lpstr>Spring: Bean Life Cycle</vt:lpstr>
      <vt:lpstr>Spring: Bean Scopes</vt:lpstr>
      <vt:lpstr>Spring: Configuration</vt:lpstr>
      <vt:lpstr>Spring: Annotations</vt:lpstr>
      <vt:lpstr>Spring: Autowiring</vt:lpstr>
      <vt:lpstr>Spring: Stereotypes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20</cp:revision>
  <dcterms:modified xsi:type="dcterms:W3CDTF">2022-02-17T22:08:33Z</dcterms:modified>
</cp:coreProperties>
</file>