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89" r:id="rId4"/>
    <p:sldId id="284" r:id="rId5"/>
    <p:sldId id="285" r:id="rId6"/>
    <p:sldId id="258" r:id="rId7"/>
    <p:sldId id="287" r:id="rId8"/>
    <p:sldId id="286" r:id="rId9"/>
    <p:sldId id="290" r:id="rId10"/>
    <p:sldId id="262" r:id="rId11"/>
    <p:sldId id="288" r:id="rId12"/>
    <p:sldId id="264" r:id="rId13"/>
    <p:sldId id="265" r:id="rId14"/>
    <p:sldId id="278" r:id="rId15"/>
    <p:sldId id="291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69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33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7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12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21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Event-Driven Programming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DEE79-17D0-4F0D-B89D-A3758BB88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Ecommerce Demo</a:t>
            </a:r>
          </a:p>
        </p:txBody>
      </p:sp>
    </p:spTree>
    <p:extLst>
      <p:ext uri="{BB962C8B-B14F-4D97-AF65-F5344CB8AC3E}">
        <p14:creationId xmlns:p14="http://schemas.microsoft.com/office/powerpoint/2010/main" val="406835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B133-7965-A7C8-7B26-33EBFE39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Event Driven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B4B8-DE7B-C70C-F421-F1FB17973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Increased complexity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With too many events, producers and consumers associated with different business processes and workflows can be daunting to manage.</a:t>
            </a:r>
          </a:p>
          <a:p>
            <a:r>
              <a:rPr lang="en-US" dirty="0"/>
              <a:t>Debugging and Troubleshooting Challenges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With the distributed and decoupled nature of event driven applications, it can be hard to trace an event from source to destination.</a:t>
            </a:r>
          </a:p>
          <a:p>
            <a:r>
              <a:rPr lang="en-US" dirty="0"/>
              <a:t>Difficulties with Monitoring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Monitoring distributed, highly decoupled applications and systems can be trickier.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CB5A0-56D1-C693-C531-819CA3EFA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2566-D990-4450-80AC-B058F2E2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AE71C-869B-4566-A954-ABBEB8A4E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Serverless is a cloud computing application development and execution model that enables developers to build and run application code without provisioning or managing servers or backend infrastructure.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672B9-E2A9-435D-BF87-60420A8C8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9974F4C-4D1B-B080-4601-D24D3A55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2" y="3674741"/>
            <a:ext cx="3054096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7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95BC-7CDE-4167-B82D-C37E2311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Alternatives to Messaging Broker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47D2-0F89-4F87-99CC-055989EFA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A01F4-5C01-49D4-9BBC-091D97765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888A0C4-F280-126D-E2A3-E4E22C86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36" y="1442286"/>
            <a:ext cx="6297128" cy="51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3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1617CD-F527-4717-9364-5B5E23E8C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Lambda Demo</a:t>
            </a:r>
          </a:p>
        </p:txBody>
      </p:sp>
    </p:spTree>
    <p:extLst>
      <p:ext uri="{BB962C8B-B14F-4D97-AF65-F5344CB8AC3E}">
        <p14:creationId xmlns:p14="http://schemas.microsoft.com/office/powerpoint/2010/main" val="15132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95BC-7CDE-4167-B82D-C37E2311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47D2-0F89-4F87-99CC-055989EFA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You have approximately 1 hour to do the following</a:t>
            </a:r>
          </a:p>
          <a:p>
            <a:pPr lvl="1"/>
            <a:r>
              <a:rPr lang="en-US" sz="1400" dirty="0"/>
              <a:t>Create a new Topic in SNS called </a:t>
            </a:r>
            <a:r>
              <a:rPr lang="en-US" sz="1400" dirty="0" err="1"/>
              <a:t>WorkOrders</a:t>
            </a:r>
            <a:r>
              <a:rPr lang="en-US" sz="1400" dirty="0"/>
              <a:t>, this will hold all the work orders generated by the Shipping Service Lambda</a:t>
            </a:r>
          </a:p>
          <a:p>
            <a:pPr marL="533400" lvl="1" indent="0">
              <a:buNone/>
            </a:pPr>
            <a:endParaRPr lang="en-US" sz="1400" dirty="0"/>
          </a:p>
          <a:p>
            <a:pPr marL="533400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Refactor the existing Shipping Service Lambda so that it also creates an event for the </a:t>
            </a:r>
            <a:r>
              <a:rPr lang="en-US" sz="1400" dirty="0" err="1"/>
              <a:t>WorkOrder</a:t>
            </a:r>
            <a:r>
              <a:rPr lang="en-US" sz="1400" dirty="0"/>
              <a:t> Topic after it receives the Order from the Order Topic</a:t>
            </a:r>
          </a:p>
          <a:p>
            <a:pPr lvl="1"/>
            <a:endParaRPr lang="en-US" sz="1400" dirty="0"/>
          </a:p>
          <a:p>
            <a:pPr marL="533400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Introduce a new Lambda called Factory that consumes events from the </a:t>
            </a:r>
            <a:r>
              <a:rPr lang="en-US" sz="1400" dirty="0" err="1"/>
              <a:t>WorkOrders</a:t>
            </a:r>
            <a:r>
              <a:rPr lang="en-US" sz="1400" dirty="0"/>
              <a:t> Topic, this should at the very least log the contents of the event.</a:t>
            </a:r>
          </a:p>
          <a:p>
            <a:pPr lvl="1"/>
            <a:endParaRPr lang="en-US" sz="1400" dirty="0"/>
          </a:p>
          <a:p>
            <a:pPr marL="533400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Bonus: Find a way to incorporate either a text notification or an email to be sent out using the various AWS services when a message on a specific Lambda is being consumed (i.e. send an email to the user that contains their invoice, send an email to a warehouse supervisor to let them know a work order has come 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A01F4-5C01-49D4-9BBC-091D97765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an Event?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Event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An event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change in state, or an update, like an item being placed in a shopping cart on an e-commerce website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marL="635000" lvl="1" indent="0">
              <a:spcBef>
                <a:spcPts val="0"/>
              </a:spcBef>
              <a:buNone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635000" indent="-457200">
              <a:spcBef>
                <a:spcPts val="0"/>
              </a:spcBef>
            </a:pPr>
            <a:r>
              <a:rPr lang="en-US" dirty="0"/>
              <a:t>Event Manager or Broker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Middleware that mediates the communication of event messages between producers and consumers using the various message exchange patterns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Event-Driven Architecture?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653A3F-89B8-55DF-6735-FE504FA2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5" y="1575503"/>
            <a:ext cx="8763990" cy="34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Pub/Sub and Observer Patterns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06252AE-1C69-75F8-CFE5-CFFE1DBD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4" y="1575503"/>
            <a:ext cx="7708392" cy="47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4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Kafka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Kafka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Apache Kafka is an open-source distributed event streaming platform used by thousands of companies for high-performance data pipelines, streaming analytics, data integration, and mission-critical applications.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4E166F-9858-9430-151F-9A63F57B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4" y="4253306"/>
            <a:ext cx="1793938" cy="179393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FCA087D-1DD5-8D69-214C-BE8268521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003" y="3343481"/>
            <a:ext cx="4100550" cy="172127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2FB5FC1-4A4E-91DC-D514-23FEF8286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613" y="3503811"/>
            <a:ext cx="1920240" cy="192024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DF873FC-B552-9FCF-EB0B-04C174BC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403" y="4817997"/>
            <a:ext cx="1721275" cy="172127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5F0089-56F2-8ED2-1F35-D70244524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861" y="5541958"/>
            <a:ext cx="4620710" cy="6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8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098A70-CBDC-4EF9-942F-DBD53BA9C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Kafka Demo</a:t>
            </a:r>
          </a:p>
        </p:txBody>
      </p:sp>
    </p:spTree>
    <p:extLst>
      <p:ext uri="{BB962C8B-B14F-4D97-AF65-F5344CB8AC3E}">
        <p14:creationId xmlns:p14="http://schemas.microsoft.com/office/powerpoint/2010/main" val="310190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Advanced Architecture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8D219081-BC06-2C0A-4CC8-6D24159E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1325845"/>
            <a:ext cx="890711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863E84D-1D2D-1598-C028-8442983E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" y="1418646"/>
            <a:ext cx="8951976" cy="458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9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4F7B-5106-C0A3-E79A-1088319C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Event Driven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7C39-1D38-C74F-06C1-B5E968019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Agility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Everything happens as soon as possible and nothing is waiting on anything else.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You don’t have to consider what’s happening downstream, so you can add service instances to scale.</a:t>
            </a:r>
          </a:p>
          <a:p>
            <a:r>
              <a:rPr lang="en-US" dirty="0"/>
              <a:t>Loosely-Coupled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To add another service, you can just have it subscribe to an event and have it generate new events of its own – there’s no impact on existing services.</a:t>
            </a:r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1C07-8DE8-16BE-9BA0-6248BBFDC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510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453</Words>
  <Application>Microsoft Office PowerPoint</Application>
  <PresentationFormat>On-screen Show (4:3)</PresentationFormat>
  <Paragraphs>58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Google Sans</vt:lpstr>
      <vt:lpstr>2_Custom Design</vt:lpstr>
      <vt:lpstr>Event-Driven Programming</vt:lpstr>
      <vt:lpstr>What is an Event?</vt:lpstr>
      <vt:lpstr>What is Event-Driven Architecture?</vt:lpstr>
      <vt:lpstr>Pub/Sub and Observer Patterns</vt:lpstr>
      <vt:lpstr>Kafka</vt:lpstr>
      <vt:lpstr>PowerPoint Presentation</vt:lpstr>
      <vt:lpstr>More Advanced Architecture</vt:lpstr>
      <vt:lpstr>Microservices</vt:lpstr>
      <vt:lpstr>Advantages of Event Driven Architecture</vt:lpstr>
      <vt:lpstr>PowerPoint Presentation</vt:lpstr>
      <vt:lpstr>Drawbacks of Event Driven Architecture</vt:lpstr>
      <vt:lpstr>Serverless Computing</vt:lpstr>
      <vt:lpstr>AWS Alternatives to Messaging Broker</vt:lpstr>
      <vt:lpstr>PowerPoint Presentation</vt:lpstr>
      <vt:lpstr>Activity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McGill</dc:creator>
  <cp:lastModifiedBy>Bryan Serfozo</cp:lastModifiedBy>
  <cp:revision>7</cp:revision>
  <dcterms:modified xsi:type="dcterms:W3CDTF">2023-03-30T17:52:20Z</dcterms:modified>
</cp:coreProperties>
</file>