
<file path=[Content_Types].xml><?xml version="1.0" encoding="utf-8"?>
<Types xmlns="http://schemas.openxmlformats.org/package/2006/content-types"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1"/>
    <p:sldMasterId id="2147483651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39C8F2-A80F-4E1E-9D15-9A054AFCD9F2}" v="288" dt="2024-05-18T20:19:46.004"/>
  </p1510:revLst>
</p1510:revInfo>
</file>

<file path=ppt/tableStyles.xml><?xml version="1.0" encoding="utf-8"?>
<a:tblStyleLst xmlns:a="http://schemas.openxmlformats.org/drawingml/2006/main" def="{AE05688A-7B02-40C4-BDDB-B595E28FC44B}">
  <a:tblStyle styleId="{AE05688A-7B02-40C4-BDDB-B595E28FC44B}" styleName="Table_0">
    <a:wholeTbl>
      <a:tcTxStyle b="off" i="off">
        <a:font>
          <a:latin typeface="Aptos"/>
          <a:ea typeface="Aptos"/>
          <a:cs typeface="Aptos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9EC"/>
          </a:solidFill>
        </a:fill>
      </a:tcStyle>
    </a:wholeTbl>
    <a:band1H>
      <a:tcTxStyle/>
      <a:tcStyle>
        <a:tcBdr/>
        <a:fill>
          <a:solidFill>
            <a:srgbClr val="CAD1D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1D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ptos"/>
          <a:ea typeface="Aptos"/>
          <a:cs typeface="Aptos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ptos"/>
          <a:ea typeface="Aptos"/>
          <a:cs typeface="Aptos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ptos"/>
          <a:ea typeface="Aptos"/>
          <a:cs typeface="Aptos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ptos"/>
          <a:ea typeface="Aptos"/>
          <a:cs typeface="Aptos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yan Henrique de Souza Rodrigues" userId="9b68f1fb-4fec-4956-83e7-80c35ee52edd" providerId="ADAL" clId="{8F39C8F2-A80F-4E1E-9D15-9A054AFCD9F2}"/>
    <pc:docChg chg="modSld">
      <pc:chgData name="Brayan Henrique de Souza Rodrigues" userId="9b68f1fb-4fec-4956-83e7-80c35ee52edd" providerId="ADAL" clId="{8F39C8F2-A80F-4E1E-9D15-9A054AFCD9F2}" dt="2024-05-18T20:19:46.004" v="353"/>
      <pc:docMkLst>
        <pc:docMk/>
      </pc:docMkLst>
      <pc:sldChg chg="addSp delSp modSp mod modTransition modAnim modNotes">
        <pc:chgData name="Brayan Henrique de Souza Rodrigues" userId="9b68f1fb-4fec-4956-83e7-80c35ee52edd" providerId="ADAL" clId="{8F39C8F2-A80F-4E1E-9D15-9A054AFCD9F2}" dt="2024-05-18T20:19:46.004" v="353"/>
        <pc:sldMkLst>
          <pc:docMk/>
          <pc:sldMk cId="0" sldId="256"/>
        </pc:sldMkLst>
        <pc:picChg chg="add del mod">
          <ac:chgData name="Brayan Henrique de Souza Rodrigues" userId="9b68f1fb-4fec-4956-83e7-80c35ee52edd" providerId="ADAL" clId="{8F39C8F2-A80F-4E1E-9D15-9A054AFCD9F2}" dt="2024-05-18T20:16:00.182" v="314"/>
          <ac:picMkLst>
            <pc:docMk/>
            <pc:sldMk cId="0" sldId="256"/>
            <ac:picMk id="3" creationId="{E59DCB90-A88C-5BC5-DBC2-C0D88A8C23DD}"/>
          </ac:picMkLst>
        </pc:picChg>
        <pc:picChg chg="add del mod">
          <ac:chgData name="Brayan Henrique de Souza Rodrigues" userId="9b68f1fb-4fec-4956-83e7-80c35ee52edd" providerId="ADAL" clId="{8F39C8F2-A80F-4E1E-9D15-9A054AFCD9F2}" dt="2024-05-18T20:17:10.941" v="336"/>
          <ac:picMkLst>
            <pc:docMk/>
            <pc:sldMk cId="0" sldId="256"/>
            <ac:picMk id="4" creationId="{5454996D-5D17-893E-ABFE-7192F78B03DE}"/>
          </ac:picMkLst>
        </pc:picChg>
        <pc:picChg chg="add del mod">
          <ac:chgData name="Brayan Henrique de Souza Rodrigues" userId="9b68f1fb-4fec-4956-83e7-80c35ee52edd" providerId="ADAL" clId="{8F39C8F2-A80F-4E1E-9D15-9A054AFCD9F2}" dt="2024-05-18T20:13:41.627" v="295"/>
          <ac:picMkLst>
            <pc:docMk/>
            <pc:sldMk cId="0" sldId="256"/>
            <ac:picMk id="4" creationId="{C82115E3-254E-9042-1E57-B5D9AB33DAE5}"/>
          </ac:picMkLst>
        </pc:picChg>
        <pc:picChg chg="add del mod ord">
          <ac:chgData name="Brayan Henrique de Souza Rodrigues" userId="9b68f1fb-4fec-4956-83e7-80c35ee52edd" providerId="ADAL" clId="{8F39C8F2-A80F-4E1E-9D15-9A054AFCD9F2}" dt="2024-05-18T20:17:38.604" v="337"/>
          <ac:picMkLst>
            <pc:docMk/>
            <pc:sldMk cId="0" sldId="256"/>
            <ac:picMk id="6" creationId="{F5CF9BE7-1A57-EAB3-AFD5-30406B89E53A}"/>
          </ac:picMkLst>
        </pc:picChg>
        <pc:picChg chg="add del mod">
          <ac:chgData name="Brayan Henrique de Souza Rodrigues" userId="9b68f1fb-4fec-4956-83e7-80c35ee52edd" providerId="ADAL" clId="{8F39C8F2-A80F-4E1E-9D15-9A054AFCD9F2}" dt="2024-05-18T20:18:21.433" v="345"/>
          <ac:picMkLst>
            <pc:docMk/>
            <pc:sldMk cId="0" sldId="256"/>
            <ac:picMk id="8" creationId="{E1451A88-31C2-0FB4-814F-138D2753A719}"/>
          </ac:picMkLst>
        </pc:picChg>
        <pc:picChg chg="add del mod">
          <ac:chgData name="Brayan Henrique de Souza Rodrigues" userId="9b68f1fb-4fec-4956-83e7-80c35ee52edd" providerId="ADAL" clId="{8F39C8F2-A80F-4E1E-9D15-9A054AFCD9F2}" dt="2024-05-18T20:18:33.802" v="352"/>
          <ac:picMkLst>
            <pc:docMk/>
            <pc:sldMk cId="0" sldId="256"/>
            <ac:picMk id="9" creationId="{60FCC2D1-BD73-321D-B9FA-1B1699B47C53}"/>
          </ac:picMkLst>
        </pc:picChg>
        <pc:picChg chg="add del mod ord">
          <ac:chgData name="Brayan Henrique de Souza Rodrigues" userId="9b68f1fb-4fec-4956-83e7-80c35ee52edd" providerId="ADAL" clId="{8F39C8F2-A80F-4E1E-9D15-9A054AFCD9F2}" dt="2024-05-18T20:19:46.004" v="353"/>
          <ac:picMkLst>
            <pc:docMk/>
            <pc:sldMk cId="0" sldId="256"/>
            <ac:picMk id="13" creationId="{D7790623-F13E-0452-B08F-83FD6169EB2D}"/>
          </ac:picMkLst>
        </pc:picChg>
        <pc:picChg chg="add mod">
          <ac:chgData name="Brayan Henrique de Souza Rodrigues" userId="9b68f1fb-4fec-4956-83e7-80c35ee52edd" providerId="ADAL" clId="{8F39C8F2-A80F-4E1E-9D15-9A054AFCD9F2}" dt="2024-05-18T20:19:46.004" v="353"/>
          <ac:picMkLst>
            <pc:docMk/>
            <pc:sldMk cId="0" sldId="256"/>
            <ac:picMk id="14" creationId="{030C1293-D0B5-19AA-8AFA-D6B61F9C6E73}"/>
          </ac:picMkLst>
        </pc:picChg>
      </pc:sldChg>
      <pc:sldChg chg="addSp delSp modSp mod modTransition modAnim modNotes">
        <pc:chgData name="Brayan Henrique de Souza Rodrigues" userId="9b68f1fb-4fec-4956-83e7-80c35ee52edd" providerId="ADAL" clId="{8F39C8F2-A80F-4E1E-9D15-9A054AFCD9F2}" dt="2024-05-18T20:19:46.004" v="353"/>
        <pc:sldMkLst>
          <pc:docMk/>
          <pc:sldMk cId="0" sldId="257"/>
        </pc:sldMkLst>
        <pc:picChg chg="add del mod">
          <ac:chgData name="Brayan Henrique de Souza Rodrigues" userId="9b68f1fb-4fec-4956-83e7-80c35ee52edd" providerId="ADAL" clId="{8F39C8F2-A80F-4E1E-9D15-9A054AFCD9F2}" dt="2024-05-18T20:16:00.182" v="314"/>
          <ac:picMkLst>
            <pc:docMk/>
            <pc:sldMk cId="0" sldId="257"/>
            <ac:picMk id="3" creationId="{AC4BBD55-6BBC-AE14-77BD-DDD7EDB02F48}"/>
          </ac:picMkLst>
        </pc:picChg>
        <pc:picChg chg="add del mod">
          <ac:chgData name="Brayan Henrique de Souza Rodrigues" userId="9b68f1fb-4fec-4956-83e7-80c35ee52edd" providerId="ADAL" clId="{8F39C8F2-A80F-4E1E-9D15-9A054AFCD9F2}" dt="2024-05-18T20:13:41.627" v="295"/>
          <ac:picMkLst>
            <pc:docMk/>
            <pc:sldMk cId="0" sldId="257"/>
            <ac:picMk id="4" creationId="{17249CE5-93C2-A1A7-C1FF-AB128727947A}"/>
          </ac:picMkLst>
        </pc:picChg>
        <pc:picChg chg="add del mod">
          <ac:chgData name="Brayan Henrique de Souza Rodrigues" userId="9b68f1fb-4fec-4956-83e7-80c35ee52edd" providerId="ADAL" clId="{8F39C8F2-A80F-4E1E-9D15-9A054AFCD9F2}" dt="2024-05-18T20:17:10.941" v="336"/>
          <ac:picMkLst>
            <pc:docMk/>
            <pc:sldMk cId="0" sldId="257"/>
            <ac:picMk id="4" creationId="{6F68946D-BECE-B80A-79EB-EC1230F06655}"/>
          </ac:picMkLst>
        </pc:picChg>
        <pc:picChg chg="add del mod ord">
          <ac:chgData name="Brayan Henrique de Souza Rodrigues" userId="9b68f1fb-4fec-4956-83e7-80c35ee52edd" providerId="ADAL" clId="{8F39C8F2-A80F-4E1E-9D15-9A054AFCD9F2}" dt="2024-05-18T20:17:38.604" v="337"/>
          <ac:picMkLst>
            <pc:docMk/>
            <pc:sldMk cId="0" sldId="257"/>
            <ac:picMk id="6" creationId="{452F4343-5838-E0A3-DB3C-A4C1B4C51831}"/>
          </ac:picMkLst>
        </pc:picChg>
        <pc:picChg chg="add del mod">
          <ac:chgData name="Brayan Henrique de Souza Rodrigues" userId="9b68f1fb-4fec-4956-83e7-80c35ee52edd" providerId="ADAL" clId="{8F39C8F2-A80F-4E1E-9D15-9A054AFCD9F2}" dt="2024-05-18T20:19:46.004" v="353"/>
          <ac:picMkLst>
            <pc:docMk/>
            <pc:sldMk cId="0" sldId="257"/>
            <ac:picMk id="9" creationId="{A0C1FA8B-6029-AA21-87B5-4A7C961085B0}"/>
          </ac:picMkLst>
        </pc:picChg>
        <pc:picChg chg="add mod">
          <ac:chgData name="Brayan Henrique de Souza Rodrigues" userId="9b68f1fb-4fec-4956-83e7-80c35ee52edd" providerId="ADAL" clId="{8F39C8F2-A80F-4E1E-9D15-9A054AFCD9F2}" dt="2024-05-18T20:19:46.004" v="353"/>
          <ac:picMkLst>
            <pc:docMk/>
            <pc:sldMk cId="0" sldId="257"/>
            <ac:picMk id="10" creationId="{FD469042-7F7D-68D3-BBF2-5253ED3CB7C8}"/>
          </ac:picMkLst>
        </pc:picChg>
      </pc:sldChg>
      <pc:sldChg chg="addSp delSp modSp mod modTransition modAnim modNotes">
        <pc:chgData name="Brayan Henrique de Souza Rodrigues" userId="9b68f1fb-4fec-4956-83e7-80c35ee52edd" providerId="ADAL" clId="{8F39C8F2-A80F-4E1E-9D15-9A054AFCD9F2}" dt="2024-05-18T20:19:46.004" v="353"/>
        <pc:sldMkLst>
          <pc:docMk/>
          <pc:sldMk cId="0" sldId="258"/>
        </pc:sldMkLst>
        <pc:picChg chg="add del mod">
          <ac:chgData name="Brayan Henrique de Souza Rodrigues" userId="9b68f1fb-4fec-4956-83e7-80c35ee52edd" providerId="ADAL" clId="{8F39C8F2-A80F-4E1E-9D15-9A054AFCD9F2}" dt="2024-05-18T20:16:00.182" v="314"/>
          <ac:picMkLst>
            <pc:docMk/>
            <pc:sldMk cId="0" sldId="258"/>
            <ac:picMk id="2" creationId="{441C64CA-DB31-0B05-C2AB-5AD2C93F85C4}"/>
          </ac:picMkLst>
        </pc:picChg>
        <pc:picChg chg="add del mod">
          <ac:chgData name="Brayan Henrique de Souza Rodrigues" userId="9b68f1fb-4fec-4956-83e7-80c35ee52edd" providerId="ADAL" clId="{8F39C8F2-A80F-4E1E-9D15-9A054AFCD9F2}" dt="2024-05-18T20:17:10.941" v="336"/>
          <ac:picMkLst>
            <pc:docMk/>
            <pc:sldMk cId="0" sldId="258"/>
            <ac:picMk id="3" creationId="{3D5B9F7B-D1BB-148B-827C-34DFE21C93DA}"/>
          </ac:picMkLst>
        </pc:picChg>
        <pc:picChg chg="add del mod">
          <ac:chgData name="Brayan Henrique de Souza Rodrigues" userId="9b68f1fb-4fec-4956-83e7-80c35ee52edd" providerId="ADAL" clId="{8F39C8F2-A80F-4E1E-9D15-9A054AFCD9F2}" dt="2024-05-18T20:13:41.627" v="295"/>
          <ac:picMkLst>
            <pc:docMk/>
            <pc:sldMk cId="0" sldId="258"/>
            <ac:picMk id="3" creationId="{7AAC1C35-40C8-88F4-BD60-A0DEB43E3D50}"/>
          </ac:picMkLst>
        </pc:picChg>
        <pc:picChg chg="add del mod ord">
          <ac:chgData name="Brayan Henrique de Souza Rodrigues" userId="9b68f1fb-4fec-4956-83e7-80c35ee52edd" providerId="ADAL" clId="{8F39C8F2-A80F-4E1E-9D15-9A054AFCD9F2}" dt="2024-05-18T20:17:38.604" v="337"/>
          <ac:picMkLst>
            <pc:docMk/>
            <pc:sldMk cId="0" sldId="258"/>
            <ac:picMk id="4" creationId="{B39B2C88-A851-EB2E-EF4D-32DB0F1C246E}"/>
          </ac:picMkLst>
        </pc:picChg>
        <pc:picChg chg="add del mod">
          <ac:chgData name="Brayan Henrique de Souza Rodrigues" userId="9b68f1fb-4fec-4956-83e7-80c35ee52edd" providerId="ADAL" clId="{8F39C8F2-A80F-4E1E-9D15-9A054AFCD9F2}" dt="2024-05-18T20:19:46.004" v="353"/>
          <ac:picMkLst>
            <pc:docMk/>
            <pc:sldMk cId="0" sldId="258"/>
            <ac:picMk id="5" creationId="{8223E9B1-443C-CA78-7CE4-AB455B031215}"/>
          </ac:picMkLst>
        </pc:picChg>
        <pc:picChg chg="add mod">
          <ac:chgData name="Brayan Henrique de Souza Rodrigues" userId="9b68f1fb-4fec-4956-83e7-80c35ee52edd" providerId="ADAL" clId="{8F39C8F2-A80F-4E1E-9D15-9A054AFCD9F2}" dt="2024-05-18T20:19:46.004" v="353"/>
          <ac:picMkLst>
            <pc:docMk/>
            <pc:sldMk cId="0" sldId="258"/>
            <ac:picMk id="6" creationId="{628EDCEF-C5AB-6550-AA8A-C4D7F5AB9756}"/>
          </ac:picMkLst>
        </pc:picChg>
      </pc:sldChg>
      <pc:sldChg chg="addSp delSp modSp mod modTransition modAnim modNotes">
        <pc:chgData name="Brayan Henrique de Souza Rodrigues" userId="9b68f1fb-4fec-4956-83e7-80c35ee52edd" providerId="ADAL" clId="{8F39C8F2-A80F-4E1E-9D15-9A054AFCD9F2}" dt="2024-05-18T20:19:46.004" v="353"/>
        <pc:sldMkLst>
          <pc:docMk/>
          <pc:sldMk cId="0" sldId="259"/>
        </pc:sldMkLst>
        <pc:picChg chg="add del mod">
          <ac:chgData name="Brayan Henrique de Souza Rodrigues" userId="9b68f1fb-4fec-4956-83e7-80c35ee52edd" providerId="ADAL" clId="{8F39C8F2-A80F-4E1E-9D15-9A054AFCD9F2}" dt="2024-05-18T20:16:00.182" v="314"/>
          <ac:picMkLst>
            <pc:docMk/>
            <pc:sldMk cId="0" sldId="259"/>
            <ac:picMk id="2" creationId="{63DE1EA0-5A6E-378D-ADF5-DFADF984B086}"/>
          </ac:picMkLst>
        </pc:picChg>
        <pc:picChg chg="add del mod">
          <ac:chgData name="Brayan Henrique de Souza Rodrigues" userId="9b68f1fb-4fec-4956-83e7-80c35ee52edd" providerId="ADAL" clId="{8F39C8F2-A80F-4E1E-9D15-9A054AFCD9F2}" dt="2024-05-18T20:13:41.627" v="295"/>
          <ac:picMkLst>
            <pc:docMk/>
            <pc:sldMk cId="0" sldId="259"/>
            <ac:picMk id="3" creationId="{0295E4D7-81CD-E92F-8316-8BA35C344E89}"/>
          </ac:picMkLst>
        </pc:picChg>
        <pc:picChg chg="add del mod">
          <ac:chgData name="Brayan Henrique de Souza Rodrigues" userId="9b68f1fb-4fec-4956-83e7-80c35ee52edd" providerId="ADAL" clId="{8F39C8F2-A80F-4E1E-9D15-9A054AFCD9F2}" dt="2024-05-18T20:17:10.941" v="336"/>
          <ac:picMkLst>
            <pc:docMk/>
            <pc:sldMk cId="0" sldId="259"/>
            <ac:picMk id="3" creationId="{3038EF82-0A9A-CFDD-AA85-1B4AB5F19D2F}"/>
          </ac:picMkLst>
        </pc:picChg>
        <pc:picChg chg="add del mod ord">
          <ac:chgData name="Brayan Henrique de Souza Rodrigues" userId="9b68f1fb-4fec-4956-83e7-80c35ee52edd" providerId="ADAL" clId="{8F39C8F2-A80F-4E1E-9D15-9A054AFCD9F2}" dt="2024-05-18T20:17:38.604" v="337"/>
          <ac:picMkLst>
            <pc:docMk/>
            <pc:sldMk cId="0" sldId="259"/>
            <ac:picMk id="4" creationId="{9F9993F4-76C4-980C-899C-6DF6B2A3A6D6}"/>
          </ac:picMkLst>
        </pc:picChg>
        <pc:picChg chg="add del mod">
          <ac:chgData name="Brayan Henrique de Souza Rodrigues" userId="9b68f1fb-4fec-4956-83e7-80c35ee52edd" providerId="ADAL" clId="{8F39C8F2-A80F-4E1E-9D15-9A054AFCD9F2}" dt="2024-05-18T20:19:46.004" v="353"/>
          <ac:picMkLst>
            <pc:docMk/>
            <pc:sldMk cId="0" sldId="259"/>
            <ac:picMk id="5" creationId="{6890C71B-59CC-EE30-9740-CC43574F490C}"/>
          </ac:picMkLst>
        </pc:picChg>
        <pc:picChg chg="add mod">
          <ac:chgData name="Brayan Henrique de Souza Rodrigues" userId="9b68f1fb-4fec-4956-83e7-80c35ee52edd" providerId="ADAL" clId="{8F39C8F2-A80F-4E1E-9D15-9A054AFCD9F2}" dt="2024-05-18T20:19:46.004" v="353"/>
          <ac:picMkLst>
            <pc:docMk/>
            <pc:sldMk cId="0" sldId="259"/>
            <ac:picMk id="6" creationId="{98F232D4-588B-8B1D-861A-EC4360B87FE4}"/>
          </ac:picMkLst>
        </pc:picChg>
      </pc:sldChg>
      <pc:sldChg chg="addSp delSp modSp mod modTransition modAnim">
        <pc:chgData name="Brayan Henrique de Souza Rodrigues" userId="9b68f1fb-4fec-4956-83e7-80c35ee52edd" providerId="ADAL" clId="{8F39C8F2-A80F-4E1E-9D15-9A054AFCD9F2}" dt="2024-05-18T20:19:46.004" v="353"/>
        <pc:sldMkLst>
          <pc:docMk/>
          <pc:sldMk cId="0" sldId="260"/>
        </pc:sldMkLst>
        <pc:graphicFrameChg chg="modGraphic">
          <ac:chgData name="Brayan Henrique de Souza Rodrigues" userId="9b68f1fb-4fec-4956-83e7-80c35ee52edd" providerId="ADAL" clId="{8F39C8F2-A80F-4E1E-9D15-9A054AFCD9F2}" dt="2024-05-18T20:08:19.557" v="4" actId="20577"/>
          <ac:graphicFrameMkLst>
            <pc:docMk/>
            <pc:sldMk cId="0" sldId="260"/>
            <ac:graphicFrameMk id="69" creationId="{00000000-0000-0000-0000-000000000000}"/>
          </ac:graphicFrameMkLst>
        </pc:graphicFrameChg>
        <pc:picChg chg="add del mod">
          <ac:chgData name="Brayan Henrique de Souza Rodrigues" userId="9b68f1fb-4fec-4956-83e7-80c35ee52edd" providerId="ADAL" clId="{8F39C8F2-A80F-4E1E-9D15-9A054AFCD9F2}" dt="2024-05-18T20:16:00.182" v="314"/>
          <ac:picMkLst>
            <pc:docMk/>
            <pc:sldMk cId="0" sldId="260"/>
            <ac:picMk id="2" creationId="{C56AD64A-F7BF-D067-06E8-681F2AC1A2AD}"/>
          </ac:picMkLst>
        </pc:picChg>
        <pc:picChg chg="add del mod">
          <ac:chgData name="Brayan Henrique de Souza Rodrigues" userId="9b68f1fb-4fec-4956-83e7-80c35ee52edd" providerId="ADAL" clId="{8F39C8F2-A80F-4E1E-9D15-9A054AFCD9F2}" dt="2024-05-18T20:17:10.941" v="336"/>
          <ac:picMkLst>
            <pc:docMk/>
            <pc:sldMk cId="0" sldId="260"/>
            <ac:picMk id="3" creationId="{EB76296C-EC5C-9755-B042-44BB4F43A876}"/>
          </ac:picMkLst>
        </pc:picChg>
        <pc:picChg chg="add del mod ord">
          <ac:chgData name="Brayan Henrique de Souza Rodrigues" userId="9b68f1fb-4fec-4956-83e7-80c35ee52edd" providerId="ADAL" clId="{8F39C8F2-A80F-4E1E-9D15-9A054AFCD9F2}" dt="2024-05-18T20:17:38.604" v="337"/>
          <ac:picMkLst>
            <pc:docMk/>
            <pc:sldMk cId="0" sldId="260"/>
            <ac:picMk id="4" creationId="{45366207-9465-74BF-2D8D-759B8091BBBE}"/>
          </ac:picMkLst>
        </pc:picChg>
        <pc:picChg chg="add del mod">
          <ac:chgData name="Brayan Henrique de Souza Rodrigues" userId="9b68f1fb-4fec-4956-83e7-80c35ee52edd" providerId="ADAL" clId="{8F39C8F2-A80F-4E1E-9D15-9A054AFCD9F2}" dt="2024-05-18T20:19:46.004" v="353"/>
          <ac:picMkLst>
            <pc:docMk/>
            <pc:sldMk cId="0" sldId="260"/>
            <ac:picMk id="5" creationId="{FCF259E9-3898-1EA9-0F55-145CD3761A14}"/>
          </ac:picMkLst>
        </pc:picChg>
        <pc:picChg chg="add mod">
          <ac:chgData name="Brayan Henrique de Souza Rodrigues" userId="9b68f1fb-4fec-4956-83e7-80c35ee52edd" providerId="ADAL" clId="{8F39C8F2-A80F-4E1E-9D15-9A054AFCD9F2}" dt="2024-05-18T20:19:46.004" v="353"/>
          <ac:picMkLst>
            <pc:docMk/>
            <pc:sldMk cId="0" sldId="260"/>
            <ac:picMk id="6" creationId="{B0F738EE-DEE1-D014-DD33-FD559B1BA25D}"/>
          </ac:picMkLst>
        </pc:picChg>
      </pc:sldChg>
      <pc:sldChg chg="addSp delSp modSp mod modTransition modAnim">
        <pc:chgData name="Brayan Henrique de Souza Rodrigues" userId="9b68f1fb-4fec-4956-83e7-80c35ee52edd" providerId="ADAL" clId="{8F39C8F2-A80F-4E1E-9D15-9A054AFCD9F2}" dt="2024-05-18T20:19:46.004" v="353"/>
        <pc:sldMkLst>
          <pc:docMk/>
          <pc:sldMk cId="0" sldId="261"/>
        </pc:sldMkLst>
        <pc:graphicFrameChg chg="modGraphic">
          <ac:chgData name="Brayan Henrique de Souza Rodrigues" userId="9b68f1fb-4fec-4956-83e7-80c35ee52edd" providerId="ADAL" clId="{8F39C8F2-A80F-4E1E-9D15-9A054AFCD9F2}" dt="2024-05-18T20:17:45.708" v="342" actId="20577"/>
          <ac:graphicFrameMkLst>
            <pc:docMk/>
            <pc:sldMk cId="0" sldId="261"/>
            <ac:graphicFrameMk id="78" creationId="{00000000-0000-0000-0000-000000000000}"/>
          </ac:graphicFrameMkLst>
        </pc:graphicFrameChg>
        <pc:picChg chg="add del mod">
          <ac:chgData name="Brayan Henrique de Souza Rodrigues" userId="9b68f1fb-4fec-4956-83e7-80c35ee52edd" providerId="ADAL" clId="{8F39C8F2-A80F-4E1E-9D15-9A054AFCD9F2}" dt="2024-05-18T20:16:00.182" v="314"/>
          <ac:picMkLst>
            <pc:docMk/>
            <pc:sldMk cId="0" sldId="261"/>
            <ac:picMk id="2" creationId="{F6EA3D33-B50A-6C0B-34E2-ED5DF9A73BA9}"/>
          </ac:picMkLst>
        </pc:picChg>
        <pc:picChg chg="add del mod">
          <ac:chgData name="Brayan Henrique de Souza Rodrigues" userId="9b68f1fb-4fec-4956-83e7-80c35ee52edd" providerId="ADAL" clId="{8F39C8F2-A80F-4E1E-9D15-9A054AFCD9F2}" dt="2024-05-18T20:17:10.941" v="336"/>
          <ac:picMkLst>
            <pc:docMk/>
            <pc:sldMk cId="0" sldId="261"/>
            <ac:picMk id="3" creationId="{8A35A4F7-42CE-C954-969F-5B06034D045B}"/>
          </ac:picMkLst>
        </pc:picChg>
        <pc:picChg chg="add del mod ord">
          <ac:chgData name="Brayan Henrique de Souza Rodrigues" userId="9b68f1fb-4fec-4956-83e7-80c35ee52edd" providerId="ADAL" clId="{8F39C8F2-A80F-4E1E-9D15-9A054AFCD9F2}" dt="2024-05-18T20:17:38.604" v="337"/>
          <ac:picMkLst>
            <pc:docMk/>
            <pc:sldMk cId="0" sldId="261"/>
            <ac:picMk id="4" creationId="{28AC09F7-4B5B-2AB1-CE4B-A9F073322AF3}"/>
          </ac:picMkLst>
        </pc:picChg>
        <pc:picChg chg="add del mod">
          <ac:chgData name="Brayan Henrique de Souza Rodrigues" userId="9b68f1fb-4fec-4956-83e7-80c35ee52edd" providerId="ADAL" clId="{8F39C8F2-A80F-4E1E-9D15-9A054AFCD9F2}" dt="2024-05-18T20:19:46.004" v="353"/>
          <ac:picMkLst>
            <pc:docMk/>
            <pc:sldMk cId="0" sldId="261"/>
            <ac:picMk id="7" creationId="{724BFF1A-6AF2-910B-1C8B-04AF77F9A4D6}"/>
          </ac:picMkLst>
        </pc:picChg>
        <pc:picChg chg="add mod">
          <ac:chgData name="Brayan Henrique de Souza Rodrigues" userId="9b68f1fb-4fec-4956-83e7-80c35ee52edd" providerId="ADAL" clId="{8F39C8F2-A80F-4E1E-9D15-9A054AFCD9F2}" dt="2024-05-18T20:19:46.004" v="353"/>
          <ac:picMkLst>
            <pc:docMk/>
            <pc:sldMk cId="0" sldId="261"/>
            <ac:picMk id="8" creationId="{F966C11E-5EA0-E0E2-E877-6FA65DE45C97}"/>
          </ac:picMkLst>
        </pc:picChg>
      </pc:sldChg>
      <pc:sldChg chg="addSp delSp modSp mod modTransition modAnim">
        <pc:chgData name="Brayan Henrique de Souza Rodrigues" userId="9b68f1fb-4fec-4956-83e7-80c35ee52edd" providerId="ADAL" clId="{8F39C8F2-A80F-4E1E-9D15-9A054AFCD9F2}" dt="2024-05-18T20:19:46.004" v="353"/>
        <pc:sldMkLst>
          <pc:docMk/>
          <pc:sldMk cId="0" sldId="262"/>
        </pc:sldMkLst>
        <pc:spChg chg="mod">
          <ac:chgData name="Brayan Henrique de Souza Rodrigues" userId="9b68f1fb-4fec-4956-83e7-80c35ee52edd" providerId="ADAL" clId="{8F39C8F2-A80F-4E1E-9D15-9A054AFCD9F2}" dt="2024-05-18T20:08:33.493" v="5" actId="20577"/>
          <ac:spMkLst>
            <pc:docMk/>
            <pc:sldMk cId="0" sldId="262"/>
            <ac:spMk id="89" creationId="{00000000-0000-0000-0000-000000000000}"/>
          </ac:spMkLst>
        </pc:spChg>
        <pc:spChg chg="mod">
          <ac:chgData name="Brayan Henrique de Souza Rodrigues" userId="9b68f1fb-4fec-4956-83e7-80c35ee52edd" providerId="ADAL" clId="{8F39C8F2-A80F-4E1E-9D15-9A054AFCD9F2}" dt="2024-05-18T20:08:58.365" v="24" actId="20577"/>
          <ac:spMkLst>
            <pc:docMk/>
            <pc:sldMk cId="0" sldId="262"/>
            <ac:spMk id="95" creationId="{00000000-0000-0000-0000-000000000000}"/>
          </ac:spMkLst>
        </pc:spChg>
        <pc:picChg chg="add del mod">
          <ac:chgData name="Brayan Henrique de Souza Rodrigues" userId="9b68f1fb-4fec-4956-83e7-80c35ee52edd" providerId="ADAL" clId="{8F39C8F2-A80F-4E1E-9D15-9A054AFCD9F2}" dt="2024-05-18T20:17:10.941" v="336"/>
          <ac:picMkLst>
            <pc:docMk/>
            <pc:sldMk cId="0" sldId="262"/>
            <ac:picMk id="3" creationId="{2B88B31D-33D9-320C-8213-256F53853C5C}"/>
          </ac:picMkLst>
        </pc:picChg>
        <pc:picChg chg="add del mod ord">
          <ac:chgData name="Brayan Henrique de Souza Rodrigues" userId="9b68f1fb-4fec-4956-83e7-80c35ee52edd" providerId="ADAL" clId="{8F39C8F2-A80F-4E1E-9D15-9A054AFCD9F2}" dt="2024-05-18T20:19:46.004" v="353"/>
          <ac:picMkLst>
            <pc:docMk/>
            <pc:sldMk cId="0" sldId="262"/>
            <ac:picMk id="4" creationId="{F921A9AA-E993-6261-02CB-DFD81C922985}"/>
          </ac:picMkLst>
        </pc:picChg>
        <pc:picChg chg="add mod">
          <ac:chgData name="Brayan Henrique de Souza Rodrigues" userId="9b68f1fb-4fec-4956-83e7-80c35ee52edd" providerId="ADAL" clId="{8F39C8F2-A80F-4E1E-9D15-9A054AFCD9F2}" dt="2024-05-18T20:19:46.004" v="353"/>
          <ac:picMkLst>
            <pc:docMk/>
            <pc:sldMk cId="0" sldId="262"/>
            <ac:picMk id="5" creationId="{30A35AFA-2931-2994-E5C1-634FAB927D0B}"/>
          </ac:picMkLst>
        </pc:picChg>
      </pc:sldChg>
      <pc:sldChg chg="addSp delSp modSp mod modTransition modAnim modNotes">
        <pc:chgData name="Brayan Henrique de Souza Rodrigues" userId="9b68f1fb-4fec-4956-83e7-80c35ee52edd" providerId="ADAL" clId="{8F39C8F2-A80F-4E1E-9D15-9A054AFCD9F2}" dt="2024-05-18T20:19:46.004" v="353"/>
        <pc:sldMkLst>
          <pc:docMk/>
          <pc:sldMk cId="0" sldId="263"/>
        </pc:sldMkLst>
        <pc:spChg chg="mod">
          <ac:chgData name="Brayan Henrique de Souza Rodrigues" userId="9b68f1fb-4fec-4956-83e7-80c35ee52edd" providerId="ADAL" clId="{8F39C8F2-A80F-4E1E-9D15-9A054AFCD9F2}" dt="2024-05-18T20:09:26.627" v="52" actId="20577"/>
          <ac:spMkLst>
            <pc:docMk/>
            <pc:sldMk cId="0" sldId="263"/>
            <ac:spMk id="113" creationId="{00000000-0000-0000-0000-000000000000}"/>
          </ac:spMkLst>
        </pc:spChg>
        <pc:picChg chg="add del mod">
          <ac:chgData name="Brayan Henrique de Souza Rodrigues" userId="9b68f1fb-4fec-4956-83e7-80c35ee52edd" providerId="ADAL" clId="{8F39C8F2-A80F-4E1E-9D15-9A054AFCD9F2}" dt="2024-05-18T20:17:10.941" v="336"/>
          <ac:picMkLst>
            <pc:docMk/>
            <pc:sldMk cId="0" sldId="263"/>
            <ac:picMk id="3" creationId="{1514BA3C-FA1C-A38A-21B3-C69BC183A4F2}"/>
          </ac:picMkLst>
        </pc:picChg>
        <pc:picChg chg="add del mod ord">
          <ac:chgData name="Brayan Henrique de Souza Rodrigues" userId="9b68f1fb-4fec-4956-83e7-80c35ee52edd" providerId="ADAL" clId="{8F39C8F2-A80F-4E1E-9D15-9A054AFCD9F2}" dt="2024-05-18T20:19:46.004" v="353"/>
          <ac:picMkLst>
            <pc:docMk/>
            <pc:sldMk cId="0" sldId="263"/>
            <ac:picMk id="4" creationId="{1DD19A29-EE1D-2B5C-BE12-82F01284FC4A}"/>
          </ac:picMkLst>
        </pc:picChg>
        <pc:picChg chg="add mod">
          <ac:chgData name="Brayan Henrique de Souza Rodrigues" userId="9b68f1fb-4fec-4956-83e7-80c35ee52edd" providerId="ADAL" clId="{8F39C8F2-A80F-4E1E-9D15-9A054AFCD9F2}" dt="2024-05-18T20:19:46.004" v="353"/>
          <ac:picMkLst>
            <pc:docMk/>
            <pc:sldMk cId="0" sldId="263"/>
            <ac:picMk id="5" creationId="{12F06C17-D06C-2B54-75E9-C2E1A046E0FA}"/>
          </ac:picMkLst>
        </pc:picChg>
      </pc:sldChg>
      <pc:sldChg chg="addSp delSp modSp mod modTransition modAnim modNotes">
        <pc:chgData name="Brayan Henrique de Souza Rodrigues" userId="9b68f1fb-4fec-4956-83e7-80c35ee52edd" providerId="ADAL" clId="{8F39C8F2-A80F-4E1E-9D15-9A054AFCD9F2}" dt="2024-05-18T20:19:46.004" v="353"/>
        <pc:sldMkLst>
          <pc:docMk/>
          <pc:sldMk cId="0" sldId="264"/>
        </pc:sldMkLst>
        <pc:picChg chg="add del mod">
          <ac:chgData name="Brayan Henrique de Souza Rodrigues" userId="9b68f1fb-4fec-4956-83e7-80c35ee52edd" providerId="ADAL" clId="{8F39C8F2-A80F-4E1E-9D15-9A054AFCD9F2}" dt="2024-05-18T20:17:10.941" v="336"/>
          <ac:picMkLst>
            <pc:docMk/>
            <pc:sldMk cId="0" sldId="264"/>
            <ac:picMk id="3" creationId="{D36E1322-6CE8-9180-3398-F1A093BB61AD}"/>
          </ac:picMkLst>
        </pc:picChg>
        <pc:picChg chg="add del mod ord">
          <ac:chgData name="Brayan Henrique de Souza Rodrigues" userId="9b68f1fb-4fec-4956-83e7-80c35ee52edd" providerId="ADAL" clId="{8F39C8F2-A80F-4E1E-9D15-9A054AFCD9F2}" dt="2024-05-18T20:19:46.004" v="353"/>
          <ac:picMkLst>
            <pc:docMk/>
            <pc:sldMk cId="0" sldId="264"/>
            <ac:picMk id="4" creationId="{D7104A6D-0A24-1DAA-71F5-31790BCA1ED4}"/>
          </ac:picMkLst>
        </pc:picChg>
        <pc:picChg chg="add mod">
          <ac:chgData name="Brayan Henrique de Souza Rodrigues" userId="9b68f1fb-4fec-4956-83e7-80c35ee52edd" providerId="ADAL" clId="{8F39C8F2-A80F-4E1E-9D15-9A054AFCD9F2}" dt="2024-05-18T20:19:46.004" v="353"/>
          <ac:picMkLst>
            <pc:docMk/>
            <pc:sldMk cId="0" sldId="264"/>
            <ac:picMk id="5" creationId="{95995F3C-FC4C-2715-9E3D-953E21806671}"/>
          </ac:picMkLst>
        </pc:picChg>
      </pc:sldChg>
      <pc:sldChg chg="addSp delSp modSp mod modTransition modAnim modNotes">
        <pc:chgData name="Brayan Henrique de Souza Rodrigues" userId="9b68f1fb-4fec-4956-83e7-80c35ee52edd" providerId="ADAL" clId="{8F39C8F2-A80F-4E1E-9D15-9A054AFCD9F2}" dt="2024-05-18T20:19:46.004" v="353"/>
        <pc:sldMkLst>
          <pc:docMk/>
          <pc:sldMk cId="0" sldId="265"/>
        </pc:sldMkLst>
        <pc:picChg chg="add del mod">
          <ac:chgData name="Brayan Henrique de Souza Rodrigues" userId="9b68f1fb-4fec-4956-83e7-80c35ee52edd" providerId="ADAL" clId="{8F39C8F2-A80F-4E1E-9D15-9A054AFCD9F2}" dt="2024-05-18T20:17:10.941" v="336"/>
          <ac:picMkLst>
            <pc:docMk/>
            <pc:sldMk cId="0" sldId="265"/>
            <ac:picMk id="3" creationId="{70B55186-E771-B1AF-93CE-97B733F6FD9F}"/>
          </ac:picMkLst>
        </pc:picChg>
        <pc:picChg chg="add del mod ord">
          <ac:chgData name="Brayan Henrique de Souza Rodrigues" userId="9b68f1fb-4fec-4956-83e7-80c35ee52edd" providerId="ADAL" clId="{8F39C8F2-A80F-4E1E-9D15-9A054AFCD9F2}" dt="2024-05-18T20:19:46.004" v="353"/>
          <ac:picMkLst>
            <pc:docMk/>
            <pc:sldMk cId="0" sldId="265"/>
            <ac:picMk id="4" creationId="{D637835E-1B04-D712-BAB8-74E942CEEDEB}"/>
          </ac:picMkLst>
        </pc:picChg>
        <pc:picChg chg="add mod">
          <ac:chgData name="Brayan Henrique de Souza Rodrigues" userId="9b68f1fb-4fec-4956-83e7-80c35ee52edd" providerId="ADAL" clId="{8F39C8F2-A80F-4E1E-9D15-9A054AFCD9F2}" dt="2024-05-18T20:19:46.004" v="353"/>
          <ac:picMkLst>
            <pc:docMk/>
            <pc:sldMk cId="0" sldId="265"/>
            <ac:picMk id="5" creationId="{D8E2B158-8682-EA52-9B85-8E17E18F1742}"/>
          </ac:picMkLst>
        </pc:picChg>
      </pc:sldChg>
      <pc:sldChg chg="addSp delSp modSp mod modTransition modAnim modNotes">
        <pc:chgData name="Brayan Henrique de Souza Rodrigues" userId="9b68f1fb-4fec-4956-83e7-80c35ee52edd" providerId="ADAL" clId="{8F39C8F2-A80F-4E1E-9D15-9A054AFCD9F2}" dt="2024-05-18T20:19:46.004" v="353"/>
        <pc:sldMkLst>
          <pc:docMk/>
          <pc:sldMk cId="0" sldId="266"/>
        </pc:sldMkLst>
        <pc:picChg chg="add del mod">
          <ac:chgData name="Brayan Henrique de Souza Rodrigues" userId="9b68f1fb-4fec-4956-83e7-80c35ee52edd" providerId="ADAL" clId="{8F39C8F2-A80F-4E1E-9D15-9A054AFCD9F2}" dt="2024-05-18T20:17:10.941" v="336"/>
          <ac:picMkLst>
            <pc:docMk/>
            <pc:sldMk cId="0" sldId="266"/>
            <ac:picMk id="3" creationId="{B0200AFA-4752-A241-C7BA-CA1B88F0E031}"/>
          </ac:picMkLst>
        </pc:picChg>
        <pc:picChg chg="add del mod ord">
          <ac:chgData name="Brayan Henrique de Souza Rodrigues" userId="9b68f1fb-4fec-4956-83e7-80c35ee52edd" providerId="ADAL" clId="{8F39C8F2-A80F-4E1E-9D15-9A054AFCD9F2}" dt="2024-05-18T20:19:46.004" v="353"/>
          <ac:picMkLst>
            <pc:docMk/>
            <pc:sldMk cId="0" sldId="266"/>
            <ac:picMk id="6" creationId="{53E31B17-ABB8-5C76-42F6-0F1A62B6D4D1}"/>
          </ac:picMkLst>
        </pc:picChg>
        <pc:picChg chg="add mod">
          <ac:chgData name="Brayan Henrique de Souza Rodrigues" userId="9b68f1fb-4fec-4956-83e7-80c35ee52edd" providerId="ADAL" clId="{8F39C8F2-A80F-4E1E-9D15-9A054AFCD9F2}" dt="2024-05-18T20:19:46.004" v="353"/>
          <ac:picMkLst>
            <pc:docMk/>
            <pc:sldMk cId="0" sldId="266"/>
            <ac:picMk id="7" creationId="{5761599D-E9C4-E981-A284-4486754E33DA}"/>
          </ac:picMkLst>
        </pc:picChg>
      </pc:sldChg>
      <pc:sldChg chg="addSp modSp mod modTransition modAnim modNotes">
        <pc:chgData name="Brayan Henrique de Souza Rodrigues" userId="9b68f1fb-4fec-4956-83e7-80c35ee52edd" providerId="ADAL" clId="{8F39C8F2-A80F-4E1E-9D15-9A054AFCD9F2}" dt="2024-05-18T20:19:46.004" v="353"/>
        <pc:sldMkLst>
          <pc:docMk/>
          <pc:sldMk cId="0" sldId="267"/>
        </pc:sldMkLst>
        <pc:spChg chg="mod">
          <ac:chgData name="Brayan Henrique de Souza Rodrigues" userId="9b68f1fb-4fec-4956-83e7-80c35ee52edd" providerId="ADAL" clId="{8F39C8F2-A80F-4E1E-9D15-9A054AFCD9F2}" dt="2024-05-18T20:12:00.724" v="291" actId="20577"/>
          <ac:spMkLst>
            <pc:docMk/>
            <pc:sldMk cId="0" sldId="267"/>
            <ac:spMk id="175" creationId="{00000000-0000-0000-0000-000000000000}"/>
          </ac:spMkLst>
        </pc:spChg>
        <pc:spChg chg="mod">
          <ac:chgData name="Brayan Henrique de Souza Rodrigues" userId="9b68f1fb-4fec-4956-83e7-80c35ee52edd" providerId="ADAL" clId="{8F39C8F2-A80F-4E1E-9D15-9A054AFCD9F2}" dt="2024-05-18T20:11:35.360" v="258" actId="5793"/>
          <ac:spMkLst>
            <pc:docMk/>
            <pc:sldMk cId="0" sldId="267"/>
            <ac:spMk id="179" creationId="{00000000-0000-0000-0000-000000000000}"/>
          </ac:spMkLst>
        </pc:spChg>
        <pc:picChg chg="add mod">
          <ac:chgData name="Brayan Henrique de Souza Rodrigues" userId="9b68f1fb-4fec-4956-83e7-80c35ee52edd" providerId="ADAL" clId="{8F39C8F2-A80F-4E1E-9D15-9A054AFCD9F2}" dt="2024-05-18T20:19:46.004" v="353"/>
          <ac:picMkLst>
            <pc:docMk/>
            <pc:sldMk cId="0" sldId="267"/>
            <ac:picMk id="3" creationId="{4E4FA1D6-A747-68EF-7FFC-D812D3194B5F}"/>
          </ac:picMkLst>
        </pc:picChg>
      </pc:sldChg>
      <pc:sldChg chg="addSp modSp modTransition modNotes">
        <pc:chgData name="Brayan Henrique de Souza Rodrigues" userId="9b68f1fb-4fec-4956-83e7-80c35ee52edd" providerId="ADAL" clId="{8F39C8F2-A80F-4E1E-9D15-9A054AFCD9F2}" dt="2024-05-18T20:19:46.004" v="353"/>
        <pc:sldMkLst>
          <pc:docMk/>
          <pc:sldMk cId="0" sldId="268"/>
        </pc:sldMkLst>
        <pc:spChg chg="mod">
          <ac:chgData name="Brayan Henrique de Souza Rodrigues" userId="9b68f1fb-4fec-4956-83e7-80c35ee52edd" providerId="ADAL" clId="{8F39C8F2-A80F-4E1E-9D15-9A054AFCD9F2}" dt="2024-05-18T20:12:13.787" v="293" actId="313"/>
          <ac:spMkLst>
            <pc:docMk/>
            <pc:sldMk cId="0" sldId="268"/>
            <ac:spMk id="191" creationId="{00000000-0000-0000-0000-000000000000}"/>
          </ac:spMkLst>
        </pc:spChg>
        <pc:picChg chg="add mod">
          <ac:chgData name="Brayan Henrique de Souza Rodrigues" userId="9b68f1fb-4fec-4956-83e7-80c35ee52edd" providerId="ADAL" clId="{8F39C8F2-A80F-4E1E-9D15-9A054AFCD9F2}" dt="2024-05-18T20:19:46.004" v="353"/>
          <ac:picMkLst>
            <pc:docMk/>
            <pc:sldMk cId="0" sldId="268"/>
            <ac:picMk id="3" creationId="{DFE2164B-AEBF-E15E-9BA9-F29C255D727B}"/>
          </ac:picMkLst>
        </pc:picChg>
      </pc:sldChg>
      <pc:sldChg chg="addSp modSp modTransition modNotes">
        <pc:chgData name="Brayan Henrique de Souza Rodrigues" userId="9b68f1fb-4fec-4956-83e7-80c35ee52edd" providerId="ADAL" clId="{8F39C8F2-A80F-4E1E-9D15-9A054AFCD9F2}" dt="2024-05-18T20:19:46.004" v="353"/>
        <pc:sldMkLst>
          <pc:docMk/>
          <pc:sldMk cId="0" sldId="269"/>
        </pc:sldMkLst>
        <pc:picChg chg="add mod">
          <ac:chgData name="Brayan Henrique de Souza Rodrigues" userId="9b68f1fb-4fec-4956-83e7-80c35ee52edd" providerId="ADAL" clId="{8F39C8F2-A80F-4E1E-9D15-9A054AFCD9F2}" dt="2024-05-18T20:19:46.004" v="353"/>
          <ac:picMkLst>
            <pc:docMk/>
            <pc:sldMk cId="0" sldId="269"/>
            <ac:picMk id="3" creationId="{1307431F-08EE-5C66-C85C-5816CD9D61C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>
  <p:cSld name="Slide de Título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FAFA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>
  <p:cSld name="Slide de Título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0C0C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FAFA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FAFA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.png"/><Relationship Id="rId2" Type="http://schemas.openxmlformats.org/officeDocument/2006/relationships/audio" Target="../media/media10.m4a"/><Relationship Id="rId1" Type="http://schemas.microsoft.com/office/2007/relationships/media" Target="../media/media10.m4a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.png"/><Relationship Id="rId2" Type="http://schemas.openxmlformats.org/officeDocument/2006/relationships/audio" Target="../media/media11.m4a"/><Relationship Id="rId1" Type="http://schemas.microsoft.com/office/2007/relationships/media" Target="../media/media11.m4a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.png"/><Relationship Id="rId2" Type="http://schemas.openxmlformats.org/officeDocument/2006/relationships/audio" Target="../media/media12.m4a"/><Relationship Id="rId1" Type="http://schemas.microsoft.com/office/2007/relationships/media" Target="../media/media12.m4a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.png"/><Relationship Id="rId2" Type="http://schemas.openxmlformats.org/officeDocument/2006/relationships/audio" Target="../media/media13.m4a"/><Relationship Id="rId1" Type="http://schemas.microsoft.com/office/2007/relationships/media" Target="../media/media13.m4a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0.png"/><Relationship Id="rId2" Type="http://schemas.openxmlformats.org/officeDocument/2006/relationships/audio" Target="../media/media14.m4a"/><Relationship Id="rId1" Type="http://schemas.microsoft.com/office/2007/relationships/media" Target="../media/media14.m4a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6.png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5.xml"/><Relationship Id="rId9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6.xml"/><Relationship Id="rId9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.png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.png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.png"/><Relationship Id="rId2" Type="http://schemas.openxmlformats.org/officeDocument/2006/relationships/audio" Target="../media/media9.m4a"/><Relationship Id="rId1" Type="http://schemas.microsoft.com/office/2007/relationships/media" Target="../media/media9.m4a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/>
        </p:nvSpPr>
        <p:spPr>
          <a:xfrm>
            <a:off x="3048000" y="3246792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5"/>
          <p:cNvSpPr txBox="1"/>
          <p:nvPr/>
        </p:nvSpPr>
        <p:spPr>
          <a:xfrm>
            <a:off x="3048000" y="3246792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52415" y="1622384"/>
            <a:ext cx="6485850" cy="4812081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5"/>
          <p:cNvSpPr txBox="1"/>
          <p:nvPr/>
        </p:nvSpPr>
        <p:spPr>
          <a:xfrm>
            <a:off x="255349" y="243723"/>
            <a:ext cx="4937119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Personas e Jornada do Usuário</a:t>
            </a:r>
            <a:endParaRPr/>
          </a:p>
        </p:txBody>
      </p:sp>
      <p:sp>
        <p:nvSpPr>
          <p:cNvPr id="22" name="Google Shape;22;p5"/>
          <p:cNvSpPr/>
          <p:nvPr/>
        </p:nvSpPr>
        <p:spPr>
          <a:xfrm>
            <a:off x="10243595" y="798653"/>
            <a:ext cx="1041721" cy="1034053"/>
          </a:xfrm>
          <a:prstGeom prst="ellipse">
            <a:avLst/>
          </a:prstGeom>
          <a:solidFill>
            <a:srgbClr val="C0E4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5"/>
          <p:cNvSpPr/>
          <p:nvPr/>
        </p:nvSpPr>
        <p:spPr>
          <a:xfrm>
            <a:off x="4294419" y="4350260"/>
            <a:ext cx="1461563" cy="1350069"/>
          </a:xfrm>
          <a:prstGeom prst="ellipse">
            <a:avLst/>
          </a:prstGeom>
          <a:solidFill>
            <a:srgbClr val="8CD8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5"/>
          <p:cNvSpPr/>
          <p:nvPr/>
        </p:nvSpPr>
        <p:spPr>
          <a:xfrm>
            <a:off x="10046823" y="5025294"/>
            <a:ext cx="1817228" cy="168802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5"/>
          <p:cNvSpPr/>
          <p:nvPr/>
        </p:nvSpPr>
        <p:spPr>
          <a:xfrm>
            <a:off x="5372619" y="378106"/>
            <a:ext cx="1446762" cy="1446181"/>
          </a:xfrm>
          <a:prstGeom prst="ellipse">
            <a:avLst/>
          </a:prstGeom>
          <a:solidFill>
            <a:srgbClr val="E59D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Áudio 13">
            <a:hlinkClick r:id="" action="ppaction://media"/>
            <a:extLst>
              <a:ext uri="{FF2B5EF4-FFF2-40B4-BE49-F238E27FC236}">
                <a16:creationId xmlns:a16="http://schemas.microsoft.com/office/drawing/2014/main" id="{030C1293-D0B5-19AA-8AFA-D6B61F9C6E7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812"/>
    </mc:Choice>
    <mc:Fallback>
      <p:transition spd="slow" advTm="38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"/>
          <p:cNvSpPr txBox="1"/>
          <p:nvPr/>
        </p:nvSpPr>
        <p:spPr>
          <a:xfrm>
            <a:off x="903412" y="195435"/>
            <a:ext cx="702453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Jornada do Usuário </a:t>
            </a:r>
            <a:endParaRPr/>
          </a:p>
        </p:txBody>
      </p:sp>
      <p:sp>
        <p:nvSpPr>
          <p:cNvPr id="138" name="Google Shape;138;p14"/>
          <p:cNvSpPr/>
          <p:nvPr/>
        </p:nvSpPr>
        <p:spPr>
          <a:xfrm>
            <a:off x="11237346" y="6329708"/>
            <a:ext cx="2174162" cy="2030815"/>
          </a:xfrm>
          <a:prstGeom prst="ellipse">
            <a:avLst/>
          </a:prstGeom>
          <a:noFill/>
          <a:ln w="1905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p14" descr="Dim (Sun Médio) estrutura de tópico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976708" y="229504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4"/>
          <p:cNvSpPr/>
          <p:nvPr/>
        </p:nvSpPr>
        <p:spPr>
          <a:xfrm>
            <a:off x="9120901" y="-522308"/>
            <a:ext cx="1134320" cy="1044615"/>
          </a:xfrm>
          <a:prstGeom prst="ellipse">
            <a:avLst/>
          </a:prstGeom>
          <a:noFill/>
          <a:ln w="19050" cap="flat" cmpd="sng">
            <a:solidFill>
              <a:srgbClr val="E59DD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4"/>
          <p:cNvSpPr txBox="1"/>
          <p:nvPr/>
        </p:nvSpPr>
        <p:spPr>
          <a:xfrm>
            <a:off x="903413" y="1143904"/>
            <a:ext cx="291623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solidFill>
                  <a:srgbClr val="D8D8D8"/>
                </a:solidFill>
                <a:latin typeface="Arial Rounded"/>
                <a:ea typeface="Arial Rounded"/>
                <a:cs typeface="Arial Rounded"/>
                <a:sym typeface="Arial Rounded"/>
              </a:rPr>
              <a:t>Leitor Aficionada</a:t>
            </a:r>
            <a:endParaRPr/>
          </a:p>
        </p:txBody>
      </p:sp>
      <p:sp>
        <p:nvSpPr>
          <p:cNvPr id="142" name="Google Shape;142;p14"/>
          <p:cNvSpPr/>
          <p:nvPr/>
        </p:nvSpPr>
        <p:spPr>
          <a:xfrm>
            <a:off x="-1443470" y="6177308"/>
            <a:ext cx="2174162" cy="2030816"/>
          </a:xfrm>
          <a:prstGeom prst="ellipse">
            <a:avLst/>
          </a:prstGeom>
          <a:solidFill>
            <a:srgbClr val="232323"/>
          </a:solidFill>
          <a:ln w="5715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4"/>
          <p:cNvSpPr/>
          <p:nvPr/>
        </p:nvSpPr>
        <p:spPr>
          <a:xfrm>
            <a:off x="1105382" y="4858951"/>
            <a:ext cx="1134320" cy="1044615"/>
          </a:xfrm>
          <a:prstGeom prst="ellipse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4"/>
          <p:cNvSpPr txBox="1"/>
          <p:nvPr/>
        </p:nvSpPr>
        <p:spPr>
          <a:xfrm>
            <a:off x="920480" y="4241008"/>
            <a:ext cx="150412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Procurar</a:t>
            </a:r>
            <a:endParaRPr/>
          </a:p>
        </p:txBody>
      </p:sp>
      <p:sp>
        <p:nvSpPr>
          <p:cNvPr id="145" name="Google Shape;145;p14"/>
          <p:cNvSpPr txBox="1"/>
          <p:nvPr/>
        </p:nvSpPr>
        <p:spPr>
          <a:xfrm>
            <a:off x="9570260" y="4009403"/>
            <a:ext cx="303313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“Muito feliz que achei o livro! Voltarei mais vezes.”</a:t>
            </a:r>
            <a:endParaRPr/>
          </a:p>
        </p:txBody>
      </p:sp>
      <p:sp>
        <p:nvSpPr>
          <p:cNvPr id="146" name="Google Shape;146;p14"/>
          <p:cNvSpPr/>
          <p:nvPr/>
        </p:nvSpPr>
        <p:spPr>
          <a:xfrm>
            <a:off x="3604993" y="3196393"/>
            <a:ext cx="1134320" cy="1044615"/>
          </a:xfrm>
          <a:prstGeom prst="ellipse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4"/>
          <p:cNvSpPr txBox="1"/>
          <p:nvPr/>
        </p:nvSpPr>
        <p:spPr>
          <a:xfrm>
            <a:off x="3420090" y="2576153"/>
            <a:ext cx="150412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Escolher</a:t>
            </a:r>
            <a:endParaRPr/>
          </a:p>
        </p:txBody>
      </p:sp>
      <p:cxnSp>
        <p:nvCxnSpPr>
          <p:cNvPr id="148" name="Google Shape;148;p14"/>
          <p:cNvCxnSpPr/>
          <p:nvPr/>
        </p:nvCxnSpPr>
        <p:spPr>
          <a:xfrm rot="10800000" flipH="1">
            <a:off x="2424605" y="4241008"/>
            <a:ext cx="995485" cy="788192"/>
          </a:xfrm>
          <a:prstGeom prst="straightConnector1">
            <a:avLst/>
          </a:prstGeom>
          <a:noFill/>
          <a:ln w="28575" cap="flat" cmpd="sng">
            <a:solidFill>
              <a:srgbClr val="E7EAED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49" name="Google Shape;149;p14"/>
          <p:cNvSpPr/>
          <p:nvPr/>
        </p:nvSpPr>
        <p:spPr>
          <a:xfrm>
            <a:off x="6003732" y="4787504"/>
            <a:ext cx="1134320" cy="1044615"/>
          </a:xfrm>
          <a:prstGeom prst="ellipse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0" name="Google Shape;150;p14"/>
          <p:cNvCxnSpPr/>
          <p:nvPr/>
        </p:nvCxnSpPr>
        <p:spPr>
          <a:xfrm>
            <a:off x="4823344" y="4233319"/>
            <a:ext cx="1096357" cy="767500"/>
          </a:xfrm>
          <a:prstGeom prst="straightConnector1">
            <a:avLst/>
          </a:prstGeom>
          <a:noFill/>
          <a:ln w="28575" cap="flat" cmpd="sng">
            <a:solidFill>
              <a:srgbClr val="E7EAED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51" name="Google Shape;151;p14"/>
          <p:cNvSpPr txBox="1"/>
          <p:nvPr/>
        </p:nvSpPr>
        <p:spPr>
          <a:xfrm>
            <a:off x="6003732" y="4185743"/>
            <a:ext cx="124237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Avaliar</a:t>
            </a:r>
            <a:endParaRPr/>
          </a:p>
        </p:txBody>
      </p:sp>
      <p:sp>
        <p:nvSpPr>
          <p:cNvPr id="152" name="Google Shape;152;p14"/>
          <p:cNvSpPr/>
          <p:nvPr/>
        </p:nvSpPr>
        <p:spPr>
          <a:xfrm>
            <a:off x="8351741" y="3718700"/>
            <a:ext cx="1134320" cy="1044615"/>
          </a:xfrm>
          <a:prstGeom prst="ellipse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" name="Google Shape;153;p14"/>
          <p:cNvCxnSpPr/>
          <p:nvPr/>
        </p:nvCxnSpPr>
        <p:spPr>
          <a:xfrm rot="10800000" flipH="1">
            <a:off x="7222083" y="4532623"/>
            <a:ext cx="961596" cy="519032"/>
          </a:xfrm>
          <a:prstGeom prst="straightConnector1">
            <a:avLst/>
          </a:prstGeom>
          <a:noFill/>
          <a:ln w="28575" cap="flat" cmpd="sng">
            <a:solidFill>
              <a:srgbClr val="E7EAED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54" name="Google Shape;154;p14"/>
          <p:cNvSpPr txBox="1"/>
          <p:nvPr/>
        </p:nvSpPr>
        <p:spPr>
          <a:xfrm>
            <a:off x="8248451" y="3139300"/>
            <a:ext cx="134089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Confiar</a:t>
            </a:r>
            <a:endParaRPr/>
          </a:p>
        </p:txBody>
      </p:sp>
      <p:pic>
        <p:nvPicPr>
          <p:cNvPr id="5" name="Áudio 4">
            <a:hlinkClick r:id="" action="ppaction://media"/>
            <a:extLst>
              <a:ext uri="{FF2B5EF4-FFF2-40B4-BE49-F238E27FC236}">
                <a16:creationId xmlns:a16="http://schemas.microsoft.com/office/drawing/2014/main" id="{D8E2B158-8682-EA52-9B85-8E17E18F174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4786">
        <p159:morph option="byObject"/>
      </p:transition>
    </mc:Choice>
    <mc:Fallback>
      <p:transition spd="slow" advTm="478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5"/>
          <p:cNvSpPr txBox="1"/>
          <p:nvPr/>
        </p:nvSpPr>
        <p:spPr>
          <a:xfrm>
            <a:off x="903412" y="195435"/>
            <a:ext cx="702453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Jornada do Usuário </a:t>
            </a:r>
            <a:endParaRPr/>
          </a:p>
        </p:txBody>
      </p:sp>
      <p:sp>
        <p:nvSpPr>
          <p:cNvPr id="160" name="Google Shape;160;p15"/>
          <p:cNvSpPr/>
          <p:nvPr/>
        </p:nvSpPr>
        <p:spPr>
          <a:xfrm>
            <a:off x="11237346" y="6329708"/>
            <a:ext cx="2174162" cy="2030815"/>
          </a:xfrm>
          <a:prstGeom prst="ellipse">
            <a:avLst/>
          </a:prstGeom>
          <a:noFill/>
          <a:ln w="1905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15" descr="Dim (Sun Médio) estrutura de tópico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976708" y="229504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5"/>
          <p:cNvSpPr/>
          <p:nvPr/>
        </p:nvSpPr>
        <p:spPr>
          <a:xfrm>
            <a:off x="9120901" y="-522308"/>
            <a:ext cx="1134320" cy="1044615"/>
          </a:xfrm>
          <a:prstGeom prst="ellipse">
            <a:avLst/>
          </a:prstGeom>
          <a:noFill/>
          <a:ln w="19050" cap="flat" cmpd="sng">
            <a:solidFill>
              <a:srgbClr val="E59DD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5"/>
          <p:cNvSpPr txBox="1"/>
          <p:nvPr/>
        </p:nvSpPr>
        <p:spPr>
          <a:xfrm>
            <a:off x="903412" y="1143904"/>
            <a:ext cx="429850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solidFill>
                  <a:srgbClr val="D8D8D8"/>
                </a:solidFill>
                <a:latin typeface="Arial Rounded"/>
                <a:ea typeface="Arial Rounded"/>
                <a:cs typeface="Arial Rounded"/>
                <a:sym typeface="Arial Rounded"/>
              </a:rPr>
              <a:t>Dores e oportunidades</a:t>
            </a:r>
            <a:endParaRPr/>
          </a:p>
        </p:txBody>
      </p:sp>
      <p:sp>
        <p:nvSpPr>
          <p:cNvPr id="164" name="Google Shape;164;p15"/>
          <p:cNvSpPr/>
          <p:nvPr/>
        </p:nvSpPr>
        <p:spPr>
          <a:xfrm>
            <a:off x="-1443470" y="6177308"/>
            <a:ext cx="2174162" cy="2030816"/>
          </a:xfrm>
          <a:prstGeom prst="ellipse">
            <a:avLst/>
          </a:prstGeom>
          <a:solidFill>
            <a:srgbClr val="232323"/>
          </a:solidFill>
          <a:ln w="5715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5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927951" y="1542554"/>
            <a:ext cx="2911092" cy="4526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Áudio 6">
            <a:hlinkClick r:id="" action="ppaction://media"/>
            <a:extLst>
              <a:ext uri="{FF2B5EF4-FFF2-40B4-BE49-F238E27FC236}">
                <a16:creationId xmlns:a16="http://schemas.microsoft.com/office/drawing/2014/main" id="{5761599D-E9C4-E981-A284-4486754E33D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967">
        <p159:morph option="byObject"/>
      </p:transition>
    </mc:Choice>
    <mc:Fallback>
      <p:transition spd="slow" advTm="296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6"/>
          <p:cNvSpPr txBox="1"/>
          <p:nvPr/>
        </p:nvSpPr>
        <p:spPr>
          <a:xfrm>
            <a:off x="903412" y="195435"/>
            <a:ext cx="702453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Jornada do Usuário </a:t>
            </a:r>
            <a:endParaRPr/>
          </a:p>
        </p:txBody>
      </p:sp>
      <p:sp>
        <p:nvSpPr>
          <p:cNvPr id="172" name="Google Shape;172;p16"/>
          <p:cNvSpPr/>
          <p:nvPr/>
        </p:nvSpPr>
        <p:spPr>
          <a:xfrm>
            <a:off x="11237346" y="6329708"/>
            <a:ext cx="2174162" cy="2030815"/>
          </a:xfrm>
          <a:prstGeom prst="ellipse">
            <a:avLst/>
          </a:prstGeom>
          <a:noFill/>
          <a:ln w="1905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16" descr="Dim (Sun Médio) estrutura de tópico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976708" y="229504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6"/>
          <p:cNvSpPr/>
          <p:nvPr/>
        </p:nvSpPr>
        <p:spPr>
          <a:xfrm>
            <a:off x="9120901" y="-522308"/>
            <a:ext cx="1134320" cy="1044615"/>
          </a:xfrm>
          <a:prstGeom prst="ellipse">
            <a:avLst/>
          </a:prstGeom>
          <a:noFill/>
          <a:ln w="19050" cap="flat" cmpd="sng">
            <a:solidFill>
              <a:srgbClr val="E59DD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6"/>
          <p:cNvSpPr txBox="1"/>
          <p:nvPr/>
        </p:nvSpPr>
        <p:spPr>
          <a:xfrm>
            <a:off x="903412" y="1143904"/>
            <a:ext cx="429850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D8D8D8"/>
                </a:solidFill>
                <a:latin typeface="Arial Rounded"/>
                <a:ea typeface="Arial Rounded"/>
                <a:cs typeface="Arial Rounded"/>
                <a:sym typeface="Arial Rounded"/>
              </a:rPr>
              <a:t>Dores do Usuário</a:t>
            </a:r>
            <a:endParaRPr dirty="0"/>
          </a:p>
        </p:txBody>
      </p:sp>
      <p:sp>
        <p:nvSpPr>
          <p:cNvPr id="176" name="Google Shape;176;p16"/>
          <p:cNvSpPr/>
          <p:nvPr/>
        </p:nvSpPr>
        <p:spPr>
          <a:xfrm>
            <a:off x="-1443470" y="6177308"/>
            <a:ext cx="2174162" cy="2030816"/>
          </a:xfrm>
          <a:prstGeom prst="ellipse">
            <a:avLst/>
          </a:prstGeom>
          <a:solidFill>
            <a:srgbClr val="232323"/>
          </a:solidFill>
          <a:ln w="5715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6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24881" y="1999753"/>
            <a:ext cx="4184243" cy="6506389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6"/>
          <p:cNvSpPr txBox="1"/>
          <p:nvPr/>
        </p:nvSpPr>
        <p:spPr>
          <a:xfrm>
            <a:off x="903412" y="2472357"/>
            <a:ext cx="3932747" cy="3293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Noto Sans Symbols"/>
              <a:buChar char="❑"/>
            </a:pPr>
            <a:r>
              <a:rPr lang="pt-BR" sz="1600" b="1" dirty="0">
                <a:solidFill>
                  <a:srgbClr val="D8D8D8"/>
                </a:solidFill>
                <a:latin typeface="Arial Rounded"/>
                <a:ea typeface="Arial Rounded"/>
                <a:cs typeface="Arial Rounded"/>
                <a:sym typeface="Arial Rounded"/>
              </a:rPr>
              <a:t>Dificuldade de encontrar  uma biblioteca na região. 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</a:pPr>
            <a:endParaRPr sz="1600" b="1" dirty="0">
              <a:solidFill>
                <a:srgbClr val="D8D8D8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Noto Sans Symbols"/>
              <a:buChar char="❑"/>
            </a:pPr>
            <a:r>
              <a:rPr lang="pt-BR" sz="1600" b="1" dirty="0">
                <a:solidFill>
                  <a:srgbClr val="D8D8D8"/>
                </a:solidFill>
                <a:latin typeface="Arial Rounded"/>
                <a:ea typeface="Arial Rounded"/>
                <a:cs typeface="Arial Rounded"/>
                <a:sym typeface="Arial Rounded"/>
              </a:rPr>
              <a:t>Falta de um catalogo facilmente pesquisável para verificar disponibilidades de títulos.</a:t>
            </a:r>
            <a:endParaRPr dirty="0"/>
          </a:p>
          <a:p>
            <a:pPr marL="285750" marR="0" lvl="0" indent="-184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sz="1600" b="1" dirty="0">
              <a:solidFill>
                <a:srgbClr val="D8D8D8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Noto Sans Symbols"/>
              <a:buChar char="❑"/>
            </a:pPr>
            <a:r>
              <a:rPr lang="pt-BR" sz="1600" b="1" dirty="0">
                <a:solidFill>
                  <a:srgbClr val="D8D8D8"/>
                </a:solidFill>
                <a:latin typeface="Arial Rounded"/>
                <a:ea typeface="Arial Rounded"/>
                <a:cs typeface="Arial Rounded"/>
                <a:sym typeface="Arial Rounded"/>
              </a:rPr>
              <a:t>Falta de informação referente a exata localização do livro nas prateleiras.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rgbClr val="D8D8D8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rgbClr val="D8D8D8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rgbClr val="D8D8D8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3" name="Áudio 2">
            <a:hlinkClick r:id="" action="ppaction://media"/>
            <a:extLst>
              <a:ext uri="{FF2B5EF4-FFF2-40B4-BE49-F238E27FC236}">
                <a16:creationId xmlns:a16="http://schemas.microsoft.com/office/drawing/2014/main" id="{4E4FA1D6-A747-68EF-7FFC-D812D3194B5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7508">
        <p159:morph option="byObject"/>
      </p:transition>
    </mc:Choice>
    <mc:Fallback>
      <p:transition spd="slow" advTm="750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"/>
          <p:cNvSpPr txBox="1"/>
          <p:nvPr/>
        </p:nvSpPr>
        <p:spPr>
          <a:xfrm>
            <a:off x="648771" y="465313"/>
            <a:ext cx="702453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Conclusão</a:t>
            </a:r>
            <a:endParaRPr/>
          </a:p>
        </p:txBody>
      </p:sp>
      <p:pic>
        <p:nvPicPr>
          <p:cNvPr id="185" name="Google Shape;185;p17" descr="Dim (Sun Médio) estrutura de tópico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976708" y="229504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7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p1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11001" y="1044614"/>
            <a:ext cx="4465707" cy="4968671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7"/>
          <p:cNvSpPr/>
          <p:nvPr/>
        </p:nvSpPr>
        <p:spPr>
          <a:xfrm>
            <a:off x="6689386" y="1048741"/>
            <a:ext cx="1134320" cy="1044615"/>
          </a:xfrm>
          <a:prstGeom prst="ellipse">
            <a:avLst/>
          </a:prstGeom>
          <a:noFill/>
          <a:ln w="19050" cap="flat" cmpd="sng">
            <a:solidFill>
              <a:srgbClr val="E59DD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7"/>
          <p:cNvSpPr/>
          <p:nvPr/>
        </p:nvSpPr>
        <p:spPr>
          <a:xfrm>
            <a:off x="10017838" y="4827183"/>
            <a:ext cx="2174162" cy="2030815"/>
          </a:xfrm>
          <a:prstGeom prst="ellipse">
            <a:avLst/>
          </a:prstGeom>
          <a:noFill/>
          <a:ln w="1905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7"/>
          <p:cNvSpPr/>
          <p:nvPr/>
        </p:nvSpPr>
        <p:spPr>
          <a:xfrm>
            <a:off x="6689386" y="4992410"/>
            <a:ext cx="926046" cy="850180"/>
          </a:xfrm>
          <a:prstGeom prst="ellipse">
            <a:avLst/>
          </a:prstGeom>
          <a:noFill/>
          <a:ln w="5715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7"/>
          <p:cNvSpPr txBox="1"/>
          <p:nvPr/>
        </p:nvSpPr>
        <p:spPr>
          <a:xfrm>
            <a:off x="648771" y="1910949"/>
            <a:ext cx="5917081" cy="3662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rgbClr val="D8D8D8"/>
                </a:solidFill>
                <a:latin typeface="Arial Rounded"/>
                <a:ea typeface="Arial Rounded"/>
                <a:cs typeface="Arial Rounded"/>
                <a:sym typeface="Arial Rounded"/>
              </a:rPr>
              <a:t>Essa foi a primeira Jornada de Usuário para o projeto Bookhere, todo o trabalho de pesquisa aqui realizado se convertera em design inteligente e intuitivo para os novos usuários. Assim que iniciarmos a prototipagem novas jornadas serão escritas, até logo!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D8D8D8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D8D8D8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rgbClr val="D8D8D8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3" name="Áudio 2">
            <a:hlinkClick r:id="" action="ppaction://media"/>
            <a:extLst>
              <a:ext uri="{FF2B5EF4-FFF2-40B4-BE49-F238E27FC236}">
                <a16:creationId xmlns:a16="http://schemas.microsoft.com/office/drawing/2014/main" id="{DFE2164B-AEBF-E15E-9BA9-F29C255D727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3459">
        <p159:morph option="byObject"/>
      </p:transition>
    </mc:Choice>
    <mc:Fallback>
      <p:transition spd="slow" advTm="1345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14344" y="3917127"/>
            <a:ext cx="2690093" cy="4374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925716" y="2851063"/>
            <a:ext cx="4184243" cy="6506389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8"/>
          <p:cNvSpPr txBox="1"/>
          <p:nvPr/>
        </p:nvSpPr>
        <p:spPr>
          <a:xfrm>
            <a:off x="3371150" y="837882"/>
            <a:ext cx="54497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Muito obrigado!</a:t>
            </a:r>
            <a:endParaRPr/>
          </a:p>
        </p:txBody>
      </p:sp>
      <p:sp>
        <p:nvSpPr>
          <p:cNvPr id="199" name="Google Shape;199;p18"/>
          <p:cNvSpPr/>
          <p:nvPr/>
        </p:nvSpPr>
        <p:spPr>
          <a:xfrm>
            <a:off x="-485549" y="-522308"/>
            <a:ext cx="1134320" cy="1044615"/>
          </a:xfrm>
          <a:prstGeom prst="ellipse">
            <a:avLst/>
          </a:prstGeom>
          <a:solidFill>
            <a:srgbClr val="232323"/>
          </a:solidFill>
          <a:ln w="1905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8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p1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-1001378" y="2186301"/>
            <a:ext cx="4465707" cy="4968671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8"/>
          <p:cNvSpPr/>
          <p:nvPr/>
        </p:nvSpPr>
        <p:spPr>
          <a:xfrm>
            <a:off x="5236506" y="6418134"/>
            <a:ext cx="1134320" cy="1044615"/>
          </a:xfrm>
          <a:prstGeom prst="ellipse">
            <a:avLst/>
          </a:prstGeom>
          <a:noFill/>
          <a:ln w="19050" cap="flat" cmpd="sng">
            <a:solidFill>
              <a:srgbClr val="E59DD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8"/>
          <p:cNvSpPr/>
          <p:nvPr/>
        </p:nvSpPr>
        <p:spPr>
          <a:xfrm>
            <a:off x="10017838" y="4827183"/>
            <a:ext cx="2174162" cy="2030815"/>
          </a:xfrm>
          <a:prstGeom prst="ellipse">
            <a:avLst/>
          </a:prstGeom>
          <a:noFill/>
          <a:ln w="1905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8"/>
          <p:cNvSpPr/>
          <p:nvPr/>
        </p:nvSpPr>
        <p:spPr>
          <a:xfrm>
            <a:off x="3001306" y="4671699"/>
            <a:ext cx="926046" cy="850180"/>
          </a:xfrm>
          <a:prstGeom prst="ellipse">
            <a:avLst/>
          </a:prstGeom>
          <a:noFill/>
          <a:ln w="5715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Áudio 2">
            <a:hlinkClick r:id="" action="ppaction://media"/>
            <a:extLst>
              <a:ext uri="{FF2B5EF4-FFF2-40B4-BE49-F238E27FC236}">
                <a16:creationId xmlns:a16="http://schemas.microsoft.com/office/drawing/2014/main" id="{1307431F-08EE-5C66-C85C-5816CD9D61C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500" advTm="2215">
        <p:fade thruBlk="1"/>
      </p:transition>
    </mc:Choice>
    <mc:Fallback>
      <p:transition spd="slow" advTm="2215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409321">
            <a:off x="5552415" y="1622384"/>
            <a:ext cx="6485850" cy="4812081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/>
          <p:nvPr/>
        </p:nvSpPr>
        <p:spPr>
          <a:xfrm>
            <a:off x="255349" y="243724"/>
            <a:ext cx="4513421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Personas e Jornada do Usuário</a:t>
            </a:r>
            <a:endParaRPr/>
          </a:p>
        </p:txBody>
      </p:sp>
      <p:sp>
        <p:nvSpPr>
          <p:cNvPr id="32" name="Google Shape;32;p6"/>
          <p:cNvSpPr/>
          <p:nvPr/>
        </p:nvSpPr>
        <p:spPr>
          <a:xfrm>
            <a:off x="5405208" y="904074"/>
            <a:ext cx="1012784" cy="1005747"/>
          </a:xfrm>
          <a:prstGeom prst="ellipse">
            <a:avLst/>
          </a:prstGeom>
          <a:solidFill>
            <a:srgbClr val="C0E4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6"/>
          <p:cNvSpPr/>
          <p:nvPr/>
        </p:nvSpPr>
        <p:spPr>
          <a:xfrm>
            <a:off x="9709821" y="4948179"/>
            <a:ext cx="1922735" cy="1873872"/>
          </a:xfrm>
          <a:prstGeom prst="ellipse">
            <a:avLst/>
          </a:prstGeom>
          <a:solidFill>
            <a:srgbClr val="8CD8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6"/>
          <p:cNvSpPr/>
          <p:nvPr/>
        </p:nvSpPr>
        <p:spPr>
          <a:xfrm>
            <a:off x="10567685" y="657250"/>
            <a:ext cx="905683" cy="87913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6"/>
          <p:cNvSpPr txBox="1"/>
          <p:nvPr/>
        </p:nvSpPr>
        <p:spPr>
          <a:xfrm>
            <a:off x="383258" y="4595148"/>
            <a:ext cx="2649309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 dirty="0">
                <a:solidFill>
                  <a:srgbClr val="7F7F7F"/>
                </a:solidFill>
                <a:latin typeface="Arial Rounded"/>
                <a:ea typeface="Arial Rounded"/>
                <a:cs typeface="Arial Rounded"/>
                <a:sym typeface="Arial Rounded"/>
              </a:rPr>
              <a:t>Projeto </a:t>
            </a:r>
            <a:r>
              <a:rPr lang="pt-BR" sz="3600" b="1" dirty="0" err="1">
                <a:solidFill>
                  <a:srgbClr val="7F7F7F"/>
                </a:solidFill>
                <a:latin typeface="Arial Rounded"/>
                <a:ea typeface="Arial Rounded"/>
                <a:cs typeface="Arial Rounded"/>
                <a:sym typeface="Arial Rounded"/>
              </a:rPr>
              <a:t>BookHere</a:t>
            </a:r>
            <a:endParaRPr dirty="0"/>
          </a:p>
        </p:txBody>
      </p:sp>
      <p:sp>
        <p:nvSpPr>
          <p:cNvPr id="36" name="Google Shape;36;p6"/>
          <p:cNvSpPr/>
          <p:nvPr/>
        </p:nvSpPr>
        <p:spPr>
          <a:xfrm>
            <a:off x="5062196" y="5195312"/>
            <a:ext cx="416615" cy="422786"/>
          </a:xfrm>
          <a:prstGeom prst="ellipse">
            <a:avLst/>
          </a:prstGeom>
          <a:solidFill>
            <a:srgbClr val="E59D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Áudio 9">
            <a:hlinkClick r:id="" action="ppaction://media"/>
            <a:extLst>
              <a:ext uri="{FF2B5EF4-FFF2-40B4-BE49-F238E27FC236}">
                <a16:creationId xmlns:a16="http://schemas.microsoft.com/office/drawing/2014/main" id="{FD469042-7F7D-68D3-BBF2-5253ED3CB7C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3492">
        <p159:morph option="byObject"/>
      </p:transition>
    </mc:Choice>
    <mc:Fallback>
      <p:transition spd="slow" advTm="349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/>
        </p:nvSpPr>
        <p:spPr>
          <a:xfrm>
            <a:off x="3048000" y="3246792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7"/>
          <p:cNvSpPr txBox="1"/>
          <p:nvPr/>
        </p:nvSpPr>
        <p:spPr>
          <a:xfrm>
            <a:off x="804714" y="396131"/>
            <a:ext cx="362217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Sumário</a:t>
            </a:r>
            <a:endParaRPr/>
          </a:p>
        </p:txBody>
      </p:sp>
      <p:sp>
        <p:nvSpPr>
          <p:cNvPr id="43" name="Google Shape;43;p7"/>
          <p:cNvSpPr/>
          <p:nvPr/>
        </p:nvSpPr>
        <p:spPr>
          <a:xfrm>
            <a:off x="11742160" y="-144620"/>
            <a:ext cx="899680" cy="780560"/>
          </a:xfrm>
          <a:prstGeom prst="ellipse">
            <a:avLst/>
          </a:prstGeom>
          <a:solidFill>
            <a:srgbClr val="C0E4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7"/>
          <p:cNvSpPr/>
          <p:nvPr/>
        </p:nvSpPr>
        <p:spPr>
          <a:xfrm>
            <a:off x="-1215341" y="5169466"/>
            <a:ext cx="3506258" cy="3377068"/>
          </a:xfrm>
          <a:prstGeom prst="ellipse">
            <a:avLst/>
          </a:prstGeom>
          <a:solidFill>
            <a:srgbClr val="8CD8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7"/>
          <p:cNvSpPr/>
          <p:nvPr/>
        </p:nvSpPr>
        <p:spPr>
          <a:xfrm>
            <a:off x="11011378" y="5507931"/>
            <a:ext cx="1461563" cy="135006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" name="Google Shape;46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056699" y="142156"/>
            <a:ext cx="3048000" cy="6209271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7"/>
          <p:cNvSpPr/>
          <p:nvPr/>
        </p:nvSpPr>
        <p:spPr>
          <a:xfrm>
            <a:off x="-161267" y="-144620"/>
            <a:ext cx="786300" cy="780560"/>
          </a:xfrm>
          <a:prstGeom prst="ellipse">
            <a:avLst/>
          </a:prstGeom>
          <a:solidFill>
            <a:srgbClr val="E59D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Áudio 5">
            <a:hlinkClick r:id="" action="ppaction://media"/>
            <a:extLst>
              <a:ext uri="{FF2B5EF4-FFF2-40B4-BE49-F238E27FC236}">
                <a16:creationId xmlns:a16="http://schemas.microsoft.com/office/drawing/2014/main" id="{628EDCEF-C5AB-6550-AA8A-C4D7F5AB975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3708">
        <p159:morph option="byObject"/>
      </p:transition>
    </mc:Choice>
    <mc:Fallback>
      <p:transition spd="slow" advTm="370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/>
        </p:nvSpPr>
        <p:spPr>
          <a:xfrm>
            <a:off x="3048000" y="3246792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8"/>
          <p:cNvSpPr txBox="1"/>
          <p:nvPr/>
        </p:nvSpPr>
        <p:spPr>
          <a:xfrm>
            <a:off x="3048000" y="3246792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8"/>
          <p:cNvSpPr txBox="1"/>
          <p:nvPr/>
        </p:nvSpPr>
        <p:spPr>
          <a:xfrm>
            <a:off x="856526" y="416689"/>
            <a:ext cx="362217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Sumário</a:t>
            </a:r>
            <a:endParaRPr/>
          </a:p>
        </p:txBody>
      </p:sp>
      <p:sp>
        <p:nvSpPr>
          <p:cNvPr id="55" name="Google Shape;55;p8"/>
          <p:cNvSpPr/>
          <p:nvPr/>
        </p:nvSpPr>
        <p:spPr>
          <a:xfrm>
            <a:off x="11742160" y="-363871"/>
            <a:ext cx="899680" cy="780560"/>
          </a:xfrm>
          <a:prstGeom prst="ellipse">
            <a:avLst/>
          </a:prstGeom>
          <a:solidFill>
            <a:srgbClr val="C0E4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8"/>
          <p:cNvSpPr/>
          <p:nvPr/>
        </p:nvSpPr>
        <p:spPr>
          <a:xfrm>
            <a:off x="-856527" y="6182965"/>
            <a:ext cx="1713053" cy="1600170"/>
          </a:xfrm>
          <a:prstGeom prst="ellipse">
            <a:avLst/>
          </a:prstGeom>
          <a:solidFill>
            <a:srgbClr val="8CD8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8"/>
          <p:cNvSpPr/>
          <p:nvPr/>
        </p:nvSpPr>
        <p:spPr>
          <a:xfrm>
            <a:off x="11520664" y="6077440"/>
            <a:ext cx="991569" cy="100121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8"/>
          <p:cNvSpPr txBox="1"/>
          <p:nvPr/>
        </p:nvSpPr>
        <p:spPr>
          <a:xfrm>
            <a:off x="1025085" y="1906168"/>
            <a:ext cx="5491436" cy="304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solidFill>
                  <a:srgbClr val="7F7F7F"/>
                </a:solidFill>
                <a:latin typeface="Arial Rounded"/>
                <a:ea typeface="Arial Rounded"/>
                <a:cs typeface="Arial Rounded"/>
                <a:sym typeface="Arial Rounded"/>
              </a:rPr>
              <a:t>I - Introdução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7F7F7F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solidFill>
                  <a:srgbClr val="7F7F7F"/>
                </a:solidFill>
                <a:latin typeface="Arial Rounded"/>
                <a:ea typeface="Arial Rounded"/>
                <a:cs typeface="Arial Rounded"/>
                <a:sym typeface="Arial Rounded"/>
              </a:rPr>
              <a:t>II - Personas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7F7F7F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solidFill>
                  <a:srgbClr val="7F7F7F"/>
                </a:solidFill>
                <a:latin typeface="Arial Rounded"/>
                <a:ea typeface="Arial Rounded"/>
                <a:cs typeface="Arial Rounded"/>
                <a:sym typeface="Arial Rounded"/>
              </a:rPr>
              <a:t>III - Jornada de Usuário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7F7F7F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solidFill>
                  <a:srgbClr val="7F7F7F"/>
                </a:solidFill>
                <a:latin typeface="Arial Rounded"/>
                <a:ea typeface="Arial Rounded"/>
                <a:cs typeface="Arial Rounded"/>
                <a:sym typeface="Arial Rounded"/>
              </a:rPr>
              <a:t>IV - Conclusão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7F7F7F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59" name="Google Shape;59;p8"/>
          <p:cNvSpPr/>
          <p:nvPr/>
        </p:nvSpPr>
        <p:spPr>
          <a:xfrm>
            <a:off x="-300942" y="-184984"/>
            <a:ext cx="1050225" cy="923330"/>
          </a:xfrm>
          <a:prstGeom prst="ellipse">
            <a:avLst/>
          </a:prstGeom>
          <a:solidFill>
            <a:srgbClr val="E59D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203409">
            <a:off x="7056699" y="142156"/>
            <a:ext cx="3048000" cy="6209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Áudio 5">
            <a:hlinkClick r:id="" action="ppaction://media"/>
            <a:extLst>
              <a:ext uri="{FF2B5EF4-FFF2-40B4-BE49-F238E27FC236}">
                <a16:creationId xmlns:a16="http://schemas.microsoft.com/office/drawing/2014/main" id="{98F232D4-588B-8B1D-861A-EC4360B87FE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3903">
        <p159:morph option="byObject"/>
      </p:transition>
    </mc:Choice>
    <mc:Fallback>
      <p:transition spd="slow" advTm="390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/>
          <p:nvPr/>
        </p:nvSpPr>
        <p:spPr>
          <a:xfrm>
            <a:off x="383258" y="220574"/>
            <a:ext cx="364531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Personas </a:t>
            </a:r>
            <a:endParaRPr/>
          </a:p>
        </p:txBody>
      </p:sp>
      <p:pic>
        <p:nvPicPr>
          <p:cNvPr id="66" name="Google Shape;66;p9" descr="Diminuir (Sol menor) com preenchimento sólido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976708" y="229504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9"/>
          <p:cNvSpPr/>
          <p:nvPr/>
        </p:nvSpPr>
        <p:spPr>
          <a:xfrm>
            <a:off x="7029105" y="2153178"/>
            <a:ext cx="1134320" cy="1044615"/>
          </a:xfrm>
          <a:prstGeom prst="ellipse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9"/>
          <p:cNvSpPr/>
          <p:nvPr/>
        </p:nvSpPr>
        <p:spPr>
          <a:xfrm>
            <a:off x="4028577" y="2201828"/>
            <a:ext cx="1134320" cy="1044615"/>
          </a:xfrm>
          <a:prstGeom prst="ellipse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9" name="Google Shape;69;p9"/>
          <p:cNvGraphicFramePr/>
          <p:nvPr>
            <p:extLst>
              <p:ext uri="{D42A27DB-BD31-4B8C-83A1-F6EECF244321}">
                <p14:modId xmlns:p14="http://schemas.microsoft.com/office/powerpoint/2010/main" val="1127592127"/>
              </p:ext>
            </p:extLst>
          </p:nvPr>
        </p:nvGraphicFramePr>
        <p:xfrm>
          <a:off x="113649" y="3429000"/>
          <a:ext cx="11964700" cy="3236060"/>
        </p:xfrm>
        <a:graphic>
          <a:graphicData uri="http://schemas.openxmlformats.org/drawingml/2006/table">
            <a:tbl>
              <a:tblPr firstRow="1" bandRow="1">
                <a:noFill/>
                <a:tableStyleId>{AE05688A-7B02-40C4-BDDB-B595E28FC44B}</a:tableStyleId>
              </a:tblPr>
              <a:tblGrid>
                <a:gridCol w="2991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8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55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9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Nome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>
                          <a:solidFill>
                            <a:schemeClr val="dk1"/>
                          </a:solidFill>
                        </a:rPr>
                        <a:t>Bia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>
                          <a:solidFill>
                            <a:schemeClr val="dk1"/>
                          </a:solidFill>
                        </a:rPr>
                        <a:t>Carlos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>
                          <a:solidFill>
                            <a:schemeClr val="dk1"/>
                          </a:solidFill>
                        </a:rPr>
                        <a:t>Lívia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1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Característica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Leitora aficionada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Leitor técnico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Administradora de uma biblioteca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1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Idade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21 anos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28 anos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dirty="0"/>
                        <a:t>32 anos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1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Localização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São Paulo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Fortaleza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Belo Horizonte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9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1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Ocupação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Designer gráfico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Gerente de TI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Empreendedora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9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1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Faixa de Renda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R$ 2,000,00 – R$ 3,000,00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/>
                        <a:t>R$ 8,000,00 – R$ 12,000,00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dirty="0"/>
                        <a:t>R$ 18,000,00 – R$ 12,000,00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0" name="Google Shape;70;p9"/>
          <p:cNvSpPr/>
          <p:nvPr/>
        </p:nvSpPr>
        <p:spPr>
          <a:xfrm>
            <a:off x="10299588" y="2153179"/>
            <a:ext cx="1134320" cy="1044615"/>
          </a:xfrm>
          <a:prstGeom prst="ellipse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Áudio 5">
            <a:hlinkClick r:id="" action="ppaction://media"/>
            <a:extLst>
              <a:ext uri="{FF2B5EF4-FFF2-40B4-BE49-F238E27FC236}">
                <a16:creationId xmlns:a16="http://schemas.microsoft.com/office/drawing/2014/main" id="{B0F738EE-DEE1-D014-DD33-FD559B1BA25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3215">
        <p159:morph option="byObject"/>
      </p:transition>
    </mc:Choice>
    <mc:Fallback>
      <p:transition spd="slow" advTm="321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/>
        </p:nvSpPr>
        <p:spPr>
          <a:xfrm>
            <a:off x="383258" y="220574"/>
            <a:ext cx="364531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Personas </a:t>
            </a: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7029105" y="2153178"/>
            <a:ext cx="1134320" cy="1044615"/>
          </a:xfrm>
          <a:prstGeom prst="ellipse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0"/>
          <p:cNvSpPr/>
          <p:nvPr/>
        </p:nvSpPr>
        <p:spPr>
          <a:xfrm>
            <a:off x="4028577" y="2201828"/>
            <a:ext cx="1134320" cy="1044615"/>
          </a:xfrm>
          <a:prstGeom prst="ellipse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8" name="Google Shape;78;p10"/>
          <p:cNvGraphicFramePr/>
          <p:nvPr>
            <p:extLst>
              <p:ext uri="{D42A27DB-BD31-4B8C-83A1-F6EECF244321}">
                <p14:modId xmlns:p14="http://schemas.microsoft.com/office/powerpoint/2010/main" val="702524382"/>
              </p:ext>
            </p:extLst>
          </p:nvPr>
        </p:nvGraphicFramePr>
        <p:xfrm>
          <a:off x="113649" y="3429000"/>
          <a:ext cx="11964700" cy="3236060"/>
        </p:xfrm>
        <a:graphic>
          <a:graphicData uri="http://schemas.openxmlformats.org/drawingml/2006/table">
            <a:tbl>
              <a:tblPr firstRow="1" bandRow="1">
                <a:noFill/>
                <a:tableStyleId>{AE05688A-7B02-40C4-BDDB-B595E28FC44B}</a:tableStyleId>
              </a:tblPr>
              <a:tblGrid>
                <a:gridCol w="2991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8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55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9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Nome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>
                          <a:solidFill>
                            <a:schemeClr val="dk1"/>
                          </a:solidFill>
                        </a:rPr>
                        <a:t>Bia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>
                          <a:solidFill>
                            <a:schemeClr val="dk1"/>
                          </a:solidFill>
                        </a:rPr>
                        <a:t>Carlos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>
                          <a:solidFill>
                            <a:schemeClr val="dk1"/>
                          </a:solidFill>
                        </a:rPr>
                        <a:t>Lívia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1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Característica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Leitora aficionada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Leitor técnico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Administradora de uma biblioteca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1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Idade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21 anos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28 anos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dirty="0"/>
                        <a:t>32 anos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1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Localização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São Paulo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Fortaleza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Belo Horizonte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9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1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Ocupação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Designer gráfico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Gerente de TI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Empreendedora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9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1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Faixa de Renda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R$ 2,000,00 – R$ 3,000,00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/>
                        <a:t>R$ 8,000,00 – R$ 12,000,00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dirty="0"/>
                        <a:t>R$ 18,000,00 – R$ 12,000,00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9" name="Google Shape;79;p10"/>
          <p:cNvSpPr/>
          <p:nvPr/>
        </p:nvSpPr>
        <p:spPr>
          <a:xfrm>
            <a:off x="10299588" y="2153179"/>
            <a:ext cx="1134320" cy="1044615"/>
          </a:xfrm>
          <a:prstGeom prst="ellipse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10" descr="Dim (Sun Médio) estrutura de tópicos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976708" y="229504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Áudio 7">
            <a:hlinkClick r:id="" action="ppaction://media"/>
            <a:extLst>
              <a:ext uri="{FF2B5EF4-FFF2-40B4-BE49-F238E27FC236}">
                <a16:creationId xmlns:a16="http://schemas.microsoft.com/office/drawing/2014/main" id="{F966C11E-5EA0-E0E2-E877-6FA65DE45C9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3557">
        <p159:morph option="byObject"/>
      </p:transition>
    </mc:Choice>
    <mc:Fallback>
      <p:transition spd="slow" advTm="355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/>
          <p:nvPr/>
        </p:nvSpPr>
        <p:spPr>
          <a:xfrm>
            <a:off x="903412" y="195435"/>
            <a:ext cx="702453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Jornada do Usuário </a:t>
            </a:r>
            <a:endParaRPr/>
          </a:p>
        </p:txBody>
      </p:sp>
      <p:sp>
        <p:nvSpPr>
          <p:cNvPr id="86" name="Google Shape;86;p11"/>
          <p:cNvSpPr/>
          <p:nvPr/>
        </p:nvSpPr>
        <p:spPr>
          <a:xfrm>
            <a:off x="11237346" y="6329708"/>
            <a:ext cx="2174162" cy="2030815"/>
          </a:xfrm>
          <a:prstGeom prst="ellipse">
            <a:avLst/>
          </a:prstGeom>
          <a:noFill/>
          <a:ln w="1905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11" descr="Dim (Sun Médio) estrutura de tópico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976708" y="229504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1"/>
          <p:cNvSpPr/>
          <p:nvPr/>
        </p:nvSpPr>
        <p:spPr>
          <a:xfrm>
            <a:off x="9120901" y="-522308"/>
            <a:ext cx="1134320" cy="1044615"/>
          </a:xfrm>
          <a:prstGeom prst="ellipse">
            <a:avLst/>
          </a:prstGeom>
          <a:noFill/>
          <a:ln w="19050" cap="flat" cmpd="sng">
            <a:solidFill>
              <a:srgbClr val="E59DD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1"/>
          <p:cNvSpPr txBox="1"/>
          <p:nvPr/>
        </p:nvSpPr>
        <p:spPr>
          <a:xfrm>
            <a:off x="903413" y="1143904"/>
            <a:ext cx="291623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D8D8D8"/>
                </a:solidFill>
                <a:latin typeface="Arial Rounded"/>
                <a:ea typeface="Arial Rounded"/>
                <a:cs typeface="Arial Rounded"/>
                <a:sym typeface="Arial Rounded"/>
              </a:rPr>
              <a:t>Leitora Aficionada</a:t>
            </a:r>
            <a:endParaRPr dirty="0"/>
          </a:p>
        </p:txBody>
      </p:sp>
      <p:sp>
        <p:nvSpPr>
          <p:cNvPr id="90" name="Google Shape;90;p11"/>
          <p:cNvSpPr/>
          <p:nvPr/>
        </p:nvSpPr>
        <p:spPr>
          <a:xfrm>
            <a:off x="-1443470" y="6177308"/>
            <a:ext cx="2174162" cy="2030816"/>
          </a:xfrm>
          <a:prstGeom prst="ellipse">
            <a:avLst/>
          </a:prstGeom>
          <a:solidFill>
            <a:srgbClr val="232323"/>
          </a:solidFill>
          <a:ln w="5715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1"/>
          <p:cNvSpPr txBox="1"/>
          <p:nvPr/>
        </p:nvSpPr>
        <p:spPr>
          <a:xfrm>
            <a:off x="2596945" y="4858951"/>
            <a:ext cx="5331006" cy="892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“</a:t>
            </a:r>
            <a:r>
              <a:rPr lang="pt-BR" sz="1400" b="1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Onde encontro um exemplar de Guerra E Paz, de Tolstói? Vamos ver se existe alguma biblioteca aqui perto de casa...”</a:t>
            </a:r>
            <a:endParaRPr/>
          </a:p>
        </p:txBody>
      </p:sp>
      <p:sp>
        <p:nvSpPr>
          <p:cNvPr id="92" name="Google Shape;92;p11"/>
          <p:cNvSpPr/>
          <p:nvPr/>
        </p:nvSpPr>
        <p:spPr>
          <a:xfrm>
            <a:off x="1105382" y="4858951"/>
            <a:ext cx="1134320" cy="1044615"/>
          </a:xfrm>
          <a:prstGeom prst="ellipse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1"/>
          <p:cNvSpPr txBox="1"/>
          <p:nvPr/>
        </p:nvSpPr>
        <p:spPr>
          <a:xfrm>
            <a:off x="920480" y="4241008"/>
            <a:ext cx="150412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Procurar</a:t>
            </a:r>
            <a:endParaRPr/>
          </a:p>
        </p:txBody>
      </p:sp>
      <p:cxnSp>
        <p:nvCxnSpPr>
          <p:cNvPr id="94" name="Google Shape;94;p11"/>
          <p:cNvCxnSpPr/>
          <p:nvPr/>
        </p:nvCxnSpPr>
        <p:spPr>
          <a:xfrm>
            <a:off x="3050403" y="5812174"/>
            <a:ext cx="0" cy="426142"/>
          </a:xfrm>
          <a:prstGeom prst="straightConnector1">
            <a:avLst/>
          </a:prstGeom>
          <a:noFill/>
          <a:ln w="28575" cap="flat" cmpd="sng">
            <a:solidFill>
              <a:srgbClr val="FAFAF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5" name="Google Shape;95;p11"/>
          <p:cNvSpPr txBox="1"/>
          <p:nvPr/>
        </p:nvSpPr>
        <p:spPr>
          <a:xfrm>
            <a:off x="2596944" y="6329708"/>
            <a:ext cx="406801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dirty="0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Usuário procura uma biblioteca </a:t>
            </a:r>
            <a:r>
              <a:rPr lang="pt-BR" b="1" dirty="0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por meio da</a:t>
            </a:r>
            <a:r>
              <a:rPr lang="pt-BR" sz="1400" b="1" dirty="0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 internet</a:t>
            </a:r>
            <a:endParaRPr dirty="0"/>
          </a:p>
        </p:txBody>
      </p:sp>
      <p:pic>
        <p:nvPicPr>
          <p:cNvPr id="5" name="Áudio 4">
            <a:hlinkClick r:id="" action="ppaction://media"/>
            <a:extLst>
              <a:ext uri="{FF2B5EF4-FFF2-40B4-BE49-F238E27FC236}">
                <a16:creationId xmlns:a16="http://schemas.microsoft.com/office/drawing/2014/main" id="{30A35AFA-2931-2994-E5C1-634FAB927D0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5680">
        <p159:morph option="byObject"/>
      </p:transition>
    </mc:Choice>
    <mc:Fallback>
      <p:transition spd="slow" advTm="568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2"/>
          <p:cNvSpPr txBox="1"/>
          <p:nvPr/>
        </p:nvSpPr>
        <p:spPr>
          <a:xfrm>
            <a:off x="903412" y="195435"/>
            <a:ext cx="702453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Jornada do Usuário </a:t>
            </a:r>
            <a:endParaRPr/>
          </a:p>
        </p:txBody>
      </p:sp>
      <p:sp>
        <p:nvSpPr>
          <p:cNvPr id="101" name="Google Shape;101;p12"/>
          <p:cNvSpPr/>
          <p:nvPr/>
        </p:nvSpPr>
        <p:spPr>
          <a:xfrm>
            <a:off x="11237346" y="6329708"/>
            <a:ext cx="2174162" cy="2030815"/>
          </a:xfrm>
          <a:prstGeom prst="ellipse">
            <a:avLst/>
          </a:prstGeom>
          <a:noFill/>
          <a:ln w="1905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12" descr="Dim (Sun Médio) estrutura de tópico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976708" y="229504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2"/>
          <p:cNvSpPr/>
          <p:nvPr/>
        </p:nvSpPr>
        <p:spPr>
          <a:xfrm>
            <a:off x="9120901" y="-522308"/>
            <a:ext cx="1134320" cy="1044615"/>
          </a:xfrm>
          <a:prstGeom prst="ellipse">
            <a:avLst/>
          </a:prstGeom>
          <a:noFill/>
          <a:ln w="19050" cap="flat" cmpd="sng">
            <a:solidFill>
              <a:srgbClr val="E59DD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2"/>
          <p:cNvSpPr txBox="1"/>
          <p:nvPr/>
        </p:nvSpPr>
        <p:spPr>
          <a:xfrm>
            <a:off x="903413" y="1143904"/>
            <a:ext cx="291623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solidFill>
                  <a:srgbClr val="D8D8D8"/>
                </a:solidFill>
                <a:latin typeface="Arial Rounded"/>
                <a:ea typeface="Arial Rounded"/>
                <a:cs typeface="Arial Rounded"/>
                <a:sym typeface="Arial Rounded"/>
              </a:rPr>
              <a:t>Leitor Aficionada</a:t>
            </a:r>
            <a:endParaRPr/>
          </a:p>
        </p:txBody>
      </p:sp>
      <p:sp>
        <p:nvSpPr>
          <p:cNvPr id="105" name="Google Shape;105;p12"/>
          <p:cNvSpPr/>
          <p:nvPr/>
        </p:nvSpPr>
        <p:spPr>
          <a:xfrm>
            <a:off x="-1443470" y="6177308"/>
            <a:ext cx="2174162" cy="2030816"/>
          </a:xfrm>
          <a:prstGeom prst="ellipse">
            <a:avLst/>
          </a:prstGeom>
          <a:solidFill>
            <a:srgbClr val="232323"/>
          </a:solidFill>
          <a:ln w="5715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2"/>
          <p:cNvSpPr/>
          <p:nvPr/>
        </p:nvSpPr>
        <p:spPr>
          <a:xfrm>
            <a:off x="1105382" y="4858951"/>
            <a:ext cx="1134320" cy="1044615"/>
          </a:xfrm>
          <a:prstGeom prst="ellipse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2"/>
          <p:cNvSpPr txBox="1"/>
          <p:nvPr/>
        </p:nvSpPr>
        <p:spPr>
          <a:xfrm>
            <a:off x="920480" y="4241008"/>
            <a:ext cx="150412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Procurar</a:t>
            </a:r>
            <a:endParaRPr/>
          </a:p>
        </p:txBody>
      </p:sp>
      <p:sp>
        <p:nvSpPr>
          <p:cNvPr id="108" name="Google Shape;108;p12"/>
          <p:cNvSpPr txBox="1"/>
          <p:nvPr/>
        </p:nvSpPr>
        <p:spPr>
          <a:xfrm>
            <a:off x="4924215" y="3347107"/>
            <a:ext cx="533100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“</a:t>
            </a:r>
            <a:r>
              <a:rPr lang="pt-BR" sz="1400" b="1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Tomara que essa biblioteca possua um exemplar...”</a:t>
            </a:r>
            <a:endParaRPr/>
          </a:p>
        </p:txBody>
      </p:sp>
      <p:sp>
        <p:nvSpPr>
          <p:cNvPr id="109" name="Google Shape;109;p12"/>
          <p:cNvSpPr/>
          <p:nvPr/>
        </p:nvSpPr>
        <p:spPr>
          <a:xfrm>
            <a:off x="3604993" y="3196393"/>
            <a:ext cx="1134320" cy="1044615"/>
          </a:xfrm>
          <a:prstGeom prst="ellipse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2"/>
          <p:cNvSpPr txBox="1"/>
          <p:nvPr/>
        </p:nvSpPr>
        <p:spPr>
          <a:xfrm>
            <a:off x="3420090" y="2576153"/>
            <a:ext cx="150412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Escolher</a:t>
            </a:r>
            <a:endParaRPr/>
          </a:p>
        </p:txBody>
      </p:sp>
      <p:cxnSp>
        <p:nvCxnSpPr>
          <p:cNvPr id="111" name="Google Shape;111;p12"/>
          <p:cNvCxnSpPr/>
          <p:nvPr/>
        </p:nvCxnSpPr>
        <p:spPr>
          <a:xfrm rot="10800000" flipH="1">
            <a:off x="2424605" y="4241008"/>
            <a:ext cx="995485" cy="788192"/>
          </a:xfrm>
          <a:prstGeom prst="straightConnector1">
            <a:avLst/>
          </a:prstGeom>
          <a:noFill/>
          <a:ln w="28575" cap="flat" cmpd="sng">
            <a:solidFill>
              <a:srgbClr val="E7EAED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112" name="Google Shape;112;p12"/>
          <p:cNvCxnSpPr/>
          <p:nvPr/>
        </p:nvCxnSpPr>
        <p:spPr>
          <a:xfrm>
            <a:off x="5506345" y="3795331"/>
            <a:ext cx="0" cy="426142"/>
          </a:xfrm>
          <a:prstGeom prst="straightConnector1">
            <a:avLst/>
          </a:prstGeom>
          <a:noFill/>
          <a:ln w="28575" cap="flat" cmpd="sng">
            <a:solidFill>
              <a:srgbClr val="FAFAF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3" name="Google Shape;113;p12"/>
          <p:cNvSpPr txBox="1"/>
          <p:nvPr/>
        </p:nvSpPr>
        <p:spPr>
          <a:xfrm>
            <a:off x="5052886" y="4312865"/>
            <a:ext cx="4068015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dirty="0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Encontrou uma biblioteca, o atendente disse que possui um exemplar, porém não sabe </a:t>
            </a:r>
            <a:r>
              <a:rPr lang="pt-BR" b="1" dirty="0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informar sobre a </a:t>
            </a:r>
            <a:r>
              <a:rPr lang="pt-BR" sz="1400" b="1" dirty="0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disponibilidade.</a:t>
            </a:r>
            <a:endParaRPr dirty="0"/>
          </a:p>
        </p:txBody>
      </p:sp>
      <p:pic>
        <p:nvPicPr>
          <p:cNvPr id="5" name="Áudio 4">
            <a:hlinkClick r:id="" action="ppaction://media"/>
            <a:extLst>
              <a:ext uri="{FF2B5EF4-FFF2-40B4-BE49-F238E27FC236}">
                <a16:creationId xmlns:a16="http://schemas.microsoft.com/office/drawing/2014/main" id="{12F06C17-D06C-2B54-75E9-C2E1A046E0F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6243">
        <p159:morph option="byObject"/>
      </p:transition>
    </mc:Choice>
    <mc:Fallback>
      <p:transition spd="slow" advTm="624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"/>
          <p:cNvSpPr txBox="1"/>
          <p:nvPr/>
        </p:nvSpPr>
        <p:spPr>
          <a:xfrm>
            <a:off x="903412" y="195435"/>
            <a:ext cx="702453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Jornada do Usuário </a:t>
            </a:r>
            <a:endParaRPr/>
          </a:p>
        </p:txBody>
      </p:sp>
      <p:sp>
        <p:nvSpPr>
          <p:cNvPr id="119" name="Google Shape;119;p13"/>
          <p:cNvSpPr/>
          <p:nvPr/>
        </p:nvSpPr>
        <p:spPr>
          <a:xfrm>
            <a:off x="11237346" y="6329708"/>
            <a:ext cx="2174162" cy="2030815"/>
          </a:xfrm>
          <a:prstGeom prst="ellipse">
            <a:avLst/>
          </a:prstGeom>
          <a:noFill/>
          <a:ln w="1905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13" descr="Dim (Sun Médio) estrutura de tópico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976708" y="229504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3"/>
          <p:cNvSpPr/>
          <p:nvPr/>
        </p:nvSpPr>
        <p:spPr>
          <a:xfrm>
            <a:off x="9120901" y="-522308"/>
            <a:ext cx="1134320" cy="1044615"/>
          </a:xfrm>
          <a:prstGeom prst="ellipse">
            <a:avLst/>
          </a:prstGeom>
          <a:noFill/>
          <a:ln w="19050" cap="flat" cmpd="sng">
            <a:solidFill>
              <a:srgbClr val="E59DD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3"/>
          <p:cNvSpPr txBox="1"/>
          <p:nvPr/>
        </p:nvSpPr>
        <p:spPr>
          <a:xfrm>
            <a:off x="903413" y="1143904"/>
            <a:ext cx="291623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solidFill>
                  <a:srgbClr val="D8D8D8"/>
                </a:solidFill>
                <a:latin typeface="Arial Rounded"/>
                <a:ea typeface="Arial Rounded"/>
                <a:cs typeface="Arial Rounded"/>
                <a:sym typeface="Arial Rounded"/>
              </a:rPr>
              <a:t>Leitor Aficionada</a:t>
            </a:r>
            <a:endParaRPr/>
          </a:p>
        </p:txBody>
      </p:sp>
      <p:sp>
        <p:nvSpPr>
          <p:cNvPr id="123" name="Google Shape;123;p13"/>
          <p:cNvSpPr/>
          <p:nvPr/>
        </p:nvSpPr>
        <p:spPr>
          <a:xfrm>
            <a:off x="-1443470" y="6177308"/>
            <a:ext cx="2174162" cy="2030816"/>
          </a:xfrm>
          <a:prstGeom prst="ellipse">
            <a:avLst/>
          </a:prstGeom>
          <a:solidFill>
            <a:srgbClr val="232323"/>
          </a:solidFill>
          <a:ln w="5715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3"/>
          <p:cNvSpPr/>
          <p:nvPr/>
        </p:nvSpPr>
        <p:spPr>
          <a:xfrm>
            <a:off x="1105382" y="4858951"/>
            <a:ext cx="1134320" cy="1044615"/>
          </a:xfrm>
          <a:prstGeom prst="ellipse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3"/>
          <p:cNvSpPr txBox="1"/>
          <p:nvPr/>
        </p:nvSpPr>
        <p:spPr>
          <a:xfrm>
            <a:off x="920480" y="4241008"/>
            <a:ext cx="150412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Procurar</a:t>
            </a:r>
            <a:endParaRPr/>
          </a:p>
        </p:txBody>
      </p:sp>
      <p:sp>
        <p:nvSpPr>
          <p:cNvPr id="126" name="Google Shape;126;p13"/>
          <p:cNvSpPr txBox="1"/>
          <p:nvPr/>
        </p:nvSpPr>
        <p:spPr>
          <a:xfrm>
            <a:off x="7496403" y="4887774"/>
            <a:ext cx="3033138" cy="892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“</a:t>
            </a:r>
            <a:r>
              <a:rPr lang="pt-BR" sz="1400" b="1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Agora tenho que vasculhar as prateleiras até achar esse exemplar.”</a:t>
            </a:r>
            <a:endParaRPr/>
          </a:p>
        </p:txBody>
      </p:sp>
      <p:sp>
        <p:nvSpPr>
          <p:cNvPr id="127" name="Google Shape;127;p13"/>
          <p:cNvSpPr/>
          <p:nvPr/>
        </p:nvSpPr>
        <p:spPr>
          <a:xfrm>
            <a:off x="3604993" y="3196393"/>
            <a:ext cx="1134320" cy="1044615"/>
          </a:xfrm>
          <a:prstGeom prst="ellipse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3"/>
          <p:cNvSpPr txBox="1"/>
          <p:nvPr/>
        </p:nvSpPr>
        <p:spPr>
          <a:xfrm>
            <a:off x="3420090" y="2576153"/>
            <a:ext cx="150412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Escolher</a:t>
            </a:r>
            <a:endParaRPr/>
          </a:p>
        </p:txBody>
      </p:sp>
      <p:cxnSp>
        <p:nvCxnSpPr>
          <p:cNvPr id="129" name="Google Shape;129;p13"/>
          <p:cNvCxnSpPr/>
          <p:nvPr/>
        </p:nvCxnSpPr>
        <p:spPr>
          <a:xfrm rot="10800000" flipH="1">
            <a:off x="2424605" y="4241008"/>
            <a:ext cx="995485" cy="788192"/>
          </a:xfrm>
          <a:prstGeom prst="straightConnector1">
            <a:avLst/>
          </a:prstGeom>
          <a:noFill/>
          <a:ln w="28575" cap="flat" cmpd="sng">
            <a:solidFill>
              <a:srgbClr val="E7EAED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30" name="Google Shape;130;p13"/>
          <p:cNvSpPr/>
          <p:nvPr/>
        </p:nvSpPr>
        <p:spPr>
          <a:xfrm>
            <a:off x="6003732" y="4787504"/>
            <a:ext cx="1134320" cy="1044615"/>
          </a:xfrm>
          <a:prstGeom prst="ellipse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1" name="Google Shape;131;p13"/>
          <p:cNvCxnSpPr/>
          <p:nvPr/>
        </p:nvCxnSpPr>
        <p:spPr>
          <a:xfrm>
            <a:off x="4823344" y="4233319"/>
            <a:ext cx="1096357" cy="767500"/>
          </a:xfrm>
          <a:prstGeom prst="straightConnector1">
            <a:avLst/>
          </a:prstGeom>
          <a:noFill/>
          <a:ln w="28575" cap="flat" cmpd="sng">
            <a:solidFill>
              <a:srgbClr val="E7EAED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32" name="Google Shape;132;p13"/>
          <p:cNvSpPr txBox="1"/>
          <p:nvPr/>
        </p:nvSpPr>
        <p:spPr>
          <a:xfrm>
            <a:off x="6003732" y="4185743"/>
            <a:ext cx="124237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Avaliar</a:t>
            </a:r>
            <a:endParaRPr/>
          </a:p>
        </p:txBody>
      </p:sp>
      <p:pic>
        <p:nvPicPr>
          <p:cNvPr id="5" name="Áudio 4">
            <a:hlinkClick r:id="" action="ppaction://media"/>
            <a:extLst>
              <a:ext uri="{FF2B5EF4-FFF2-40B4-BE49-F238E27FC236}">
                <a16:creationId xmlns:a16="http://schemas.microsoft.com/office/drawing/2014/main" id="{95995F3C-FC4C-2715-9E3D-953E2180667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4628">
        <p159:morph option="byObject"/>
      </p:transition>
    </mc:Choice>
    <mc:Fallback>
      <p:transition spd="slow" advTm="462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1_Tema do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351</Words>
  <Application>Microsoft Office PowerPoint</Application>
  <PresentationFormat>Widescreen</PresentationFormat>
  <Paragraphs>100</Paragraphs>
  <Slides>14</Slides>
  <Notes>14</Notes>
  <HiddenSlides>0</HiddenSlides>
  <MMClips>14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Arial Rounded</vt:lpstr>
      <vt:lpstr>Noto Sans Symbols</vt:lpstr>
      <vt:lpstr>1_Tema do Office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Brayan Henrique de Souza Rodrigues</cp:lastModifiedBy>
  <cp:revision>1</cp:revision>
  <dcterms:modified xsi:type="dcterms:W3CDTF">2024-05-18T20:19:54Z</dcterms:modified>
</cp:coreProperties>
</file>