
<file path=[Content_Types].xml><?xml version="1.0" encoding="utf-8"?>
<Types xmlns="http://schemas.openxmlformats.org/package/2006/content-types">
  <Default Extension="xml" ContentType="application/vnd.openxmlformats-officedocument.presentationml.presentation.main+xml"/>
  <Default Extension="rels" ContentType="application/vnd.openxmlformats-package.relationships+xml"/>
  <Default Extension="png" ContentType="image/png"/>
  <Default Extension="jpg" ContentType="image/jpeg"/>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Masters/theme/theme1.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ableStyles.xml" ContentType="application/vnd.openxmlformats-officedocument.presentationml.tableStyles+xml"/>
</Types>
</file>

<file path=_rels/.rels>&#65279;<?xml version="1.0" encoding="utf-8"?><Relationships xmlns="http://schemas.openxmlformats.org/package/2006/relationships"><Relationship Type="http://schemas.openxmlformats.org/officeDocument/2006/relationships/officeDocument" Target="/ppt/presentation.xml" Id="R7123f37648684299"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Lst>
  <p:sldSz cx="12192000" cy="6858000"/>
  <p:notesSz cx="6858000" cy="9144000"/>
  <p:defaultTextStyle>
    <a:lvl1pPr marL="0" lvl="0" indent="0" algn="l" defTabSz="457200">
      <a:lnSpc>
        <a:spcPct val="100000"/>
      </a:lnSpc>
      <a:spcBef>
        <a:spcPts val="0"/>
      </a:spcBef>
      <a:spcAft>
        <a:spcPts val="0"/>
      </a:spcAft>
      <a:buNone/>
      <a:defRPr sz="1800" b="0" i="0" u="none" strike="noStrike" spc="0" baseline="0">
        <a:solidFill>
          <a:srgbClr val="000000"/>
        </a:solidFill>
        <a:latin typeface="Arial"/>
        <a:ea typeface="Arial"/>
      </a:defRPr>
    </a:lvl1pPr>
    <a:lvl2pPr marL="0" lvl="1" indent="457200" algn="l" defTabSz="457200">
      <a:lnSpc>
        <a:spcPct val="100000"/>
      </a:lnSpc>
      <a:spcBef>
        <a:spcPts val="0"/>
      </a:spcBef>
      <a:spcAft>
        <a:spcPts val="0"/>
      </a:spcAft>
      <a:buNone/>
      <a:defRPr sz="1800" b="0" i="0" u="none" strike="noStrike" spc="0" baseline="0">
        <a:solidFill>
          <a:srgbClr val="000000"/>
        </a:solidFill>
        <a:latin typeface="Arial"/>
        <a:ea typeface="Arial"/>
      </a:defRPr>
    </a:lvl2pPr>
    <a:lvl3pPr marL="0" lvl="2" indent="914400" algn="l" defTabSz="457200">
      <a:lnSpc>
        <a:spcPct val="100000"/>
      </a:lnSpc>
      <a:spcBef>
        <a:spcPts val="0"/>
      </a:spcBef>
      <a:spcAft>
        <a:spcPts val="0"/>
      </a:spcAft>
      <a:buNone/>
      <a:defRPr sz="1800" b="0" i="0" u="none" strike="noStrike" spc="0" baseline="0">
        <a:solidFill>
          <a:srgbClr val="000000"/>
        </a:solidFill>
        <a:latin typeface="Arial"/>
        <a:ea typeface="Arial"/>
      </a:defRPr>
    </a:lvl3pPr>
    <a:lvl4pPr marL="0" lvl="3" indent="1371600" algn="l" defTabSz="457200">
      <a:lnSpc>
        <a:spcPct val="100000"/>
      </a:lnSpc>
      <a:spcBef>
        <a:spcPts val="0"/>
      </a:spcBef>
      <a:spcAft>
        <a:spcPts val="0"/>
      </a:spcAft>
      <a:buNone/>
      <a:defRPr sz="1800" b="0" i="0" u="none" strike="noStrike" spc="0" baseline="0">
        <a:solidFill>
          <a:srgbClr val="000000"/>
        </a:solidFill>
        <a:latin typeface="Arial"/>
        <a:ea typeface="Arial"/>
      </a:defRPr>
    </a:lvl4pPr>
    <a:lvl5pPr marL="0" lvl="4" indent="1828800" algn="l" defTabSz="457200">
      <a:lnSpc>
        <a:spcPct val="100000"/>
      </a:lnSpc>
      <a:spcBef>
        <a:spcPts val="0"/>
      </a:spcBef>
      <a:spcAft>
        <a:spcPts val="0"/>
      </a:spcAft>
      <a:buNone/>
      <a:defRPr sz="1800" b="0" i="0" u="none" strike="noStrike" spc="0" baseline="0">
        <a:solidFill>
          <a:srgbClr val="000000"/>
        </a:solidFill>
        <a:latin typeface="Arial"/>
        <a:ea typeface="Arial"/>
      </a:defRPr>
    </a:lvl5pPr>
    <a:lvl6pPr marL="0" lvl="5" indent="2286000" algn="l" defTabSz="457200">
      <a:lnSpc>
        <a:spcPct val="100000"/>
      </a:lnSpc>
      <a:spcBef>
        <a:spcPts val="0"/>
      </a:spcBef>
      <a:spcAft>
        <a:spcPts val="0"/>
      </a:spcAft>
      <a:buNone/>
      <a:defRPr sz="1800" b="0" i="0" u="none" strike="noStrike" spc="0" baseline="0">
        <a:solidFill>
          <a:srgbClr val="000000"/>
        </a:solidFill>
        <a:latin typeface="Arial"/>
        <a:ea typeface="Arial"/>
      </a:defRPr>
    </a:lvl6pPr>
    <a:lvl7pPr marL="0" lvl="6" indent="2743200" algn="l" defTabSz="457200">
      <a:lnSpc>
        <a:spcPct val="100000"/>
      </a:lnSpc>
      <a:spcBef>
        <a:spcPts val="0"/>
      </a:spcBef>
      <a:spcAft>
        <a:spcPts val="0"/>
      </a:spcAft>
      <a:buNone/>
      <a:defRPr sz="1800" b="0" i="0" u="none" strike="noStrike" spc="0" baseline="0">
        <a:solidFill>
          <a:srgbClr val="000000"/>
        </a:solidFill>
        <a:latin typeface="Arial"/>
        <a:ea typeface="Arial"/>
      </a:defRPr>
    </a:lvl7pPr>
    <a:lvl8pPr marL="0" lvl="7" indent="3200400" algn="l" defTabSz="457200">
      <a:lnSpc>
        <a:spcPct val="100000"/>
      </a:lnSpc>
      <a:spcBef>
        <a:spcPts val="0"/>
      </a:spcBef>
      <a:spcAft>
        <a:spcPts val="0"/>
      </a:spcAft>
      <a:buNone/>
      <a:defRPr sz="1800" b="0" i="0" u="none" strike="noStrike" spc="0" baseline="0">
        <a:solidFill>
          <a:srgbClr val="000000"/>
        </a:solidFill>
        <a:latin typeface="Arial"/>
        <a:ea typeface="Arial"/>
      </a:defRPr>
    </a:lvl8pPr>
    <a:lvl9pPr marL="0" lvl="8" indent="3657600" algn="l" defTabSz="457200">
      <a:lnSpc>
        <a:spcPct val="100000"/>
      </a:lnSpc>
      <a:spcBef>
        <a:spcPts val="0"/>
      </a:spcBef>
      <a:spcAft>
        <a:spcPts val="0"/>
      </a:spcAft>
      <a:buNone/>
      <a:defRPr sz="1800" b="0" i="0" u="none" strike="noStrike" spc="0" baseline="0">
        <a:solidFill>
          <a:srgbClr val="000000"/>
        </a:solidFill>
        <a:latin typeface="Arial"/>
        <a:ea typeface="Arial"/>
      </a:defRPr>
    </a:lvl9pPr>
  </p:defaultTextStyle>
</p:presentation>
</file>

<file path=ppt/tableStyles.xml><?xml version="1.0" encoding="utf-8"?>
<a:tblStyleLst xmlns:a="http://schemas.openxmlformats.org/drawingml/2006/main" def="{5940675A-B579-460E-94D1-54222C63F5DA}">
  <a:tblStyle styleId="{8F44A2F1-9E1F-4B54-A3A2-5F16C0AD49E2}" styleName="">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9CA"/>
          </a:solidFill>
        </a:fill>
      </a:tcStyle>
    </a:wholeTbl>
    <a:band2H>
      <a:tcTxStyle b="def" i="def"/>
      <a:tcStyle>
        <a:tcBdr/>
        <a:fill>
          <a:solidFill>
            <a:srgbClr val="FFF4E6"/>
          </a:solidFill>
        </a:fill>
      </a:tcStyle>
    </a:band2H>
    <a:firstCol>
      <a:tcTxStyle b="on" i="off">
        <a:fontRef idx="minor">
          <a:srgbClr val="FFFFFF"/>
        </a:fontRef>
        <a:srgbClr val="FFFFFF"/>
      </a:tcTxStyle>
      <a:tcStyle>
        <a:tcBdr>
          <a:left>
            <a:ln w="12700" cap="flat">
              <a:solidFill>
                <a:srgbClr val="FFFFFF"/>
              </a:solidFill>
              <a:prstDash val="solid"/>
              <a:round/>
            </a:ln>
          </a:left>
          <a:right>
            <a:ln w="381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C2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C2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C200"/>
          </a:solidFill>
        </a:fill>
      </a:tcStyle>
    </a:firstRow>
  </a:tblStyle>
  <a:tblStyle styleId="{C7B018BB-80A7-4F77-B60F-C8B233D01FF8}" styleName="">
    <a:wholeTbl>
      <a:tcTxStyle b="def" i="def">
        <a:srgbClr val="000000"/>
      </a:tcTxStyle>
      <a:tcStyle>
        <a:tcBdr>
          <a:left>
            <a:ln w="12700" cap="flat">
              <a:solidFill>
                <a:srgbClr val="B8B8B8"/>
              </a:solidFill>
              <a:prstDash val="solid"/>
              <a:miter/>
            </a:ln>
          </a:left>
          <a:right>
            <a:ln w="12700" cap="flat">
              <a:solidFill>
                <a:srgbClr val="B8B8B8"/>
              </a:solidFill>
              <a:prstDash val="solid"/>
              <a:miter/>
            </a:ln>
          </a:right>
          <a:top>
            <a:ln w="12700" cap="flat">
              <a:solidFill>
                <a:srgbClr val="B8B8B8"/>
              </a:solidFill>
              <a:prstDash val="solid"/>
              <a:miter/>
            </a:ln>
          </a:top>
          <a:bottom>
            <a:ln w="12700" cap="flat">
              <a:solidFill>
                <a:srgbClr val="B8B8B8"/>
              </a:solidFill>
              <a:prstDash val="solid"/>
              <a:miter/>
            </a:ln>
          </a:bottom>
          <a:insideH>
            <a:ln w="12700" cap="flat">
              <a:solidFill>
                <a:srgbClr val="B8B8B8"/>
              </a:solidFill>
              <a:prstDash val="solid"/>
              <a:miter/>
            </a:ln>
          </a:insideH>
          <a:insideV>
            <a:ln w="12700" cap="flat">
              <a:solidFill>
                <a:srgbClr val="B8B8B8"/>
              </a:solidFill>
              <a:prstDash val="solid"/>
              <a:miter/>
            </a:ln>
          </a:insideV>
        </a:tcBdr>
        <a:fill>
          <a:solidFill>
            <a:srgbClr val="EBEBEB"/>
          </a:solidFill>
        </a:fill>
      </a:tcStyle>
    </a:wholeTbl>
    <a:band2H>
      <a:tcTxStyle b="def" i="def"/>
      <a:tcStyle>
        <a:tcBdr/>
        <a:fill>
          <a:solidFill>
            <a:srgbClr val="E1E0DA"/>
          </a:solidFill>
        </a:fill>
      </a:tcStyle>
    </a:band2H>
    <a:firstCol>
      <a:tcTxStyle b="def" i="def">
        <a:srgbClr val="FFFFFF"/>
      </a:tcTxStyle>
      <a:tcStyle>
        <a:tcBdr>
          <a:left>
            <a:ln w="12700" cap="flat">
              <a:solidFill>
                <a:srgbClr val="606060"/>
              </a:solidFill>
              <a:prstDash val="solid"/>
              <a:miter/>
            </a:ln>
          </a:left>
          <a:right>
            <a:ln w="12700" cap="flat">
              <a:solidFill>
                <a:srgbClr val="606060"/>
              </a:solidFill>
              <a:prstDash val="solid"/>
              <a:miter/>
            </a:ln>
          </a:right>
          <a:top>
            <a:ln w="12700" cap="flat">
              <a:solidFill>
                <a:srgbClr val="606060"/>
              </a:solidFill>
              <a:prstDash val="solid"/>
              <a:miter/>
            </a:ln>
          </a:top>
          <a:bottom>
            <a:ln w="12700" cap="flat">
              <a:solidFill>
                <a:srgbClr val="606060"/>
              </a:solidFill>
              <a:prstDash val="solid"/>
              <a:miter/>
            </a:ln>
          </a:bottom>
          <a:insideH>
            <a:ln w="12700" cap="flat">
              <a:solidFill>
                <a:srgbClr val="606060"/>
              </a:solidFill>
              <a:prstDash val="solid"/>
              <a:miter/>
            </a:ln>
          </a:insideH>
          <a:insideV>
            <a:ln w="12700" cap="flat">
              <a:solidFill>
                <a:srgbClr val="606060"/>
              </a:solidFill>
              <a:prstDash val="solid"/>
              <a:miter/>
            </a:ln>
          </a:insideV>
        </a:tcBdr>
        <a:fill>
          <a:solidFill>
            <a:schemeClr val="accent3">
              <a:lumOff val="-18242"/>
            </a:schemeClr>
          </a:solidFill>
        </a:fill>
      </a:tcStyle>
    </a:firstCol>
    <a:lastRow>
      <a:tcTxStyle b="def" i="def">
        <a:srgbClr val="000000"/>
      </a:tcTxStyle>
      <a:tcStyle>
        <a:tcBdr>
          <a:left>
            <a:ln w="12700" cap="flat">
              <a:solidFill>
                <a:srgbClr val="606060"/>
              </a:solidFill>
              <a:prstDash val="solid"/>
              <a:miter/>
            </a:ln>
          </a:left>
          <a:right>
            <a:ln w="12700" cap="flat">
              <a:solidFill>
                <a:srgbClr val="606060"/>
              </a:solidFill>
              <a:prstDash val="solid"/>
              <a:miter/>
            </a:ln>
          </a:right>
          <a:top>
            <a:ln w="25400" cap="flat">
              <a:solidFill>
                <a:srgbClr val="606060"/>
              </a:solidFill>
              <a:prstDash val="solid"/>
              <a:miter/>
            </a:ln>
          </a:top>
          <a:bottom>
            <a:ln w="12700" cap="flat">
              <a:solidFill>
                <a:srgbClr val="606060"/>
              </a:solidFill>
              <a:prstDash val="solid"/>
              <a:miter/>
            </a:ln>
          </a:bottom>
          <a:insideH>
            <a:ln w="12700" cap="flat">
              <a:solidFill>
                <a:srgbClr val="606060"/>
              </a:solidFill>
              <a:prstDash val="solid"/>
              <a:miter/>
            </a:ln>
          </a:insideH>
          <a:insideV>
            <a:ln w="12700" cap="flat">
              <a:solidFill>
                <a:srgbClr val="606060"/>
              </a:solidFill>
              <a:prstDash val="solid"/>
              <a:miter/>
            </a:ln>
          </a:insideV>
        </a:tcBdr>
        <a:fill>
          <a:solidFill>
            <a:srgbClr val="EBEBEB"/>
          </a:solidFill>
        </a:fill>
      </a:tcStyle>
    </a:lastRow>
    <a:firstRow>
      <a:tcTxStyle b="def" i="def">
        <a:srgbClr val="FFFFFF"/>
      </a:tcTxStyle>
      <a:tcStyle>
        <a:tcBdr>
          <a:left>
            <a:ln w="12700" cap="flat">
              <a:solidFill>
                <a:srgbClr val="929292"/>
              </a:solidFill>
              <a:prstDash val="solid"/>
              <a:miter/>
            </a:ln>
          </a:left>
          <a:right>
            <a:ln w="12700" cap="flat">
              <a:solidFill>
                <a:srgbClr val="929292"/>
              </a:solidFill>
              <a:prstDash val="solid"/>
              <a:miter/>
            </a:ln>
          </a:right>
          <a:top>
            <a:ln w="12700" cap="flat">
              <a:solidFill>
                <a:srgbClr val="606060"/>
              </a:solidFill>
              <a:prstDash val="solid"/>
              <a:miter/>
            </a:ln>
          </a:top>
          <a:bottom>
            <a:ln w="12700" cap="flat">
              <a:solidFill>
                <a:srgbClr val="606060"/>
              </a:solidFill>
              <a:prstDash val="solid"/>
              <a:miter/>
            </a:ln>
          </a:bottom>
          <a:insideH>
            <a:ln w="12700" cap="flat">
              <a:solidFill>
                <a:srgbClr val="929292"/>
              </a:solidFill>
              <a:prstDash val="solid"/>
              <a:miter/>
            </a:ln>
          </a:insideH>
          <a:insideV>
            <a:ln w="12700" cap="flat">
              <a:solidFill>
                <a:srgbClr val="929292"/>
              </a:solidFill>
              <a:prstDash val="solid"/>
              <a:miter/>
            </a:ln>
          </a:insideV>
        </a:tcBdr>
        <a:fill>
          <a:solidFill>
            <a:srgbClr val="017101"/>
          </a:solidFill>
        </a:fill>
      </a:tcStyle>
    </a:firstRow>
  </a:tblStyle>
  <a:tblStyle styleId="{EEE7283C-3CF3-47DC-8721-378D4A62B228}" styleName="">
    <a:wholeTbl>
      <a:tcTxStyle b="def" i="def">
        <a:srgbClr val="000000"/>
      </a:tcTxStyle>
      <a:tcStyle>
        <a:tcBdr>
          <a:left>
            <a:ln w="12700" cap="flat">
              <a:solidFill>
                <a:srgbClr val="5D5D5D"/>
              </a:solidFill>
              <a:miter/>
            </a:ln>
          </a:left>
          <a:right>
            <a:ln w="12700" cap="flat">
              <a:solidFill>
                <a:srgbClr val="5D5D5D"/>
              </a:solidFill>
              <a:miter/>
            </a:ln>
          </a:right>
          <a:top>
            <a:ln w="12700" cap="flat">
              <a:solidFill>
                <a:srgbClr val="5D5D5D"/>
              </a:solidFill>
              <a:miter/>
            </a:ln>
          </a:top>
          <a:bottom>
            <a:ln w="12700" cap="flat">
              <a:solidFill>
                <a:srgbClr val="5D5D5D"/>
              </a:solidFill>
              <a:miter/>
            </a:ln>
          </a:bottom>
          <a:insideH>
            <a:ln w="12700" cap="flat">
              <a:solidFill>
                <a:srgbClr val="5D5D5D"/>
              </a:solidFill>
              <a:miter/>
            </a:ln>
          </a:insideH>
          <a:insideV>
            <a:ln w="12700" cap="flat">
              <a:solidFill>
                <a:srgbClr val="5D5D5D"/>
              </a:solidFill>
              <a:miter/>
            </a:ln>
          </a:insideV>
        </a:tcBdr>
        <a:fill>
          <a:solidFill>
            <a:srgbClr val="FAF7E9"/>
          </a:solidFill>
        </a:fill>
      </a:tcStyle>
    </a:wholeTbl>
    <a:band2H>
      <a:tcTxStyle b="def" i="def"/>
      <a:tcStyle>
        <a:tcBdr/>
        <a:fill>
          <a:solidFill>
            <a:srgbClr val="EDEADD"/>
          </a:solidFill>
        </a:fill>
      </a:tcStyle>
    </a:band2H>
    <a:firstCol>
      <a:tcTxStyle b="def" i="def">
        <a:srgbClr val="FFFFFF"/>
      </a:tcTxStyle>
      <a:tcStyle>
        <a:tcBdr>
          <a:left>
            <a:ln w="12700" cap="flat">
              <a:solidFill>
                <a:srgbClr val="5D5D5D"/>
              </a:solidFill>
              <a:prstDash val="solid"/>
              <a:miter/>
            </a:ln>
          </a:left>
          <a:right>
            <a:ln w="12700" cap="flat">
              <a:solidFill>
                <a:srgbClr val="5D5D5D"/>
              </a:solidFill>
              <a:prstDash val="solid"/>
              <a:miter/>
            </a:ln>
          </a:right>
          <a:top>
            <a:ln w="12700" cap="flat">
              <a:solidFill>
                <a:srgbClr val="5D5D5D"/>
              </a:solidFill>
              <a:prstDash val="solid"/>
              <a:miter/>
            </a:ln>
          </a:top>
          <a:bottom>
            <a:ln w="12700" cap="flat">
              <a:solidFill>
                <a:srgbClr val="5D5D5D"/>
              </a:solidFill>
              <a:prstDash val="solid"/>
              <a:miter/>
            </a:ln>
          </a:bottom>
          <a:insideH>
            <a:ln w="12700" cap="flat">
              <a:solidFill>
                <a:srgbClr val="5D5D5D"/>
              </a:solidFill>
              <a:prstDash val="solid"/>
              <a:miter/>
            </a:ln>
          </a:insideH>
          <a:insideV>
            <a:ln w="12700" cap="flat">
              <a:solidFill>
                <a:srgbClr val="5D5D5D"/>
              </a:solidFill>
              <a:prstDash val="solid"/>
              <a:miter/>
            </a:ln>
          </a:insideV>
        </a:tcBdr>
        <a:fill>
          <a:solidFill>
            <a:srgbClr val="F9BA00"/>
          </a:solidFill>
        </a:fill>
      </a:tcStyle>
    </a:firstCol>
    <a:lastRow>
      <a:tcTxStyle b="def" i="def">
        <a:srgbClr val="FFFFFF"/>
      </a:tcTxStyle>
      <a:tcStyle>
        <a:tcBdr>
          <a:left>
            <a:ln w="12700" cap="flat">
              <a:solidFill>
                <a:srgbClr val="5D5D5D"/>
              </a:solidFill>
              <a:prstDash val="solid"/>
              <a:miter/>
            </a:ln>
          </a:left>
          <a:right>
            <a:ln w="12700" cap="flat">
              <a:solidFill>
                <a:srgbClr val="5D5D5D"/>
              </a:solidFill>
              <a:prstDash val="solid"/>
              <a:miter/>
            </a:ln>
          </a:right>
          <a:top>
            <a:ln w="12700" cap="flat">
              <a:solidFill>
                <a:srgbClr val="5D5D5D"/>
              </a:solidFill>
              <a:prstDash val="solid"/>
              <a:miter/>
            </a:ln>
          </a:top>
          <a:bottom>
            <a:ln w="12700" cap="flat">
              <a:solidFill>
                <a:srgbClr val="5D5D5D"/>
              </a:solidFill>
              <a:prstDash val="solid"/>
              <a:miter/>
            </a:ln>
          </a:bottom>
          <a:insideH>
            <a:ln w="12700" cap="flat">
              <a:solidFill>
                <a:srgbClr val="5D5D5D"/>
              </a:solidFill>
              <a:prstDash val="solid"/>
              <a:miter/>
            </a:ln>
          </a:insideH>
          <a:insideV>
            <a:ln w="12700" cap="flat">
              <a:solidFill>
                <a:srgbClr val="5D5D5D"/>
              </a:solidFill>
              <a:prstDash val="solid"/>
              <a:miter/>
            </a:ln>
          </a:insideV>
        </a:tcBdr>
        <a:fill>
          <a:solidFill>
            <a:srgbClr val="FF9400"/>
          </a:solidFill>
        </a:fill>
      </a:tcStyle>
    </a:lastRow>
    <a:firstRow>
      <a:tcTxStyle b="def" i="def">
        <a:srgbClr val="FFFFFF"/>
      </a:tcTxStyle>
      <a:tcStyle>
        <a:tcBdr>
          <a:left>
            <a:ln w="12700" cap="flat">
              <a:solidFill>
                <a:srgbClr val="5D5D5D"/>
              </a:solidFill>
              <a:prstDash val="solid"/>
              <a:miter/>
            </a:ln>
          </a:left>
          <a:right>
            <a:ln w="12700" cap="flat">
              <a:solidFill>
                <a:srgbClr val="5D5D5D"/>
              </a:solidFill>
              <a:prstDash val="solid"/>
              <a:miter/>
            </a:ln>
          </a:right>
          <a:top>
            <a:ln w="12700" cap="flat">
              <a:solidFill>
                <a:srgbClr val="5D5D5D"/>
              </a:solidFill>
              <a:prstDash val="solid"/>
              <a:miter/>
            </a:ln>
          </a:top>
          <a:bottom>
            <a:ln w="12700" cap="flat">
              <a:solidFill>
                <a:srgbClr val="5D5D5D"/>
              </a:solidFill>
              <a:prstDash val="solid"/>
              <a:miter/>
            </a:ln>
          </a:bottom>
          <a:insideH>
            <a:ln w="12700" cap="flat">
              <a:solidFill>
                <a:srgbClr val="5D5D5D"/>
              </a:solidFill>
              <a:prstDash val="solid"/>
              <a:miter/>
            </a:ln>
          </a:insideH>
          <a:insideV>
            <a:ln w="12700" cap="flat">
              <a:solidFill>
                <a:srgbClr val="5D5D5D"/>
              </a:solidFill>
              <a:prstDash val="solid"/>
              <a:miter/>
            </a:ln>
          </a:insideV>
        </a:tcBdr>
        <a:fill>
          <a:solidFill>
            <a:srgbClr val="FF9400"/>
          </a:solidFill>
        </a:fill>
      </a:tcStyle>
    </a:firstRow>
  </a:tblStyle>
  <a:tblStyle styleId="{CF821DB8-F4EB-4A41-A1BA-3FCAFE7338EE}" styleName="">
    <a:wholeTbl>
      <a:tcTxStyle b="def" i="def">
        <a:srgbClr val="000000"/>
      </a:tcTxStyle>
      <a:tcStyle>
        <a:tcBdr>
          <a:left>
            <a:ln w="12700" cap="flat">
              <a:solidFill>
                <a:srgbClr val="A6AAA9"/>
              </a:solidFill>
              <a:prstDash val="solid"/>
              <a:miter/>
            </a:ln>
          </a:left>
          <a:right>
            <a:ln w="12700" cap="flat">
              <a:solidFill>
                <a:srgbClr val="A6AAA9"/>
              </a:solidFill>
              <a:prstDash val="solid"/>
              <a:miter/>
            </a:ln>
          </a:right>
          <a:top>
            <a:ln w="12700" cap="flat">
              <a:solidFill>
                <a:srgbClr val="A6AAA9"/>
              </a:solidFill>
              <a:prstDash val="solid"/>
              <a:miter/>
            </a:ln>
          </a:top>
          <a:bottom>
            <a:ln w="12700" cap="flat">
              <a:solidFill>
                <a:srgbClr val="A6AAA9"/>
              </a:solidFill>
              <a:prstDash val="solid"/>
              <a:miter/>
            </a:ln>
          </a:bottom>
          <a:insideH>
            <a:ln w="12700" cap="flat">
              <a:solidFill>
                <a:srgbClr val="A6AAA9"/>
              </a:solidFill>
              <a:prstDash val="solid"/>
              <a:miter/>
            </a:ln>
          </a:insideH>
          <a:insideV>
            <a:ln w="12700" cap="flat">
              <a:solidFill>
                <a:srgbClr val="A6AAA9"/>
              </a:solidFill>
              <a:prstDash val="solid"/>
              <a:miter/>
            </a:ln>
          </a:insideV>
        </a:tcBdr>
        <a:fill>
          <a:solidFill>
            <a:srgbClr val="EBEBEB"/>
          </a:solidFill>
        </a:fill>
      </a:tcStyle>
    </a:wholeTbl>
    <a:band2H>
      <a:tcTxStyle b="def" i="def"/>
      <a:tcStyle>
        <a:tcBdr/>
        <a:fill>
          <a:solidFill>
            <a:srgbClr val="DADBDA"/>
          </a:solidFill>
        </a:fill>
      </a:tcStyle>
    </a:band2H>
    <a:firstCol>
      <a:tcTxStyle b="on" i="def">
        <a:srgbClr val="FFFFFF"/>
      </a:tcTxStyle>
      <a:tcStyle>
        <a:tcBdr>
          <a:left>
            <a:ln w="12700" cap="flat">
              <a:solidFill>
                <a:srgbClr val="A6AAA9"/>
              </a:solidFill>
              <a:prstDash val="solid"/>
              <a:miter/>
            </a:ln>
          </a:left>
          <a:right>
            <a:ln w="12700" cap="flat">
              <a:solidFill>
                <a:srgbClr val="A6AAA9"/>
              </a:solidFill>
              <a:prstDash val="solid"/>
              <a:miter/>
            </a:ln>
          </a:right>
          <a:top>
            <a:ln w="12700" cap="flat">
              <a:solidFill>
                <a:srgbClr val="A6AAA9"/>
              </a:solidFill>
              <a:prstDash val="solid"/>
              <a:miter/>
            </a:ln>
          </a:top>
          <a:bottom>
            <a:ln w="12700" cap="flat">
              <a:solidFill>
                <a:srgbClr val="A6AAA9"/>
              </a:solidFill>
              <a:prstDash val="solid"/>
              <a:miter/>
            </a:ln>
          </a:bottom>
          <a:insideH>
            <a:ln w="12700" cap="flat">
              <a:solidFill>
                <a:srgbClr val="A6AAA9"/>
              </a:solidFill>
              <a:prstDash val="solid"/>
              <a:miter/>
            </a:ln>
          </a:insideH>
          <a:insideV>
            <a:ln w="12700" cap="flat">
              <a:solidFill>
                <a:srgbClr val="A6AAA9"/>
              </a:solidFill>
              <a:prstDash val="solid"/>
              <a:miter/>
            </a:ln>
          </a:insideV>
        </a:tcBdr>
        <a:fill>
          <a:solidFill>
            <a:schemeClr val="accent6">
              <a:lumOff val="-30626"/>
            </a:schemeClr>
          </a:solidFill>
        </a:fill>
      </a:tcStyle>
    </a:firstCol>
    <a:lastRow>
      <a:tcTxStyle b="on" i="def">
        <a:srgbClr val="FFFFFF"/>
      </a:tcTxStyle>
      <a:tcStyle>
        <a:tcBdr>
          <a:left>
            <a:ln w="12700" cap="flat">
              <a:solidFill>
                <a:srgbClr val="A6AAA9"/>
              </a:solidFill>
              <a:prstDash val="solid"/>
              <a:miter/>
            </a:ln>
          </a:left>
          <a:right>
            <a:ln w="12700" cap="flat">
              <a:solidFill>
                <a:srgbClr val="A6AAA9"/>
              </a:solidFill>
              <a:prstDash val="solid"/>
              <a:miter/>
            </a:ln>
          </a:right>
          <a:top>
            <a:ln w="12700" cap="flat">
              <a:solidFill>
                <a:srgbClr val="A6AAA9"/>
              </a:solidFill>
              <a:prstDash val="solid"/>
              <a:miter/>
            </a:ln>
          </a:top>
          <a:bottom>
            <a:ln w="12700" cap="flat">
              <a:solidFill>
                <a:srgbClr val="A6AAA9"/>
              </a:solidFill>
              <a:prstDash val="solid"/>
              <a:miter/>
            </a:ln>
          </a:bottom>
          <a:insideH>
            <a:ln w="12700" cap="flat">
              <a:solidFill>
                <a:srgbClr val="A6AAA9"/>
              </a:solidFill>
              <a:prstDash val="solid"/>
              <a:miter/>
            </a:ln>
          </a:insideH>
          <a:insideV>
            <a:ln w="12700" cap="flat">
              <a:solidFill>
                <a:srgbClr val="A6AAA9"/>
              </a:solidFill>
              <a:prstDash val="solid"/>
              <a:miter/>
            </a:ln>
          </a:insideV>
        </a:tcBdr>
        <a:fill>
          <a:solidFill>
            <a:srgbClr val="C24785"/>
          </a:solidFill>
        </a:fill>
      </a:tcStyle>
    </a:lastRow>
    <a:firstRow>
      <a:tcTxStyle b="on" i="def">
        <a:srgbClr val="FFFFFF"/>
      </a:tcTxStyle>
      <a:tcStyle>
        <a:tcBdr>
          <a:left>
            <a:ln w="12700" cap="flat">
              <a:solidFill>
                <a:srgbClr val="A6AAA9"/>
              </a:solidFill>
              <a:prstDash val="solid"/>
              <a:miter/>
            </a:ln>
          </a:left>
          <a:right>
            <a:ln w="12700" cap="flat">
              <a:solidFill>
                <a:srgbClr val="A6AAA9"/>
              </a:solidFill>
              <a:prstDash val="solid"/>
              <a:miter/>
            </a:ln>
          </a:right>
          <a:top>
            <a:ln w="12700" cap="flat">
              <a:solidFill>
                <a:srgbClr val="A6AAA9"/>
              </a:solidFill>
              <a:prstDash val="solid"/>
              <a:miter/>
            </a:ln>
          </a:top>
          <a:bottom>
            <a:ln w="12700" cap="flat">
              <a:solidFill>
                <a:srgbClr val="A6AAA9"/>
              </a:solidFill>
              <a:prstDash val="solid"/>
              <a:miter/>
            </a:ln>
          </a:bottom>
          <a:insideH>
            <a:ln w="12700" cap="flat">
              <a:solidFill>
                <a:srgbClr val="A6AAA9"/>
              </a:solidFill>
              <a:prstDash val="solid"/>
              <a:miter/>
            </a:ln>
          </a:insideH>
          <a:insideV>
            <a:ln w="12700" cap="flat">
              <a:solidFill>
                <a:srgbClr val="A6AAA9"/>
              </a:solidFill>
              <a:prstDash val="solid"/>
              <a:miter/>
            </a:ln>
          </a:insideV>
        </a:tcBdr>
        <a:fill>
          <a:solidFill>
            <a:srgbClr val="C24785"/>
          </a:solidFill>
        </a:fill>
      </a:tcStyle>
    </a:firstRow>
  </a:tblStyle>
  <a:tblStyle styleId="{33BA23B1-9221-436E-865A-0063620EA4FD}" styleName="">
    <a:wholeTbl>
      <a:tcTxStyle b="def" i="def">
        <a:srgbClr val="000000"/>
      </a:tcTxStyle>
      <a:tcStyle>
        <a:tcBdr>
          <a:left>
            <a:ln w="12700" cap="flat">
              <a:solidFill>
                <a:srgbClr val="FFFFFF"/>
              </a:solidFill>
              <a:prstDash val="solid"/>
              <a:miter/>
            </a:ln>
          </a:left>
          <a:right>
            <a:ln w="12700" cap="flat">
              <a:solidFill>
                <a:srgbClr val="FFFFFF"/>
              </a:solidFill>
              <a:prstDash val="solid"/>
              <a:miter/>
            </a:ln>
          </a:right>
          <a:top>
            <a:ln w="12700" cap="flat">
              <a:solidFill>
                <a:srgbClr val="FFFFFF"/>
              </a:solidFill>
              <a:prstDash val="solid"/>
              <a:miter/>
            </a:ln>
          </a:top>
          <a:bottom>
            <a:ln w="12700" cap="flat">
              <a:solidFill>
                <a:srgbClr val="FFFFFF"/>
              </a:solidFill>
              <a:prstDash val="solid"/>
              <a:miter/>
            </a:ln>
          </a:bottom>
          <a:insideH>
            <a:ln w="12700" cap="flat">
              <a:solidFill>
                <a:srgbClr val="FFFFFF"/>
              </a:solidFill>
              <a:prstDash val="solid"/>
              <a:miter/>
            </a:ln>
          </a:insideH>
          <a:insideV>
            <a:ln w="12700" cap="flat">
              <a:solidFill>
                <a:srgbClr val="FFFFFF"/>
              </a:solidFill>
              <a:prstDash val="solid"/>
              <a:miter/>
            </a:ln>
          </a:insideV>
        </a:tcBdr>
        <a:fill>
          <a:solidFill>
            <a:srgbClr val="B5B5C1"/>
          </a:solidFill>
        </a:fill>
      </a:tcStyle>
    </a:wholeTbl>
    <a:band2H>
      <a:tcTxStyle b="def" i="def"/>
      <a:tcStyle>
        <a:tcBdr/>
        <a:fill>
          <a:solidFill>
            <a:srgbClr val="9A9AA5"/>
          </a:solidFill>
        </a:fill>
      </a:tcStyle>
    </a:band2H>
    <a:firstCol>
      <a:tcTxStyle b="on" i="def">
        <a:srgbClr val="FFFFFF"/>
      </a:tcTxStyle>
      <a:tcStyle>
        <a:tcBdr>
          <a:left>
            <a:ln w="12700" cap="flat">
              <a:solidFill>
                <a:srgbClr val="FFFFFF"/>
              </a:solidFill>
              <a:prstDash val="solid"/>
              <a:miter/>
            </a:ln>
          </a:left>
          <a:right>
            <a:ln w="12700" cap="flat">
              <a:solidFill>
                <a:srgbClr val="FFFFFF"/>
              </a:solidFill>
              <a:prstDash val="solid"/>
              <a:miter/>
            </a:ln>
          </a:right>
          <a:top>
            <a:ln w="12700" cap="flat">
              <a:solidFill>
                <a:srgbClr val="FFFFFF"/>
              </a:solidFill>
              <a:prstDash val="solid"/>
              <a:miter/>
            </a:ln>
          </a:top>
          <a:bottom>
            <a:ln w="12700" cap="flat">
              <a:solidFill>
                <a:srgbClr val="FFFFFF"/>
              </a:solidFill>
              <a:prstDash val="solid"/>
              <a:miter/>
            </a:ln>
          </a:bottom>
          <a:insideH>
            <a:ln w="12700" cap="flat">
              <a:solidFill>
                <a:srgbClr val="FFFFFF"/>
              </a:solidFill>
              <a:prstDash val="solid"/>
              <a:miter/>
            </a:ln>
          </a:insideH>
          <a:insideV>
            <a:ln w="12700" cap="flat">
              <a:solidFill>
                <a:srgbClr val="FFFFFF"/>
              </a:solidFill>
              <a:prstDash val="solid"/>
              <a:miter/>
            </a:ln>
          </a:insideV>
        </a:tcBdr>
        <a:fill>
          <a:solidFill>
            <a:srgbClr val="53585F"/>
          </a:solidFill>
        </a:fill>
      </a:tcStyle>
    </a:firstCol>
    <a:lastRow>
      <a:tcTxStyle b="on" i="def">
        <a:srgbClr val="FFFFFF"/>
      </a:tcTxStyle>
      <a:tcStyle>
        <a:tcBdr>
          <a:left>
            <a:ln w="12700" cap="flat">
              <a:solidFill>
                <a:srgbClr val="FFFFFF"/>
              </a:solidFill>
              <a:prstDash val="solid"/>
              <a:miter/>
            </a:ln>
          </a:left>
          <a:right>
            <a:ln w="12700" cap="flat">
              <a:solidFill>
                <a:srgbClr val="FFFFFF"/>
              </a:solidFill>
              <a:prstDash val="solid"/>
              <a:miter/>
            </a:ln>
          </a:right>
          <a:top>
            <a:ln w="12700" cap="flat">
              <a:solidFill>
                <a:srgbClr val="FFFFFF"/>
              </a:solidFill>
              <a:prstDash val="solid"/>
              <a:miter/>
            </a:ln>
          </a:top>
          <a:bottom>
            <a:ln w="12700" cap="flat">
              <a:solidFill>
                <a:srgbClr val="FFFFFF"/>
              </a:solidFill>
              <a:prstDash val="solid"/>
              <a:miter/>
            </a:ln>
          </a:bottom>
          <a:insideH>
            <a:ln w="12700" cap="flat">
              <a:solidFill>
                <a:srgbClr val="FFFFFF"/>
              </a:solidFill>
              <a:prstDash val="solid"/>
              <a:miter/>
            </a:ln>
          </a:insideH>
          <a:insideV>
            <a:ln w="12700" cap="flat">
              <a:solidFill>
                <a:srgbClr val="FFFFFF"/>
              </a:solidFill>
              <a:prstDash val="solid"/>
              <a:miter/>
            </a:ln>
          </a:insideV>
        </a:tcBdr>
        <a:fill>
          <a:solidFill>
            <a:srgbClr val="798089"/>
          </a:solidFill>
        </a:fill>
      </a:tcStyle>
    </a:lastRow>
    <a:firstRow>
      <a:tcTxStyle b="on" i="def">
        <a:srgbClr val="FFFFFF"/>
      </a:tcTxStyle>
      <a:tcStyle>
        <a:tcBdr>
          <a:left>
            <a:ln w="12700" cap="flat">
              <a:solidFill>
                <a:srgbClr val="FFFFFF"/>
              </a:solidFill>
              <a:prstDash val="solid"/>
              <a:miter/>
            </a:ln>
          </a:left>
          <a:right>
            <a:ln w="12700" cap="flat">
              <a:solidFill>
                <a:srgbClr val="FFFFFF"/>
              </a:solidFill>
              <a:prstDash val="solid"/>
              <a:miter/>
            </a:ln>
          </a:right>
          <a:top>
            <a:ln w="12700" cap="flat">
              <a:solidFill>
                <a:srgbClr val="FFFFFF"/>
              </a:solidFill>
              <a:prstDash val="solid"/>
              <a:miter/>
            </a:ln>
          </a:top>
          <a:bottom>
            <a:ln w="12700" cap="flat">
              <a:solidFill>
                <a:srgbClr val="FFFFFF"/>
              </a:solidFill>
              <a:prstDash val="solid"/>
              <a:miter/>
            </a:ln>
          </a:bottom>
          <a:insideH>
            <a:ln w="12700" cap="flat">
              <a:solidFill>
                <a:srgbClr val="FFFFFF"/>
              </a:solidFill>
              <a:prstDash val="solid"/>
              <a:miter/>
            </a:ln>
          </a:insideH>
          <a:insideV>
            <a:ln w="12700" cap="flat">
              <a:solidFill>
                <a:srgbClr val="FFFFFF"/>
              </a:solidFill>
              <a:prstDash val="solid"/>
              <a:miter/>
            </a:ln>
          </a:insideV>
        </a:tcBdr>
        <a:fill>
          <a:solidFill>
            <a:srgbClr val="798089"/>
          </a:solidFill>
        </a:fill>
      </a:tcStyle>
    </a:firstRow>
  </a:tblStyle>
  <a:tblStyle styleId="{2708684C-4D16-4618-839F-0558EEFCDFE6}" styleName="">
    <a:wholeTbl>
      <a:tcTxStyle b="def" i="def">
        <a:srgbClr val="000000"/>
      </a:tcTxStyle>
      <a:tcStyle>
        <a:tcBdr>
          <a:left>
            <a:ln w="12700" cap="flat">
              <a:solidFill>
                <a:srgbClr val="000000"/>
              </a:solidFill>
              <a:miter/>
            </a:ln>
          </a:left>
          <a:right>
            <a:ln w="12700" cap="flat">
              <a:solidFill>
                <a:srgbClr val="000000"/>
              </a:solidFill>
              <a:miter/>
            </a:ln>
          </a:right>
          <a:top>
            <a:ln w="12700" cap="flat">
              <a:solidFill>
                <a:srgbClr val="000000"/>
              </a:solidFill>
              <a:miter/>
            </a:ln>
          </a:top>
          <a:bottom>
            <a:ln w="12700" cap="flat">
              <a:solidFill>
                <a:srgbClr val="000000"/>
              </a:solidFill>
              <a:miter/>
            </a:ln>
          </a:bottom>
          <a:insideH>
            <a:ln w="12700" cap="flat">
              <a:solidFill>
                <a:srgbClr val="000000"/>
              </a:solidFill>
              <a:miter/>
            </a:ln>
          </a:insideH>
          <a:insideV>
            <a:ln w="12700" cap="flat">
              <a:solidFill>
                <a:srgbClr val="000000"/>
              </a:solidFill>
              <a:miter/>
            </a:ln>
          </a:insideV>
        </a:tcBdr>
        <a:fill>
          <a:noFill/>
        </a:fill>
      </a:tcStyle>
    </a:wholeTbl>
    <a:band2H>
      <a:tcTxStyle b="def" i="def"/>
      <a:tcStyle>
        <a:tcBdr/>
        <a:fill>
          <a:solidFill>
            <a:srgbClr val="EDEEEE"/>
          </a:solidFill>
        </a:fill>
      </a:tcStyle>
    </a:band2H>
    <a:firstCol>
      <a:tcTxStyle b="on" i="def">
        <a:srgbClr val="000000"/>
      </a:tcTxStyle>
      <a:tcStyle>
        <a:tcBdr>
          <a:left>
            <a:ln>
              <a:noFill/>
            </a:ln>
          </a:left>
          <a:right>
            <a:ln w="12700" cap="flat">
              <a:solidFill>
                <a:srgbClr val="000000"/>
              </a:solidFill>
              <a:prstDash val="solid"/>
              <a:miter/>
            </a:ln>
          </a:right>
          <a:top>
            <a:ln w="12700" cap="flat">
              <a:solidFill>
                <a:srgbClr val="000000"/>
              </a:solidFill>
              <a:miter/>
            </a:ln>
          </a:top>
          <a:bottom>
            <a:ln w="12700" cap="flat">
              <a:solidFill>
                <a:srgbClr val="000000"/>
              </a:solidFill>
              <a:miter/>
            </a:ln>
          </a:bottom>
          <a:insideH>
            <a:ln w="12700" cap="flat">
              <a:solidFill>
                <a:srgbClr val="000000"/>
              </a:solidFill>
              <a:miter/>
            </a:ln>
          </a:insideH>
          <a:insideV>
            <a:ln w="12700" cap="flat">
              <a:solidFill>
                <a:srgbClr val="000000"/>
              </a:solidFill>
              <a:miter/>
            </a:ln>
          </a:insideV>
        </a:tcBdr>
        <a:fill>
          <a:noFill/>
        </a:fill>
      </a:tcStyle>
    </a:firstCol>
    <a:lastRow>
      <a:tcTxStyle b="on" i="def">
        <a:srgbClr val="000000"/>
      </a:tcTxStyle>
      <a:tcStyle>
        <a:tcBdr>
          <a:left>
            <a:ln w="12700" cap="flat">
              <a:solidFill>
                <a:srgbClr val="000000"/>
              </a:solidFill>
              <a:miter/>
            </a:ln>
          </a:left>
          <a:right>
            <a:ln w="12700" cap="flat">
              <a:solidFill>
                <a:srgbClr val="000000"/>
              </a:solidFill>
              <a:miter/>
            </a:ln>
          </a:right>
          <a:top>
            <a:ln w="12700" cap="flat">
              <a:solidFill>
                <a:srgbClr val="000000"/>
              </a:solidFill>
              <a:prstDash val="solid"/>
              <a:miter/>
            </a:ln>
          </a:top>
          <a:bottom>
            <a:ln>
              <a:noFill/>
            </a:ln>
          </a:bottom>
          <a:insideH>
            <a:ln w="12700" cap="flat">
              <a:solidFill>
                <a:srgbClr val="000000"/>
              </a:solidFill>
              <a:miter/>
            </a:ln>
          </a:insideH>
          <a:insideV>
            <a:ln w="12700" cap="flat">
              <a:solidFill>
                <a:srgbClr val="000000"/>
              </a:solidFill>
              <a:miter/>
            </a:ln>
          </a:insideV>
        </a:tcBdr>
        <a:fill>
          <a:noFill/>
        </a:fill>
      </a:tcStyle>
    </a:lastRow>
    <a:firstRow>
      <a:tcTxStyle b="on" i="def">
        <a:srgbClr val="000000"/>
      </a:tcTxStyle>
      <a:tcStyle>
        <a:tcBdr>
          <a:left>
            <a:ln w="12700" cap="flat">
              <a:solidFill>
                <a:srgbClr val="000000"/>
              </a:solidFill>
              <a:miter/>
            </a:ln>
          </a:left>
          <a:right>
            <a:ln w="12700" cap="flat">
              <a:solidFill>
                <a:srgbClr val="000000"/>
              </a:solidFill>
              <a:miter/>
            </a:ln>
          </a:right>
          <a:top>
            <a:ln>
              <a:noFill/>
            </a:ln>
          </a:top>
          <a:bottom>
            <a:ln w="12700" cap="flat">
              <a:solidFill>
                <a:srgbClr val="000000"/>
              </a:solidFill>
              <a:prstDash val="solid"/>
              <a:miter/>
            </a:ln>
          </a:bottom>
          <a:insideH>
            <a:ln w="12700" cap="flat">
              <a:solidFill>
                <a:srgbClr val="000000"/>
              </a:solidFill>
              <a:miter/>
            </a:ln>
          </a:insideH>
          <a:insideV>
            <a:ln w="12700" cap="flat">
              <a:solidFill>
                <a:srgbClr val="000000"/>
              </a:solidFill>
              <a:miter/>
            </a:ln>
          </a:insideV>
        </a:tcBdr>
        <a:fill>
          <a:noFill/>
        </a:fill>
      </a:tcStyle>
    </a:firstRow>
  </a:tblStyle>
  <a:tblStyle styleId="{4C3C2611-4C71-4FC5-86AE-919BDF0F9419}" styleName="">
    <a:wholeTbl>
      <a:tcTxStyle b="def" i="def">
        <a:srgbClr val="000000"/>
      </a:tcTxStyle>
      <a:tcStyle>
        <a:tcBdr>
          <a:left>
            <a:ln>
              <a:noFill/>
            </a:ln>
          </a:left>
          <a:right>
            <a:ln>
              <a:noFill/>
            </a:ln>
          </a:right>
          <a:top>
            <a:ln>
              <a:noFill/>
            </a:ln>
          </a:top>
          <a:bottom>
            <a:ln>
              <a:noFill/>
            </a:ln>
          </a:bottom>
          <a:insideH>
            <a:ln>
              <a:noFill/>
            </a:ln>
          </a:insideH>
          <a:insideV>
            <a:ln>
              <a:noFill/>
            </a:ln>
          </a:insideV>
        </a:tcBdr>
        <a:fill>
          <a:solidFill>
            <a:srgbClr val="FFFFFF"/>
          </a:solidFill>
        </a:fill>
      </a:tcStyle>
    </a:wholeTbl>
    <a:band2H>
      <a:tcTxStyle b="def" i="def"/>
      <a:tcStyle>
        <a:tcBdr/>
        <a:fill>
          <a:solidFill>
            <a:srgbClr val="E3E5E8"/>
          </a:solidFill>
        </a:fill>
      </a:tcStyle>
    </a:band2H>
    <a:firstCol>
      <a:tcTxStyle b="on" i="def">
        <a:srgbClr val="FFFFFF"/>
      </a:tcTxStyle>
      <a:tcStyle>
        <a:tcBdr>
          <a:left>
            <a:ln>
              <a:noFill/>
            </a:ln>
          </a:left>
          <a:right>
            <a:ln>
              <a:noFill/>
            </a:ln>
          </a:right>
          <a:top>
            <a:ln>
              <a:noFill/>
            </a:ln>
          </a:top>
          <a:bottom>
            <a:ln>
              <a:noFill/>
            </a:ln>
          </a:bottom>
          <a:insideH>
            <a:ln>
              <a:noFill/>
            </a:ln>
          </a:insideH>
          <a:insideV>
            <a:ln>
              <a:noFill/>
            </a:ln>
          </a:insideV>
        </a:tcBdr>
        <a:fill>
          <a:solidFill>
            <a:schemeClr val="accent1">
              <a:lumOff val="-13575"/>
            </a:schemeClr>
          </a:solidFill>
        </a:fill>
      </a:tcStyle>
    </a:firstCol>
    <a:lastRow>
      <a:tcTxStyle b="def" i="def">
        <a:srgbClr val="000000"/>
      </a:tcTxStyle>
      <a:tcStyle>
        <a:tcBdr>
          <a:left>
            <a:ln>
              <a:noFill/>
            </a:ln>
          </a:left>
          <a:right>
            <a:ln>
              <a:noFill/>
            </a:ln>
          </a:right>
          <a:top>
            <a:ln w="12700" cap="flat">
              <a:solidFill>
                <a:srgbClr val="3797C6"/>
              </a:solidFill>
              <a:prstDash val="solid"/>
              <a:miter/>
            </a:ln>
          </a:top>
          <a:bottom>
            <a:ln>
              <a:noFill/>
            </a:ln>
          </a:bottom>
          <a:insideH>
            <a:ln>
              <a:noFill/>
            </a:ln>
          </a:insideH>
          <a:insideV>
            <a:ln>
              <a:noFill/>
            </a:ln>
          </a:insideV>
        </a:tcBdr>
        <a:fill>
          <a:solidFill>
            <a:srgbClr val="FFFFFF"/>
          </a:solidFill>
        </a:fill>
      </a:tcStyle>
    </a:lastRow>
    <a:firstRow>
      <a:tcTxStyle b="on" i="def">
        <a:srgbClr val="FFFFFF"/>
      </a:tcTxStyle>
      <a:tcStyle>
        <a:tcBdr>
          <a:left>
            <a:ln>
              <a:noFill/>
            </a:ln>
          </a:left>
          <a:right>
            <a:ln>
              <a:noFill/>
            </a:ln>
          </a:right>
          <a:top>
            <a:ln>
              <a:noFill/>
            </a:ln>
          </a:top>
          <a:bottom>
            <a:ln>
              <a:noFill/>
            </a:ln>
          </a:bottom>
          <a:insideH>
            <a:ln>
              <a:noFill/>
            </a:ln>
          </a:insideH>
          <a:insideV>
            <a:ln>
              <a:noFill/>
            </a:ln>
          </a:insideV>
        </a:tcBdr>
        <a:fill>
          <a:solidFill>
            <a:schemeClr val="accent1">
              <a:lumOff val="-24975"/>
            </a:schemeClr>
          </a:solidFill>
        </a:fill>
      </a:tcStyle>
    </a:firstRow>
  </a:tblStyle>
</a:tblStyleLst>
</file>

<file path=ppt/_rels/presentation.xml.rels>&#65279;<?xml version="1.0" encoding="utf-8"?><Relationships xmlns="http://schemas.openxmlformats.org/package/2006/relationships"><Relationship Type="http://schemas.openxmlformats.org/officeDocument/2006/relationships/slideMaster" Target="/ppt/slideMasters/slideMaster1.xml" Id="rId1" /><Relationship Type="http://schemas.openxmlformats.org/officeDocument/2006/relationships/theme" Target="/ppt/slideMasters/theme/theme1.xml" Id="rId2" /><Relationship Type="http://schemas.openxmlformats.org/officeDocument/2006/relationships/slide" Target="/ppt/slides/slide1.xml" Id="rId3" /><Relationship Type="http://schemas.openxmlformats.org/officeDocument/2006/relationships/slide" Target="/ppt/slides/slide2.xml" Id="rId4" /><Relationship Type="http://schemas.openxmlformats.org/officeDocument/2006/relationships/slide" Target="/ppt/slides/slide3.xml" Id="rId5" /><Relationship Type="http://schemas.openxmlformats.org/officeDocument/2006/relationships/slide" Target="/ppt/slides/slide4.xml" Id="rId6" /><Relationship Type="http://schemas.openxmlformats.org/officeDocument/2006/relationships/slide" Target="/ppt/slides/slide5.xml" Id="rId7" /><Relationship Type="http://schemas.openxmlformats.org/officeDocument/2006/relationships/slide" Target="/ppt/slides/slide6.xml" Id="rId8" /><Relationship Type="http://schemas.openxmlformats.org/officeDocument/2006/relationships/slide" Target="/ppt/slides/slide7.xml" Id="rId9" /><Relationship Type="http://schemas.openxmlformats.org/officeDocument/2006/relationships/slide" Target="/ppt/slides/slide8.xml" Id="rId10" /><Relationship Type="http://schemas.openxmlformats.org/officeDocument/2006/relationships/slide" Target="/ppt/slides/slide9.xml" Id="rId11" /><Relationship Type="http://schemas.openxmlformats.org/officeDocument/2006/relationships/slide" Target="/ppt/slides/slide10.xml" Id="rId12" /><Relationship Type="http://schemas.openxmlformats.org/officeDocument/2006/relationships/slide" Target="/ppt/slides/slide11.xml" Id="rId13" /><Relationship Type="http://schemas.openxmlformats.org/officeDocument/2006/relationships/slide" Target="/ppt/slides/slide12.xml" Id="rId14" /><Relationship Type="http://schemas.openxmlformats.org/officeDocument/2006/relationships/slide" Target="/ppt/slides/slide13.xml" Id="rId15" /><Relationship Type="http://schemas.openxmlformats.org/officeDocument/2006/relationships/slide" Target="/ppt/slides/slide14.xml" Id="rId16" /><Relationship Type="http://schemas.openxmlformats.org/officeDocument/2006/relationships/slide" Target="/ppt/slides/slide15.xml" Id="rId17" /><Relationship Type="http://schemas.openxmlformats.org/officeDocument/2006/relationships/slide" Target="/ppt/slides/slide16.xml" Id="rId18" /><Relationship Type="http://schemas.openxmlformats.org/officeDocument/2006/relationships/slide" Target="/ppt/slides/slide17.xml" Id="rId19" /><Relationship Type="http://schemas.openxmlformats.org/officeDocument/2006/relationships/slide" Target="/ppt/slides/slide18.xml" Id="rId20" /><Relationship Type="http://schemas.openxmlformats.org/officeDocument/2006/relationships/slide" Target="/ppt/slides/slide19.xml" Id="rId21" /><Relationship Type="http://schemas.openxmlformats.org/officeDocument/2006/relationships/slide" Target="/ppt/slides/slide20.xml" Id="rId22" /><Relationship Type="http://schemas.openxmlformats.org/officeDocument/2006/relationships/slide" Target="/ppt/slides/slide21.xml" Id="rId23" /><Relationship Type="http://schemas.openxmlformats.org/officeDocument/2006/relationships/slide" Target="/ppt/slides/slide22.xml" Id="rId24" /><Relationship Type="http://schemas.openxmlformats.org/officeDocument/2006/relationships/slide" Target="/ppt/slides/slide23.xml" Id="rId25" /><Relationship Type="http://schemas.openxmlformats.org/officeDocument/2006/relationships/slide" Target="/ppt/slides/slide24.xml" Id="rId26" /><Relationship Type="http://schemas.openxmlformats.org/officeDocument/2006/relationships/slide" Target="/ppt/slides/slide25.xml" Id="rId27" /><Relationship Type="http://schemas.openxmlformats.org/officeDocument/2006/relationships/tableStyles" Target="/ppt/tableStyles.xml" Id="rId28" /></Relationships>
</file>

<file path=ppt/slideLayouts/_rels/slideLayout1.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10.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11.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12.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13.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14.xml.rels>&#65279;<?xml version="1.0" encoding="utf-8"?><Relationships xmlns="http://schemas.openxmlformats.org/package/2006/relationships"><Relationship Type="http://schemas.openxmlformats.org/officeDocument/2006/relationships/slideMaster" Target="/ppt/slideMasters/slideMaster1.xml" Id="rId1" /><Relationship Type="http://schemas.openxmlformats.org/officeDocument/2006/relationships/image" Target="/ppt/media/image.png" Id="rId2" /></Relationships>
</file>

<file path=ppt/slideLayouts/_rels/slideLayout2.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3.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4.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5.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6.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7.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8.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9.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1">
  <p:cSld name="仅标题">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1">
  <p:cSld name="31_自定义版式">
    <p:spTree>
      <p:nvGrpSpPr>
        <p:cNvPr id="1" name=""/>
        <p:cNvGrpSpPr/>
        <p:nvPr/>
      </p:nvGrpSpPr>
      <p:grpSpPr>
        <a:xfrm>
          <a:off x="0" y="0"/>
          <a:ext cx="0" cy="0"/>
          <a:chOff x="0" y="0"/>
          <a:chExt cx="0" cy="0"/>
        </a:xfrm>
      </p:grpSpPr>
      <p:sp>
        <p:nvSpPr>
          <p:cNvPr id="102" name="感谢您下载包图网平台上提供的PPT作品，为了您和包图网以及原创作者的利益，请勿复制、传播、销售，否则将承担法律责任！包图网将对作品进行维权，按照传播下载次数进行十倍的索取赔偿！…"/>
          <p:cNvSpPr txBox="1"/>
          <p:nvPr/>
        </p:nvSpPr>
        <p:spPr>
          <a:xfrm>
            <a:off x="4318000" y="2971799"/>
            <a:ext cx="3556000" cy="241301"/>
          </a:xfrm>
          <a:prstGeom prst="rect">
            <a:avLst/>
          </a:prstGeom>
          <a:ln w="12700">
            <a:miter/>
          </a:ln>
        </p:spPr>
        <p:txBody>
          <a:bodyPr lIns="45719" rIns="45719">
            <a:spAutoFit/>
          </a:bodyPr>
          <a:lstStyle/>
          <a:p>
            <a:pPr>
              <a:defRPr sz="300">
                <a:solidFill>
                  <a:srgbClr val="FFFFFF">
                    <a:alpha val="0"/>
                  </a:srgbClr>
                </a:solidFill>
                <a:latin typeface="Helvetica"/>
                <a:ea typeface="Helvetica"/>
              </a:defRPr>
            </a:pPr>
            <a:r>
              <a:t>感谢您下载包图网平台上提供的</a:t>
            </a:r>
            <a:r>
              <a:t>PPT</a:t>
            </a:r>
            <a:r>
              <a:t>作品，为了您和包图网以及原创作者的利益，请勿复制、传播、销售，否则将承担法律责任！包图网将对作品进行维权，按照传播下载次数进行十倍的索取赔偿！</a:t>
            </a:r>
          </a:p>
          <a:p>
            <a:pPr>
              <a:defRPr sz="600">
                <a:solidFill>
                  <a:srgbClr val="FFFFFF">
                    <a:alpha val="0"/>
                  </a:srgbClr>
                </a:solidFill>
                <a:latin typeface="Helvetica"/>
                <a:ea typeface="Helvetica"/>
              </a:defRPr>
            </a:pPr>
            <a:r>
              <a:t>ibaotu.com</a:t>
            </a:r>
          </a:p>
        </p:txBody>
      </p:sp>
      <p:sp>
        <p:nvSpPr>
          <p:cNvPr id="103" name="图像"/>
          <p:cNvSpPr/>
          <p:nvPr>
            <p:ph type="pic" idx="13"/>
          </p:nvPr>
        </p:nvSpPr>
        <p:spPr>
          <a:xfrm>
            <a:off x="1349833" y="2010340"/>
            <a:ext cx="2972257" cy="2446482"/>
          </a:xfrm>
          <a:prstGeom prst="rect">
            <a:avLst/>
          </a:prstGeom>
        </p:spPr>
        <p:txBody>
          <a:bodyPr lIns="91439" rIns="91439"/>
          <a:lstStyle/>
          <a:p/>
        </p:txBody>
      </p:sp>
      <p:sp>
        <p:nvSpPr>
          <p:cNvPr id="104" name="图像"/>
          <p:cNvSpPr/>
          <p:nvPr>
            <p:ph type="pic" idx="14"/>
          </p:nvPr>
        </p:nvSpPr>
        <p:spPr>
          <a:xfrm>
            <a:off x="4609874" y="2010344"/>
            <a:ext cx="2972257" cy="2446481"/>
          </a:xfrm>
          <a:prstGeom prst="rect">
            <a:avLst/>
          </a:prstGeom>
        </p:spPr>
        <p:txBody>
          <a:bodyPr lIns="91439" rIns="91439"/>
          <a:lstStyle/>
          <a:p/>
        </p:txBody>
      </p:sp>
      <p:sp>
        <p:nvSpPr>
          <p:cNvPr id="105" name="图像"/>
          <p:cNvSpPr/>
          <p:nvPr>
            <p:ph type="pic" idx="15"/>
          </p:nvPr>
        </p:nvSpPr>
        <p:spPr>
          <a:xfrm>
            <a:off x="7869910" y="2010344"/>
            <a:ext cx="2972257" cy="2446481"/>
          </a:xfrm>
          <a:prstGeom prst="rect">
            <a:avLst/>
          </a:prstGeom>
        </p:spPr>
        <p:txBody>
          <a:bodyPr lIns="91439" rIns="91439"/>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1">
  <p:cSld name="36_自定义版式">
    <p:spTree>
      <p:nvGrpSpPr>
        <p:cNvPr id="1" name=""/>
        <p:cNvGrpSpPr/>
        <p:nvPr/>
      </p:nvGrpSpPr>
      <p:grpSpPr>
        <a:xfrm>
          <a:off x="0" y="0"/>
          <a:ext cx="0" cy="0"/>
          <a:chOff x="0" y="0"/>
          <a:chExt cx="0" cy="0"/>
        </a:xfrm>
      </p:grpSpPr>
      <p:sp>
        <p:nvSpPr>
          <p:cNvPr id="113" name="感谢您下载包图网平台上提供的PPT作品，为了您和包图网以及原创作者的利益，请勿复制、传播、销售，否则将承担法律责任！包图网将对作品进行维权，按照传播下载次数进行十倍的索取赔偿！…"/>
          <p:cNvSpPr txBox="1"/>
          <p:nvPr/>
        </p:nvSpPr>
        <p:spPr>
          <a:xfrm>
            <a:off x="4318000" y="2971799"/>
            <a:ext cx="3556000" cy="241301"/>
          </a:xfrm>
          <a:prstGeom prst="rect">
            <a:avLst/>
          </a:prstGeom>
          <a:ln w="12700">
            <a:miter/>
          </a:ln>
        </p:spPr>
        <p:txBody>
          <a:bodyPr lIns="45719" rIns="45719">
            <a:spAutoFit/>
          </a:bodyPr>
          <a:lstStyle/>
          <a:p>
            <a:pPr>
              <a:defRPr sz="300">
                <a:solidFill>
                  <a:srgbClr val="FFFFFF">
                    <a:alpha val="0"/>
                  </a:srgbClr>
                </a:solidFill>
                <a:latin typeface="Helvetica"/>
                <a:ea typeface="Helvetica"/>
              </a:defRPr>
            </a:pPr>
            <a:r>
              <a:t>感谢您下载包图网平台上提供的</a:t>
            </a:r>
            <a:r>
              <a:t>PPT</a:t>
            </a:r>
            <a:r>
              <a:t>作品，为了您和包图网以及原创作者的利益，请勿复制、传播、销售，否则将承担法律责任！包图网将对作品进行维权，按照传播下载次数进行十倍的索取赔偿！</a:t>
            </a:r>
          </a:p>
          <a:p>
            <a:pPr>
              <a:defRPr sz="600">
                <a:solidFill>
                  <a:srgbClr val="FFFFFF">
                    <a:alpha val="0"/>
                  </a:srgbClr>
                </a:solidFill>
                <a:latin typeface="Helvetica"/>
                <a:ea typeface="Helvetica"/>
              </a:defRPr>
            </a:pPr>
            <a:r>
              <a:t>ibaotu.com</a:t>
            </a:r>
          </a:p>
        </p:txBody>
      </p:sp>
      <p:sp>
        <p:nvSpPr>
          <p:cNvPr id="114" name="图像"/>
          <p:cNvSpPr/>
          <p:nvPr>
            <p:ph type="pic" idx="13"/>
          </p:nvPr>
        </p:nvSpPr>
        <p:spPr>
          <a:xfrm>
            <a:off x="1688559" y="2611565"/>
            <a:ext cx="1507577" cy="2514782"/>
          </a:xfrm>
          <a:prstGeom prst="rect">
            <a:avLst/>
          </a:prstGeom>
        </p:spPr>
        <p:txBody>
          <a:bodyPr lIns="91439" rIns="91439"/>
          <a:lstStyle/>
          <a:p/>
        </p:txBody>
      </p:sp>
      <p:sp>
        <p:nvSpPr>
          <p:cNvPr id="115" name="图像"/>
          <p:cNvSpPr/>
          <p:nvPr>
            <p:ph type="pic" idx="14"/>
          </p:nvPr>
        </p:nvSpPr>
        <p:spPr>
          <a:xfrm>
            <a:off x="2805889" y="2417547"/>
            <a:ext cx="1740397" cy="2903149"/>
          </a:xfrm>
          <a:prstGeom prst="rect">
            <a:avLst/>
          </a:prstGeom>
        </p:spPr>
        <p:txBody>
          <a:bodyPr lIns="91439" rIns="91439"/>
          <a:lstStyle/>
          <a:p/>
        </p:txBody>
      </p:sp>
      <p:sp>
        <p:nvSpPr>
          <p:cNvPr id="116" name="图像"/>
          <p:cNvSpPr/>
          <p:nvPr>
            <p:ph type="pic" idx="15"/>
          </p:nvPr>
        </p:nvSpPr>
        <p:spPr>
          <a:xfrm>
            <a:off x="4153872" y="2611565"/>
            <a:ext cx="1507577" cy="2514782"/>
          </a:xfrm>
          <a:prstGeom prst="rect">
            <a:avLst/>
          </a:prstGeom>
        </p:spPr>
        <p:txBody>
          <a:bodyPr lIns="91439" rIns="91439"/>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1">
  <p:cSld name="1_标题幻灯片">
    <p:spTree>
      <p:nvGrpSpPr>
        <p:cNvPr id="1" name=""/>
        <p:cNvGrpSpPr/>
        <p:nvPr/>
      </p:nvGrpSpPr>
      <p:grpSpPr>
        <a:xfrm>
          <a:off x="0" y="0"/>
          <a:ext cx="0" cy="0"/>
          <a:chOff x="0" y="0"/>
          <a:chExt cx="0" cy="0"/>
        </a:xfrm>
      </p:grpSpPr>
      <p:sp>
        <p:nvSpPr>
          <p:cNvPr id="124" name="感谢您下载包图网平台上提供的PPT作品，为了您和包图网以及原创作者的利益，请勿复制、传播、销售，否则将承担法律责任！包图网将对作品进行维权，按照传播下载次数进行十倍的索取赔偿！…"/>
          <p:cNvSpPr txBox="1"/>
          <p:nvPr/>
        </p:nvSpPr>
        <p:spPr>
          <a:xfrm>
            <a:off x="4318000" y="2971799"/>
            <a:ext cx="3556000" cy="241301"/>
          </a:xfrm>
          <a:prstGeom prst="rect">
            <a:avLst/>
          </a:prstGeom>
          <a:ln w="12700">
            <a:miter/>
          </a:ln>
        </p:spPr>
        <p:txBody>
          <a:bodyPr lIns="45719" rIns="45719">
            <a:spAutoFit/>
          </a:bodyPr>
          <a:lstStyle/>
          <a:p>
            <a:pPr>
              <a:defRPr sz="300">
                <a:solidFill>
                  <a:srgbClr val="FFFFFF">
                    <a:alpha val="0"/>
                  </a:srgbClr>
                </a:solidFill>
                <a:latin typeface="Helvetica"/>
                <a:ea typeface="Helvetica"/>
              </a:defRPr>
            </a:pPr>
            <a:r>
              <a:t>感谢您下载包图网平台上提供的</a:t>
            </a:r>
            <a:r>
              <a:t>PPT</a:t>
            </a:r>
            <a:r>
              <a:t>作品，为了您和包图网以及原创作者的利益，请勿复制、传播、销售，否则将承担法律责任！包图网将对作品进行维权，按照传播下载次数进行十倍的索取赔偿！</a:t>
            </a:r>
          </a:p>
          <a:p>
            <a:pPr>
              <a:defRPr sz="600">
                <a:solidFill>
                  <a:srgbClr val="FFFFFF">
                    <a:alpha val="0"/>
                  </a:srgbClr>
                </a:solidFill>
                <a:latin typeface="Helvetica"/>
                <a:ea typeface="Helvetica"/>
              </a:defRPr>
            </a:pPr>
            <a:r>
              <a:t>ibaotu.com</a:t>
            </a:r>
          </a:p>
        </p:txBody>
      </p:sp>
      <p:sp>
        <p:nvSpPr>
          <p:cNvPr id="125" name="标题文本"/>
          <p:cNvSpPr txBox="1"/>
          <p:nvPr>
            <p:ph type="title"/>
          </p:nvPr>
        </p:nvSpPr>
        <p:spPr>
          <a:xfrm>
            <a:off x="1524000" y="1122362"/>
            <a:ext cx="9144000" cy="2387601"/>
          </a:xfrm>
          <a:prstGeom prst="rect">
            <a:avLst/>
          </a:prstGeom>
        </p:spPr>
        <p:txBody>
          <a:bodyPr anchor="b">
            <a:normAutofit fontScale="100000" lnSpcReduction="0"/>
          </a:bodyPr>
          <a:lstStyle>
            <a:lvl1pPr lvl="0" algn="ctr">
              <a:defRPr sz="6000"/>
            </a:lvl1pPr>
          </a:lstStyle>
          <a:p>
            <a:r>
              <a:t>标题文本</a:t>
            </a:r>
          </a:p>
        </p:txBody>
      </p:sp>
      <p:sp>
        <p:nvSpPr>
          <p:cNvPr id="126" name="正文级别 1…"/>
          <p:cNvSpPr txBox="1"/>
          <p:nvPr>
            <p:ph type="body" idx="1"/>
          </p:nvPr>
        </p:nvSpPr>
        <p:spPr>
          <a:xfrm>
            <a:off x="1524000" y="3602037"/>
            <a:ext cx="9144000" cy="1655763"/>
          </a:xfrm>
          <a:prstGeom prst="rect">
            <a:avLst/>
          </a:prstGeom>
        </p:spPr>
        <p:txBody>
          <a:bodyPr>
            <a:normAutofit fontScale="100000" lnSpcReduction="0"/>
          </a:bodyPr>
          <a:lstStyle>
            <a:lvl1pPr marL="0" lvl="0" indent="0" algn="ctr">
              <a:buNone/>
              <a:defRPr sz="2400"/>
            </a:lvl1pPr>
            <a:lvl2pPr marL="0" lvl="1" indent="457200" algn="ctr">
              <a:buNone/>
              <a:defRPr sz="2400"/>
            </a:lvl2pPr>
            <a:lvl3pPr marL="0" lvl="2" indent="914400" algn="ctr">
              <a:buNone/>
              <a:defRPr sz="2400"/>
            </a:lvl3pPr>
            <a:lvl4pPr marL="0" lvl="3" indent="1371600" algn="ctr">
              <a:buNone/>
              <a:defRPr sz="2400"/>
            </a:lvl4pPr>
            <a:lvl5pPr marL="0" lvl="4" indent="1828800" algn="ctr">
              <a:buNone/>
              <a:defRPr sz="2400"/>
            </a:lvl5pPr>
          </a:lstStyle>
          <a:p>
            <a:r>
              <a:t>正文级别 1</a:t>
            </a:r>
          </a:p>
          <a:p>
            <a:pPr lvl="1"/>
            <a:r>
              <a:t>正文级别 2</a:t>
            </a:r>
          </a:p>
          <a:p>
            <a:pPr lvl="2"/>
            <a:r>
              <a:t>正文级别 3</a:t>
            </a:r>
          </a:p>
          <a:p>
            <a:pPr lvl="3"/>
            <a:r>
              <a:t>正文级别 4</a:t>
            </a:r>
          </a:p>
          <a:p>
            <a:pPr lvl="4"/>
            <a:r>
              <a:t>正文级别 5</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1">
  <p:cSld name="First Slide">
    <p:spTree>
      <p:nvGrpSpPr>
        <p:cNvPr id="1" name=""/>
        <p:cNvGrpSpPr/>
        <p:nvPr/>
      </p:nvGrpSpPr>
      <p:grpSpPr>
        <a:xfrm>
          <a:off x="0" y="0"/>
          <a:ext cx="0" cy="0"/>
          <a:chOff x="0" y="0"/>
          <a:chExt cx="0" cy="0"/>
        </a:xfrm>
      </p:grpSpPr>
      <p:sp>
        <p:nvSpPr>
          <p:cNvPr id="134" name="感谢您下载包图网平台上提供的PPT作品，为了您和包图网以及原创作者的利益，请勿复制、传播、销售，否则将承担法律责任！包图网将对作品进行维权，按照传播下载次数进行十倍的索取赔偿！…"/>
          <p:cNvSpPr txBox="1"/>
          <p:nvPr/>
        </p:nvSpPr>
        <p:spPr>
          <a:xfrm>
            <a:off x="4318000" y="2971799"/>
            <a:ext cx="3556000" cy="241301"/>
          </a:xfrm>
          <a:prstGeom prst="rect">
            <a:avLst/>
          </a:prstGeom>
          <a:ln w="12700">
            <a:miter/>
          </a:ln>
        </p:spPr>
        <p:txBody>
          <a:bodyPr lIns="45719" rIns="45719">
            <a:spAutoFit/>
          </a:bodyPr>
          <a:lstStyle/>
          <a:p>
            <a:pPr>
              <a:defRPr sz="300">
                <a:solidFill>
                  <a:srgbClr val="FFFFFF">
                    <a:alpha val="0"/>
                  </a:srgbClr>
                </a:solidFill>
                <a:latin typeface="Helvetica"/>
                <a:ea typeface="Helvetica"/>
              </a:defRPr>
            </a:pPr>
            <a:r>
              <a:t>感谢您下载包图网平台上提供的</a:t>
            </a:r>
            <a:r>
              <a:t>PPT</a:t>
            </a:r>
            <a:r>
              <a:t>作品，为了您和包图网以及原创作者的利益，请勿复制、传播、销售，否则将承担法律责任！包图网将对作品进行维权，按照传播下载次数进行十倍的索取赔偿！</a:t>
            </a:r>
          </a:p>
          <a:p>
            <a:pPr>
              <a:defRPr sz="600">
                <a:solidFill>
                  <a:srgbClr val="FFFFFF">
                    <a:alpha val="0"/>
                  </a:srgbClr>
                </a:solidFill>
                <a:latin typeface="Helvetica"/>
                <a:ea typeface="Helvetica"/>
              </a:defRPr>
            </a:pPr>
            <a:r>
              <a:t>ibaotu.com</a:t>
            </a:r>
          </a:p>
        </p:txBody>
      </p:sp>
      <p:sp>
        <p:nvSpPr>
          <p:cNvPr id="135" name="图像"/>
          <p:cNvSpPr/>
          <p:nvPr>
            <p:ph type="pic" idx="13"/>
          </p:nvPr>
        </p:nvSpPr>
        <p:spPr>
          <a:xfrm>
            <a:off x="4064000" y="441960"/>
            <a:ext cx="4368801" cy="3083566"/>
          </a:xfrm>
          <a:prstGeom prst="rect">
            <a:avLst/>
          </a:prstGeom>
        </p:spPr>
        <p:txBody>
          <a:bodyPr lIns="91439" rIns="91439"/>
          <a:lstStyle/>
          <a:p/>
        </p:txBody>
      </p:sp>
      <p:sp>
        <p:nvSpPr>
          <p:cNvPr id="136" name="矩形"/>
          <p:cNvSpPr/>
          <p:nvPr>
            <p:ph type="body" idx="14"/>
          </p:nvPr>
        </p:nvSpPr>
        <p:spPr>
          <a:xfrm>
            <a:off x="3954705" y="4385250"/>
            <a:ext cx="4511965" cy="228452"/>
          </a:xfrm>
          <a:prstGeom prst="rect">
            <a:avLst/>
          </a:prstGeom>
        </p:spPr>
        <p:txBody>
          <a:bodyPr lIns="0" tIns="0" rIns="0" bIns="0" anchor="ctr"/>
          <a:lstStyle/>
          <a:p>
            <a:pPr marL="0" indent="0" algn="ctr">
              <a:lnSpc>
                <a:spcPct val="100000"/>
              </a:lnSpc>
              <a:spcBef>
                <a:spcPts val="0"/>
              </a:spcBef>
              <a:buNone/>
              <a:defRPr sz="1800">
                <a:solidFill>
                  <a:srgbClr val="FFC200"/>
                </a:solidFill>
                <a:latin typeface="Helvetica"/>
                <a:ea typeface="Helvetica"/>
              </a:defRPr>
            </a:pPr>
          </a:p>
        </p:txBody>
      </p:sp>
      <p:sp>
        <p:nvSpPr>
          <p:cNvPr id="137" name="矩形"/>
          <p:cNvSpPr/>
          <p:nvPr>
            <p:ph type="body" idx="15"/>
          </p:nvPr>
        </p:nvSpPr>
        <p:spPr>
          <a:xfrm>
            <a:off x="3975167" y="4817824"/>
            <a:ext cx="4488039" cy="1536869"/>
          </a:xfrm>
          <a:prstGeom prst="rect">
            <a:avLst/>
          </a:prstGeom>
        </p:spPr>
        <p:txBody>
          <a:bodyPr lIns="0" tIns="0" rIns="0" bIns="0" anchor="ctr"/>
          <a:lstStyle/>
          <a:p>
            <a:pPr marL="0" indent="0" algn="ctr">
              <a:lnSpc>
                <a:spcPct val="130000"/>
              </a:lnSpc>
              <a:buNone/>
              <a:defRPr sz="1400">
                <a:solidFill>
                  <a:srgbClr val="80807F"/>
                </a:solidFill>
                <a:latin typeface="Helvetica"/>
                <a:ea typeface="Helvetica"/>
              </a:defRPr>
            </a:pPr>
          </a:p>
        </p:txBody>
      </p:sp>
      <p:sp>
        <p:nvSpPr>
          <p:cNvPr id="138" name="正文级别 1…"/>
          <p:cNvSpPr txBox="1"/>
          <p:nvPr>
            <p:ph type="body" idx="1"/>
          </p:nvPr>
        </p:nvSpPr>
        <p:spPr>
          <a:xfrm>
            <a:off x="3954705" y="3801452"/>
            <a:ext cx="4511966" cy="431781"/>
          </a:xfrm>
          <a:prstGeom prst="rect">
            <a:avLst/>
          </a:prstGeom>
        </p:spPr>
        <p:txBody>
          <a:bodyPr lIns="0" tIns="0" rIns="0" bIns="0" anchor="ctr">
            <a:normAutofit fontScale="100000" lnSpcReduction="0"/>
          </a:bodyPr>
          <a:lstStyle>
            <a:lvl1pPr marL="0" lvl="0" indent="0" algn="ctr">
              <a:lnSpc>
                <a:spcPct val="100000"/>
              </a:lnSpc>
              <a:spcBef>
                <a:spcPts val="0"/>
              </a:spcBef>
              <a:buNone/>
              <a:defRPr sz="4200" b="1">
                <a:solidFill>
                  <a:srgbClr val="FFFFFF"/>
                </a:solidFill>
                <a:latin typeface="Helvetica"/>
                <a:ea typeface="Helvetica"/>
              </a:defRPr>
            </a:lvl1pPr>
            <a:lvl2pPr marL="857250" lvl="1" indent="-400050" algn="ctr">
              <a:lnSpc>
                <a:spcPct val="100000"/>
              </a:lnSpc>
              <a:spcBef>
                <a:spcPts val="0"/>
              </a:spcBef>
              <a:defRPr sz="4200" b="1">
                <a:solidFill>
                  <a:srgbClr val="FFFFFF"/>
                </a:solidFill>
                <a:latin typeface="Helvetica"/>
                <a:ea typeface="Helvetica"/>
              </a:defRPr>
            </a:lvl2pPr>
            <a:lvl3pPr marL="1394460" lvl="2" indent="-480060" algn="ctr">
              <a:lnSpc>
                <a:spcPct val="100000"/>
              </a:lnSpc>
              <a:spcBef>
                <a:spcPts val="0"/>
              </a:spcBef>
              <a:defRPr sz="4200" b="1">
                <a:solidFill>
                  <a:srgbClr val="FFFFFF"/>
                </a:solidFill>
                <a:latin typeface="Helvetica"/>
                <a:ea typeface="Helvetica"/>
              </a:defRPr>
            </a:lvl3pPr>
            <a:lvl4pPr marL="1905000" lvl="3" indent="-533400" algn="ctr">
              <a:lnSpc>
                <a:spcPct val="100000"/>
              </a:lnSpc>
              <a:spcBef>
                <a:spcPts val="0"/>
              </a:spcBef>
              <a:defRPr sz="4200" b="1">
                <a:solidFill>
                  <a:srgbClr val="FFFFFF"/>
                </a:solidFill>
                <a:latin typeface="Helvetica"/>
                <a:ea typeface="Helvetica"/>
              </a:defRPr>
            </a:lvl4pPr>
            <a:lvl5pPr marL="2362200" lvl="4" indent="-533400" algn="ctr">
              <a:lnSpc>
                <a:spcPct val="100000"/>
              </a:lnSpc>
              <a:spcBef>
                <a:spcPts val="0"/>
              </a:spcBef>
              <a:defRPr sz="4200" b="1">
                <a:solidFill>
                  <a:srgbClr val="FFFFFF"/>
                </a:solidFill>
                <a:latin typeface="Helvetica"/>
                <a:ea typeface="Helvetica"/>
              </a:defRPr>
            </a:lvl5pPr>
          </a:lstStyle>
          <a:p>
            <a:r>
              <a:t>正文级别 1</a:t>
            </a:r>
          </a:p>
          <a:p>
            <a:pPr lvl="1"/>
            <a:r>
              <a:t>正文级别 2</a:t>
            </a:r>
          </a:p>
          <a:p>
            <a:pPr lvl="2"/>
            <a:r>
              <a:t>正文级别 3</a:t>
            </a:r>
          </a:p>
          <a:p>
            <a:pPr lvl="3"/>
            <a:r>
              <a:t>正文级别 4</a:t>
            </a:r>
          </a:p>
          <a:p>
            <a:pPr lvl="4"/>
            <a:r>
              <a:t>正文级别 5</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1">
  <p:cSld name="标题和内容">
    <p:bg>
      <p:bgPr>
        <a:blipFill rotWithShape="1">
          <a:blip r:embed="rId2"/>
          <a:srcRect l="0" t="0" r="0" b="0"/>
          <a:stretch/>
        </a:blipFill>
      </p:bgPr>
    </p:bg>
    <p:spTree>
      <p:nvGrpSpPr>
        <p:cNvPr id="1" name=""/>
        <p:cNvGrpSpPr/>
        <p:nvPr/>
      </p:nvGrpSpPr>
      <p:grpSpPr>
        <a:xfrm>
          <a:off x="0" y="0"/>
          <a:ext cx="0" cy="0"/>
          <a:chOff x="0" y="0"/>
          <a:chExt cx="0" cy="0"/>
        </a:xfrm>
      </p:grpSpPr>
      <p:sp>
        <p:nvSpPr>
          <p:cNvPr id="146" name="感谢您下载包图网平台上提供的PPT作品，为了您和包图网以及原创作者的利益，请勿复制、传播、销售，否则将承担法律责任！包图网将对作品进行维权，按照传播下载次数进行十倍的索取赔偿！…"/>
          <p:cNvSpPr txBox="1"/>
          <p:nvPr/>
        </p:nvSpPr>
        <p:spPr>
          <a:xfrm>
            <a:off x="4318000" y="2971799"/>
            <a:ext cx="3556000" cy="241301"/>
          </a:xfrm>
          <a:prstGeom prst="rect">
            <a:avLst/>
          </a:prstGeom>
          <a:ln w="12700">
            <a:miter/>
          </a:ln>
        </p:spPr>
        <p:txBody>
          <a:bodyPr lIns="45719" rIns="45719">
            <a:spAutoFit/>
          </a:bodyPr>
          <a:lstStyle/>
          <a:p>
            <a:pPr>
              <a:defRPr sz="300">
                <a:solidFill>
                  <a:srgbClr val="FFFFFF">
                    <a:alpha val="0"/>
                  </a:srgbClr>
                </a:solidFill>
                <a:latin typeface="Helvetica"/>
                <a:ea typeface="Helvetica"/>
              </a:defRPr>
            </a:pPr>
            <a:r>
              <a:t>感谢您下载包图网平台上提供的</a:t>
            </a:r>
            <a:r>
              <a:t>PPT</a:t>
            </a:r>
            <a:r>
              <a:t>作品，为了您和包图网以及原创作者的利益，请勿复制、传播、销售，否则将承担法律责任！包图网将对作品进行维权，按照传播下载次数进行十倍的索取赔偿！</a:t>
            </a:r>
          </a:p>
          <a:p>
            <a:pPr>
              <a:defRPr sz="600">
                <a:solidFill>
                  <a:srgbClr val="FFFFFF">
                    <a:alpha val="0"/>
                  </a:srgbClr>
                </a:solidFill>
                <a:latin typeface="Helvetica"/>
                <a:ea typeface="Helvetica"/>
              </a:defRPr>
            </a:pPr>
            <a:r>
              <a:t>ibaotu.com</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1">
  <p:cSld name="空白">
    <p:spTree>
      <p:nvGrpSpPr>
        <p:cNvPr id="1" name=""/>
        <p:cNvGrpSpPr/>
        <p:nvPr/>
      </p:nvGrpSpPr>
      <p:grpSpPr>
        <a:xfrm>
          <a:off x="0" y="0"/>
          <a:ext cx="0" cy="0"/>
          <a:chOff x="0" y="0"/>
          <a:chExt cx="0" cy="0"/>
        </a:xfrm>
      </p:grpSpPr>
      <p:sp>
        <p:nvSpPr>
          <p:cNvPr id="18" name="感谢您下载包图网平台上提供的PPT作品，为了您和包图网以及原创作者的利益，请勿复制、传播、销售，否则将承担法律责任！包图网将对作品进行维权，按照传播下载次数进行十倍的索取赔偿！…"/>
          <p:cNvSpPr txBox="1"/>
          <p:nvPr/>
        </p:nvSpPr>
        <p:spPr>
          <a:xfrm>
            <a:off x="4318000" y="2971799"/>
            <a:ext cx="3556000" cy="241301"/>
          </a:xfrm>
          <a:prstGeom prst="rect">
            <a:avLst/>
          </a:prstGeom>
          <a:ln w="12700">
            <a:miter/>
          </a:ln>
        </p:spPr>
        <p:txBody>
          <a:bodyPr lIns="45719" rIns="45719">
            <a:spAutoFit/>
          </a:bodyPr>
          <a:lstStyle/>
          <a:p>
            <a:pPr>
              <a:defRPr sz="300">
                <a:solidFill>
                  <a:srgbClr val="FFFFFF">
                    <a:alpha val="0"/>
                  </a:srgbClr>
                </a:solidFill>
                <a:latin typeface="Helvetica"/>
                <a:ea typeface="Helvetica"/>
              </a:defRPr>
            </a:pPr>
            <a:r>
              <a:t>感谢您下载包图网平台上提供的</a:t>
            </a:r>
            <a:r>
              <a:t>PPT</a:t>
            </a:r>
            <a:r>
              <a:t>作品，为了您和包图网以及原创作者的利益，请勿复制、传播、销售，否则将承担法律责任！包图网将对作品进行维权，按照传播下载次数进行十倍的索取赔偿！</a:t>
            </a:r>
          </a:p>
          <a:p>
            <a:pPr>
              <a:defRPr sz="600">
                <a:solidFill>
                  <a:srgbClr val="FFFFFF">
                    <a:alpha val="0"/>
                  </a:srgbClr>
                </a:solidFill>
                <a:latin typeface="Helvetica"/>
                <a:ea typeface="Helvetica"/>
              </a:defRPr>
            </a:pPr>
            <a:r>
              <a:t>ibaotu.com</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1">
  <p:cSld name="标题幻灯片">
    <p:spTree>
      <p:nvGrpSpPr>
        <p:cNvPr id="1" name=""/>
        <p:cNvGrpSpPr/>
        <p:nvPr/>
      </p:nvGrpSpPr>
      <p:grpSpPr>
        <a:xfrm>
          <a:off x="0" y="0"/>
          <a:ext cx="0" cy="0"/>
          <a:chOff x="0" y="0"/>
          <a:chExt cx="0" cy="0"/>
        </a:xfrm>
      </p:grpSpPr>
      <p:sp>
        <p:nvSpPr>
          <p:cNvPr id="26" name="感谢您下载包图网平台上提供的PPT作品，为了您和包图网以及原创作者的利益，请勿复制、传播、销售，否则将承担法律责任！包图网将对作品进行维权，按照传播下载次数进行十倍的索取赔偿！…"/>
          <p:cNvSpPr txBox="1"/>
          <p:nvPr/>
        </p:nvSpPr>
        <p:spPr>
          <a:xfrm>
            <a:off x="4318000" y="2971799"/>
            <a:ext cx="3556000" cy="241301"/>
          </a:xfrm>
          <a:prstGeom prst="rect">
            <a:avLst/>
          </a:prstGeom>
          <a:ln w="12700">
            <a:miter/>
          </a:ln>
        </p:spPr>
        <p:txBody>
          <a:bodyPr lIns="45719" rIns="45719">
            <a:spAutoFit/>
          </a:bodyPr>
          <a:lstStyle/>
          <a:p>
            <a:pPr>
              <a:defRPr sz="300">
                <a:solidFill>
                  <a:srgbClr val="FFFFFF">
                    <a:alpha val="0"/>
                  </a:srgbClr>
                </a:solidFill>
                <a:latin typeface="Helvetica"/>
                <a:ea typeface="Helvetica"/>
              </a:defRPr>
            </a:pPr>
            <a:r>
              <a:t>感谢您下载包图网平台上提供的</a:t>
            </a:r>
            <a:r>
              <a:t>PPT</a:t>
            </a:r>
            <a:r>
              <a:t>作品，为了您和包图网以及原创作者的利益，请勿复制、传播、销售，否则将承担法律责任！包图网将对作品进行维权，按照传播下载次数进行十倍的索取赔偿！</a:t>
            </a:r>
          </a:p>
          <a:p>
            <a:pPr>
              <a:defRPr sz="600">
                <a:solidFill>
                  <a:srgbClr val="FFFFFF">
                    <a:alpha val="0"/>
                  </a:srgbClr>
                </a:solidFill>
                <a:latin typeface="Helvetica"/>
                <a:ea typeface="Helvetica"/>
              </a:defRPr>
            </a:pPr>
            <a:r>
              <a:t>ibaotu.com</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1">
  <p:cSld name="1_仅标题">
    <p:spTree>
      <p:nvGrpSpPr>
        <p:cNvPr id="1" name=""/>
        <p:cNvGrpSpPr/>
        <p:nvPr/>
      </p:nvGrpSpPr>
      <p:grpSpPr>
        <a:xfrm>
          <a:off x="0" y="0"/>
          <a:ext cx="0" cy="0"/>
          <a:chOff x="0" y="0"/>
          <a:chExt cx="0" cy="0"/>
        </a:xfrm>
      </p:grpSpPr>
      <p:sp>
        <p:nvSpPr>
          <p:cNvPr id="34" name="感谢您下载包图网平台上提供的PPT作品，为了您和包图网以及原创作者的利益，请勿复制、传播、销售，否则将承担法律责任！包图网将对作品进行维权，按照传播下载次数进行十倍的索取赔偿！…"/>
          <p:cNvSpPr txBox="1"/>
          <p:nvPr/>
        </p:nvSpPr>
        <p:spPr>
          <a:xfrm>
            <a:off x="4318000" y="2971799"/>
            <a:ext cx="3556000" cy="241301"/>
          </a:xfrm>
          <a:prstGeom prst="rect">
            <a:avLst/>
          </a:prstGeom>
          <a:ln w="12700">
            <a:miter/>
          </a:ln>
        </p:spPr>
        <p:txBody>
          <a:bodyPr lIns="45719" rIns="45719">
            <a:spAutoFit/>
          </a:bodyPr>
          <a:lstStyle/>
          <a:p>
            <a:pPr>
              <a:defRPr sz="300">
                <a:solidFill>
                  <a:srgbClr val="FFFFFF">
                    <a:alpha val="0"/>
                  </a:srgbClr>
                </a:solidFill>
                <a:latin typeface="Helvetica"/>
                <a:ea typeface="Helvetica"/>
              </a:defRPr>
            </a:pPr>
            <a:r>
              <a:t>感谢您下载包图网平台上提供的</a:t>
            </a:r>
            <a:r>
              <a:t>PPT</a:t>
            </a:r>
            <a:r>
              <a:t>作品，为了您和包图网以及原创作者的利益，请勿复制、传播、销售，否则将承担法律责任！包图网将对作品进行维权，按照传播下载次数进行十倍的索取赔偿！</a:t>
            </a:r>
          </a:p>
          <a:p>
            <a:pPr>
              <a:defRPr sz="600">
                <a:solidFill>
                  <a:srgbClr val="FFFFFF">
                    <a:alpha val="0"/>
                  </a:srgbClr>
                </a:solidFill>
                <a:latin typeface="Helvetica"/>
                <a:ea typeface="Helvetica"/>
              </a:defRPr>
            </a:pPr>
            <a:r>
              <a:t>ibaotu.com</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1">
  <p:cSld name="10_自定义版式">
    <p:spTree>
      <p:nvGrpSpPr>
        <p:cNvPr id="1" name=""/>
        <p:cNvGrpSpPr/>
        <p:nvPr/>
      </p:nvGrpSpPr>
      <p:grpSpPr>
        <a:xfrm>
          <a:off x="0" y="0"/>
          <a:ext cx="0" cy="0"/>
          <a:chOff x="0" y="0"/>
          <a:chExt cx="0" cy="0"/>
        </a:xfrm>
      </p:grpSpPr>
      <p:sp>
        <p:nvSpPr>
          <p:cNvPr id="42" name="感谢您下载包图网平台上提供的PPT作品，为了您和包图网以及原创作者的利益，请勿复制、传播、销售，否则将承担法律责任！包图网将对作品进行维权，按照传播下载次数进行十倍的索取赔偿！…"/>
          <p:cNvSpPr txBox="1"/>
          <p:nvPr/>
        </p:nvSpPr>
        <p:spPr>
          <a:xfrm>
            <a:off x="4318000" y="2971799"/>
            <a:ext cx="3556000" cy="241301"/>
          </a:xfrm>
          <a:prstGeom prst="rect">
            <a:avLst/>
          </a:prstGeom>
          <a:ln w="12700">
            <a:miter/>
          </a:ln>
        </p:spPr>
        <p:txBody>
          <a:bodyPr lIns="45719" rIns="45719">
            <a:spAutoFit/>
          </a:bodyPr>
          <a:lstStyle/>
          <a:p>
            <a:pPr>
              <a:defRPr sz="300">
                <a:solidFill>
                  <a:srgbClr val="FFFFFF">
                    <a:alpha val="0"/>
                  </a:srgbClr>
                </a:solidFill>
                <a:latin typeface="Helvetica"/>
                <a:ea typeface="Helvetica"/>
              </a:defRPr>
            </a:pPr>
            <a:r>
              <a:t>感谢您下载包图网平台上提供的</a:t>
            </a:r>
            <a:r>
              <a:t>PPT</a:t>
            </a:r>
            <a:r>
              <a:t>作品，为了您和包图网以及原创作者的利益，请勿复制、传播、销售，否则将承担法律责任！包图网将对作品进行维权，按照传播下载次数进行十倍的索取赔偿！</a:t>
            </a:r>
          </a:p>
          <a:p>
            <a:pPr>
              <a:defRPr sz="600">
                <a:solidFill>
                  <a:srgbClr val="FFFFFF">
                    <a:alpha val="0"/>
                  </a:srgbClr>
                </a:solidFill>
                <a:latin typeface="Helvetica"/>
                <a:ea typeface="Helvetica"/>
              </a:defRPr>
            </a:pPr>
            <a:r>
              <a:t>ibaotu.com</a:t>
            </a:r>
          </a:p>
        </p:txBody>
      </p:sp>
      <p:sp>
        <p:nvSpPr>
          <p:cNvPr id="43" name="图像"/>
          <p:cNvSpPr/>
          <p:nvPr>
            <p:ph type="pic" idx="13"/>
          </p:nvPr>
        </p:nvSpPr>
        <p:spPr>
          <a:xfrm>
            <a:off x="1348927" y="1909227"/>
            <a:ext cx="1687615" cy="1687612"/>
          </a:xfrm>
          <a:prstGeom prst="rect">
            <a:avLst/>
          </a:prstGeom>
          <a:effectLst>
            <a:outerShdw blurRad="203200" dist="63500" dir="5400000" sx="100000" sy="100000" kx="0" ky="0" algn="b" rotWithShape="0">
              <a:srgbClr val="000000">
                <a:alpha val="71000"/>
              </a:srgbClr>
            </a:outerShdw>
          </a:effectLst>
        </p:spPr>
        <p:txBody>
          <a:bodyPr lIns="91439" rIns="91439"/>
          <a:lstStyle/>
          <a:p/>
        </p:txBody>
      </p:sp>
      <p:sp>
        <p:nvSpPr>
          <p:cNvPr id="44" name="图像"/>
          <p:cNvSpPr/>
          <p:nvPr>
            <p:ph type="pic" idx="14"/>
          </p:nvPr>
        </p:nvSpPr>
        <p:spPr>
          <a:xfrm>
            <a:off x="3300560" y="3854549"/>
            <a:ext cx="1687614" cy="1687613"/>
          </a:xfrm>
          <a:prstGeom prst="rect">
            <a:avLst/>
          </a:prstGeom>
          <a:effectLst>
            <a:outerShdw blurRad="203200" dist="63500" dir="5400000" sx="100000" sy="100000" kx="0" ky="0" algn="b" rotWithShape="0">
              <a:srgbClr val="000000">
                <a:alpha val="71000"/>
              </a:srgbClr>
            </a:outerShdw>
          </a:effectLst>
        </p:spPr>
        <p:txBody>
          <a:bodyPr lIns="91439" rIns="91439"/>
          <a:lstStyle/>
          <a:p/>
        </p:txBody>
      </p:sp>
      <p:sp>
        <p:nvSpPr>
          <p:cNvPr id="45" name="图像"/>
          <p:cNvSpPr/>
          <p:nvPr>
            <p:ph type="pic" idx="15"/>
          </p:nvPr>
        </p:nvSpPr>
        <p:spPr>
          <a:xfrm>
            <a:off x="5252194" y="1909227"/>
            <a:ext cx="1687614" cy="1687612"/>
          </a:xfrm>
          <a:prstGeom prst="rect">
            <a:avLst/>
          </a:prstGeom>
          <a:effectLst>
            <a:outerShdw blurRad="203200" dist="63500" dir="5400000" sx="100000" sy="100000" kx="0" ky="0" algn="b" rotWithShape="0">
              <a:srgbClr val="000000">
                <a:alpha val="71000"/>
              </a:srgbClr>
            </a:outerShdw>
          </a:effectLst>
        </p:spPr>
        <p:txBody>
          <a:bodyPr lIns="91439" rIns="91439"/>
          <a:lstStyle/>
          <a:p/>
        </p:txBody>
      </p:sp>
      <p:sp>
        <p:nvSpPr>
          <p:cNvPr id="46" name="图像"/>
          <p:cNvSpPr/>
          <p:nvPr>
            <p:ph type="pic" idx="16"/>
          </p:nvPr>
        </p:nvSpPr>
        <p:spPr>
          <a:xfrm>
            <a:off x="7203826" y="3854549"/>
            <a:ext cx="1687614" cy="1687613"/>
          </a:xfrm>
          <a:prstGeom prst="rect">
            <a:avLst/>
          </a:prstGeom>
          <a:effectLst>
            <a:outerShdw blurRad="203200" dist="63500" dir="5400000" sx="100000" sy="100000" kx="0" ky="0" algn="b" rotWithShape="0">
              <a:srgbClr val="000000">
                <a:alpha val="71000"/>
              </a:srgbClr>
            </a:outerShdw>
          </a:effectLst>
        </p:spPr>
        <p:txBody>
          <a:bodyPr lIns="91439" rIns="91439"/>
          <a:lstStyle/>
          <a:p/>
        </p:txBody>
      </p:sp>
      <p:sp>
        <p:nvSpPr>
          <p:cNvPr id="47" name="图像"/>
          <p:cNvSpPr/>
          <p:nvPr>
            <p:ph type="pic" idx="17"/>
          </p:nvPr>
        </p:nvSpPr>
        <p:spPr>
          <a:xfrm>
            <a:off x="9155459" y="1909227"/>
            <a:ext cx="1687614" cy="1687612"/>
          </a:xfrm>
          <a:prstGeom prst="rect">
            <a:avLst/>
          </a:prstGeom>
          <a:effectLst>
            <a:outerShdw blurRad="203200" dist="63500" dir="5400000" sx="100000" sy="100000" kx="0" ky="0" algn="b" rotWithShape="0">
              <a:srgbClr val="000000">
                <a:alpha val="71000"/>
              </a:srgbClr>
            </a:outerShdw>
          </a:effectLst>
        </p:spPr>
        <p:txBody>
          <a:bodyPr lIns="91439" rIns="91439"/>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1">
  <p:cSld name="11_自定义版式">
    <p:spTree>
      <p:nvGrpSpPr>
        <p:cNvPr id="1" name=""/>
        <p:cNvGrpSpPr/>
        <p:nvPr/>
      </p:nvGrpSpPr>
      <p:grpSpPr>
        <a:xfrm>
          <a:off x="0" y="0"/>
          <a:ext cx="0" cy="0"/>
          <a:chOff x="0" y="0"/>
          <a:chExt cx="0" cy="0"/>
        </a:xfrm>
      </p:grpSpPr>
      <p:sp>
        <p:nvSpPr>
          <p:cNvPr id="55" name="感谢您下载包图网平台上提供的PPT作品，为了您和包图网以及原创作者的利益，请勿复制、传播、销售，否则将承担法律责任！包图网将对作品进行维权，按照传播下载次数进行十倍的索取赔偿！…"/>
          <p:cNvSpPr txBox="1"/>
          <p:nvPr/>
        </p:nvSpPr>
        <p:spPr>
          <a:xfrm>
            <a:off x="4318000" y="2971799"/>
            <a:ext cx="3556000" cy="241301"/>
          </a:xfrm>
          <a:prstGeom prst="rect">
            <a:avLst/>
          </a:prstGeom>
          <a:ln w="12700">
            <a:miter/>
          </a:ln>
        </p:spPr>
        <p:txBody>
          <a:bodyPr lIns="45719" rIns="45719">
            <a:spAutoFit/>
          </a:bodyPr>
          <a:lstStyle/>
          <a:p>
            <a:pPr>
              <a:defRPr sz="300">
                <a:solidFill>
                  <a:srgbClr val="FFFFFF">
                    <a:alpha val="0"/>
                  </a:srgbClr>
                </a:solidFill>
                <a:latin typeface="Helvetica"/>
                <a:ea typeface="Helvetica"/>
              </a:defRPr>
            </a:pPr>
            <a:r>
              <a:t>感谢您下载包图网平台上提供的</a:t>
            </a:r>
            <a:r>
              <a:t>PPT</a:t>
            </a:r>
            <a:r>
              <a:t>作品，为了您和包图网以及原创作者的利益，请勿复制、传播、销售，否则将承担法律责任！包图网将对作品进行维权，按照传播下载次数进行十倍的索取赔偿！</a:t>
            </a:r>
          </a:p>
          <a:p>
            <a:pPr>
              <a:defRPr sz="600">
                <a:solidFill>
                  <a:srgbClr val="FFFFFF">
                    <a:alpha val="0"/>
                  </a:srgbClr>
                </a:solidFill>
                <a:latin typeface="Helvetica"/>
                <a:ea typeface="Helvetica"/>
              </a:defRPr>
            </a:pPr>
            <a:r>
              <a:t>ibaotu.com</a:t>
            </a:r>
          </a:p>
        </p:txBody>
      </p:sp>
      <p:sp>
        <p:nvSpPr>
          <p:cNvPr id="56" name="图像"/>
          <p:cNvSpPr/>
          <p:nvPr>
            <p:ph type="pic" idx="13"/>
          </p:nvPr>
        </p:nvSpPr>
        <p:spPr>
          <a:xfrm>
            <a:off x="718346" y="1770745"/>
            <a:ext cx="2444216" cy="3846286"/>
          </a:xfrm>
          <a:prstGeom prst="rect">
            <a:avLst/>
          </a:prstGeom>
        </p:spPr>
        <p:txBody>
          <a:bodyPr lIns="91439" rIns="91439"/>
          <a:lstStyle/>
          <a:p/>
        </p:txBody>
      </p:sp>
      <p:sp>
        <p:nvSpPr>
          <p:cNvPr id="57" name="图像"/>
          <p:cNvSpPr/>
          <p:nvPr>
            <p:ph type="pic" idx="14"/>
          </p:nvPr>
        </p:nvSpPr>
        <p:spPr>
          <a:xfrm>
            <a:off x="3496383" y="1770745"/>
            <a:ext cx="2444217" cy="3846286"/>
          </a:xfrm>
          <a:prstGeom prst="rect">
            <a:avLst/>
          </a:prstGeom>
        </p:spPr>
        <p:txBody>
          <a:bodyPr lIns="91439" rIns="91439"/>
          <a:lstStyle/>
          <a:p/>
        </p:txBody>
      </p:sp>
      <p:sp>
        <p:nvSpPr>
          <p:cNvPr id="58" name="图像"/>
          <p:cNvSpPr/>
          <p:nvPr>
            <p:ph type="pic" idx="15"/>
          </p:nvPr>
        </p:nvSpPr>
        <p:spPr>
          <a:xfrm>
            <a:off x="6274422" y="1770745"/>
            <a:ext cx="2444216" cy="3846286"/>
          </a:xfrm>
          <a:prstGeom prst="rect">
            <a:avLst/>
          </a:prstGeom>
        </p:spPr>
        <p:txBody>
          <a:bodyPr lIns="91439" rIns="91439"/>
          <a:lstStyle/>
          <a:p/>
        </p:txBody>
      </p:sp>
      <p:sp>
        <p:nvSpPr>
          <p:cNvPr id="59" name="图像"/>
          <p:cNvSpPr/>
          <p:nvPr>
            <p:ph type="pic" idx="16"/>
          </p:nvPr>
        </p:nvSpPr>
        <p:spPr>
          <a:xfrm>
            <a:off x="9052459" y="1770745"/>
            <a:ext cx="2444216" cy="3846286"/>
          </a:xfrm>
          <a:prstGeom prst="rect">
            <a:avLst/>
          </a:prstGeom>
        </p:spPr>
        <p:txBody>
          <a:bodyPr lIns="91439" rIns="91439"/>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1">
  <p:cSld name="13_自定义版式">
    <p:spTree>
      <p:nvGrpSpPr>
        <p:cNvPr id="1" name=""/>
        <p:cNvGrpSpPr/>
        <p:nvPr/>
      </p:nvGrpSpPr>
      <p:grpSpPr>
        <a:xfrm>
          <a:off x="0" y="0"/>
          <a:ext cx="0" cy="0"/>
          <a:chOff x="0" y="0"/>
          <a:chExt cx="0" cy="0"/>
        </a:xfrm>
      </p:grpSpPr>
      <p:sp>
        <p:nvSpPr>
          <p:cNvPr id="67" name="感谢您下载包图网平台上提供的PPT作品，为了您和包图网以及原创作者的利益，请勿复制、传播、销售，否则将承担法律责任！包图网将对作品进行维权，按照传播下载次数进行十倍的索取赔偿！…"/>
          <p:cNvSpPr txBox="1"/>
          <p:nvPr/>
        </p:nvSpPr>
        <p:spPr>
          <a:xfrm>
            <a:off x="4318000" y="2971799"/>
            <a:ext cx="3556000" cy="241301"/>
          </a:xfrm>
          <a:prstGeom prst="rect">
            <a:avLst/>
          </a:prstGeom>
          <a:ln w="12700">
            <a:miter/>
          </a:ln>
        </p:spPr>
        <p:txBody>
          <a:bodyPr lIns="45719" rIns="45719">
            <a:spAutoFit/>
          </a:bodyPr>
          <a:lstStyle/>
          <a:p>
            <a:pPr>
              <a:defRPr sz="300">
                <a:solidFill>
                  <a:srgbClr val="FFFFFF">
                    <a:alpha val="0"/>
                  </a:srgbClr>
                </a:solidFill>
                <a:latin typeface="Helvetica"/>
                <a:ea typeface="Helvetica"/>
              </a:defRPr>
            </a:pPr>
            <a:r>
              <a:t>感谢您下载包图网平台上提供的</a:t>
            </a:r>
            <a:r>
              <a:t>PPT</a:t>
            </a:r>
            <a:r>
              <a:t>作品，为了您和包图网以及原创作者的利益，请勿复制、传播、销售，否则将承担法律责任！包图网将对作品进行维权，按照传播下载次数进行十倍的索取赔偿！</a:t>
            </a:r>
          </a:p>
          <a:p>
            <a:pPr>
              <a:defRPr sz="600">
                <a:solidFill>
                  <a:srgbClr val="FFFFFF">
                    <a:alpha val="0"/>
                  </a:srgbClr>
                </a:solidFill>
                <a:latin typeface="Helvetica"/>
                <a:ea typeface="Helvetica"/>
              </a:defRPr>
            </a:pPr>
            <a:r>
              <a:t>ibaotu.com</a:t>
            </a:r>
          </a:p>
        </p:txBody>
      </p:sp>
      <p:sp>
        <p:nvSpPr>
          <p:cNvPr id="68" name="图像"/>
          <p:cNvSpPr/>
          <p:nvPr>
            <p:ph type="pic" idx="13"/>
          </p:nvPr>
        </p:nvSpPr>
        <p:spPr>
          <a:xfrm>
            <a:off x="1816621" y="1981199"/>
            <a:ext cx="2750985" cy="1719367"/>
          </a:xfrm>
          <a:prstGeom prst="rect">
            <a:avLst/>
          </a:prstGeom>
        </p:spPr>
        <p:txBody>
          <a:bodyPr lIns="91439" rIns="91439"/>
          <a:lstStyle/>
          <a:p/>
        </p:txBody>
      </p:sp>
      <p:sp>
        <p:nvSpPr>
          <p:cNvPr id="69" name="图像"/>
          <p:cNvSpPr/>
          <p:nvPr>
            <p:ph type="pic" idx="14"/>
          </p:nvPr>
        </p:nvSpPr>
        <p:spPr>
          <a:xfrm>
            <a:off x="7639387" y="1981199"/>
            <a:ext cx="2750985" cy="1719367"/>
          </a:xfrm>
          <a:prstGeom prst="rect">
            <a:avLst/>
          </a:prstGeom>
        </p:spPr>
        <p:txBody>
          <a:bodyPr lIns="91439" rIns="91439"/>
          <a:lstStyle/>
          <a:p/>
        </p:txBody>
      </p:sp>
      <p:sp>
        <p:nvSpPr>
          <p:cNvPr id="70" name="图像"/>
          <p:cNvSpPr/>
          <p:nvPr>
            <p:ph type="pic" idx="15"/>
          </p:nvPr>
        </p:nvSpPr>
        <p:spPr>
          <a:xfrm>
            <a:off x="4739540" y="3878160"/>
            <a:ext cx="2750985" cy="1719366"/>
          </a:xfrm>
          <a:prstGeom prst="rect">
            <a:avLst/>
          </a:prstGeom>
        </p:spPr>
        <p:txBody>
          <a:bodyPr lIns="91439" rIns="91439"/>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1">
  <p:cSld name="18_自定义版式">
    <p:spTree>
      <p:nvGrpSpPr>
        <p:cNvPr id="1" name=""/>
        <p:cNvGrpSpPr/>
        <p:nvPr/>
      </p:nvGrpSpPr>
      <p:grpSpPr>
        <a:xfrm>
          <a:off x="0" y="0"/>
          <a:ext cx="0" cy="0"/>
          <a:chOff x="0" y="0"/>
          <a:chExt cx="0" cy="0"/>
        </a:xfrm>
      </p:grpSpPr>
      <p:sp>
        <p:nvSpPr>
          <p:cNvPr id="78" name="感谢您下载包图网平台上提供的PPT作品，为了您和包图网以及原创作者的利益，请勿复制、传播、销售，否则将承担法律责任！包图网将对作品进行维权，按照传播下载次数进行十倍的索取赔偿！…"/>
          <p:cNvSpPr txBox="1"/>
          <p:nvPr/>
        </p:nvSpPr>
        <p:spPr>
          <a:xfrm>
            <a:off x="4318000" y="2971799"/>
            <a:ext cx="3556000" cy="241301"/>
          </a:xfrm>
          <a:prstGeom prst="rect">
            <a:avLst/>
          </a:prstGeom>
          <a:ln w="12700">
            <a:miter/>
          </a:ln>
        </p:spPr>
        <p:txBody>
          <a:bodyPr lIns="45719" rIns="45719">
            <a:spAutoFit/>
          </a:bodyPr>
          <a:lstStyle/>
          <a:p>
            <a:pPr>
              <a:defRPr sz="300">
                <a:solidFill>
                  <a:srgbClr val="FFFFFF">
                    <a:alpha val="0"/>
                  </a:srgbClr>
                </a:solidFill>
                <a:latin typeface="Helvetica"/>
                <a:ea typeface="Helvetica"/>
              </a:defRPr>
            </a:pPr>
            <a:r>
              <a:t>感谢您下载包图网平台上提供的</a:t>
            </a:r>
            <a:r>
              <a:t>PPT</a:t>
            </a:r>
            <a:r>
              <a:t>作品，为了您和包图网以及原创作者的利益，请勿复制、传播、销售，否则将承担法律责任！包图网将对作品进行维权，按照传播下载次数进行十倍的索取赔偿！</a:t>
            </a:r>
          </a:p>
          <a:p>
            <a:pPr>
              <a:defRPr sz="600">
                <a:solidFill>
                  <a:srgbClr val="FFFFFF">
                    <a:alpha val="0"/>
                  </a:srgbClr>
                </a:solidFill>
                <a:latin typeface="Helvetica"/>
                <a:ea typeface="Helvetica"/>
              </a:defRPr>
            </a:pPr>
            <a:r>
              <a:t>ibaotu.com</a:t>
            </a:r>
          </a:p>
        </p:txBody>
      </p:sp>
      <p:sp>
        <p:nvSpPr>
          <p:cNvPr id="79" name="图像"/>
          <p:cNvSpPr/>
          <p:nvPr>
            <p:ph type="pic" idx="13"/>
          </p:nvPr>
        </p:nvSpPr>
        <p:spPr>
          <a:xfrm>
            <a:off x="1343471" y="2101307"/>
            <a:ext cx="2376266" cy="1705157"/>
          </a:xfrm>
          <a:prstGeom prst="rect">
            <a:avLst/>
          </a:prstGeom>
          <a:ln>
            <a:solidFill>
              <a:srgbClr val="FFFFFF"/>
            </a:solidFill>
            <a:round/>
          </a:ln>
        </p:spPr>
        <p:txBody>
          <a:bodyPr lIns="91439" rIns="91439"/>
          <a:lstStyle/>
          <a:p/>
        </p:txBody>
      </p:sp>
      <p:sp>
        <p:nvSpPr>
          <p:cNvPr id="80" name="图像"/>
          <p:cNvSpPr/>
          <p:nvPr>
            <p:ph type="pic" idx="14"/>
          </p:nvPr>
        </p:nvSpPr>
        <p:spPr>
          <a:xfrm>
            <a:off x="3719736" y="3806464"/>
            <a:ext cx="2376265" cy="1705159"/>
          </a:xfrm>
          <a:prstGeom prst="rect">
            <a:avLst/>
          </a:prstGeom>
          <a:ln>
            <a:solidFill>
              <a:srgbClr val="FFFFFF"/>
            </a:solidFill>
            <a:round/>
          </a:ln>
        </p:spPr>
        <p:txBody>
          <a:bodyPr lIns="91439" rIns="91439"/>
          <a:lstStyle/>
          <a:p/>
        </p:txBody>
      </p:sp>
      <p:sp>
        <p:nvSpPr>
          <p:cNvPr id="81" name="图像"/>
          <p:cNvSpPr/>
          <p:nvPr>
            <p:ph type="pic" idx="15"/>
          </p:nvPr>
        </p:nvSpPr>
        <p:spPr>
          <a:xfrm>
            <a:off x="6095999" y="2101307"/>
            <a:ext cx="2376266" cy="1705157"/>
          </a:xfrm>
          <a:prstGeom prst="rect">
            <a:avLst/>
          </a:prstGeom>
          <a:ln>
            <a:solidFill>
              <a:srgbClr val="FFFFFF"/>
            </a:solidFill>
            <a:round/>
          </a:ln>
        </p:spPr>
        <p:txBody>
          <a:bodyPr lIns="91439" rIns="91439"/>
          <a:lstStyle/>
          <a:p/>
        </p:txBody>
      </p:sp>
      <p:sp>
        <p:nvSpPr>
          <p:cNvPr id="82" name="图像"/>
          <p:cNvSpPr/>
          <p:nvPr>
            <p:ph type="pic" idx="16"/>
          </p:nvPr>
        </p:nvSpPr>
        <p:spPr>
          <a:xfrm>
            <a:off x="8472264" y="3806464"/>
            <a:ext cx="2376265" cy="1705159"/>
          </a:xfrm>
          <a:prstGeom prst="rect">
            <a:avLst/>
          </a:prstGeom>
          <a:ln>
            <a:solidFill>
              <a:srgbClr val="FFFFFF"/>
            </a:solidFill>
            <a:round/>
          </a:ln>
        </p:spPr>
        <p:txBody>
          <a:bodyPr lIns="91439" rIns="91439"/>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1">
  <p:cSld name="25_自定义版式">
    <p:spTree>
      <p:nvGrpSpPr>
        <p:cNvPr id="1" name=""/>
        <p:cNvGrpSpPr/>
        <p:nvPr/>
      </p:nvGrpSpPr>
      <p:grpSpPr>
        <a:xfrm>
          <a:off x="0" y="0"/>
          <a:ext cx="0" cy="0"/>
          <a:chOff x="0" y="0"/>
          <a:chExt cx="0" cy="0"/>
        </a:xfrm>
      </p:grpSpPr>
      <p:sp>
        <p:nvSpPr>
          <p:cNvPr id="90" name="感谢您下载包图网平台上提供的PPT作品，为了您和包图网以及原创作者的利益，请勿复制、传播、销售，否则将承担法律责任！包图网将对作品进行维权，按照传播下载次数进行十倍的索取赔偿！…"/>
          <p:cNvSpPr txBox="1"/>
          <p:nvPr/>
        </p:nvSpPr>
        <p:spPr>
          <a:xfrm>
            <a:off x="4318000" y="2971799"/>
            <a:ext cx="3556000" cy="241301"/>
          </a:xfrm>
          <a:prstGeom prst="rect">
            <a:avLst/>
          </a:prstGeom>
          <a:ln w="12700">
            <a:miter/>
          </a:ln>
        </p:spPr>
        <p:txBody>
          <a:bodyPr lIns="45719" rIns="45719">
            <a:spAutoFit/>
          </a:bodyPr>
          <a:lstStyle/>
          <a:p>
            <a:pPr>
              <a:defRPr sz="300">
                <a:solidFill>
                  <a:srgbClr val="FFFFFF">
                    <a:alpha val="0"/>
                  </a:srgbClr>
                </a:solidFill>
                <a:latin typeface="Helvetica"/>
                <a:ea typeface="Helvetica"/>
              </a:defRPr>
            </a:pPr>
            <a:r>
              <a:t>感谢您下载包图网平台上提供的</a:t>
            </a:r>
            <a:r>
              <a:t>PPT</a:t>
            </a:r>
            <a:r>
              <a:t>作品，为了您和包图网以及原创作者的利益，请勿复制、传播、销售，否则将承担法律责任！包图网将对作品进行维权，按照传播下载次数进行十倍的索取赔偿！</a:t>
            </a:r>
          </a:p>
          <a:p>
            <a:pPr>
              <a:defRPr sz="600">
                <a:solidFill>
                  <a:srgbClr val="FFFFFF">
                    <a:alpha val="0"/>
                  </a:srgbClr>
                </a:solidFill>
                <a:latin typeface="Helvetica"/>
                <a:ea typeface="Helvetica"/>
              </a:defRPr>
            </a:pPr>
            <a:r>
              <a:t>ibaotu.com</a:t>
            </a:r>
          </a:p>
        </p:txBody>
      </p:sp>
      <p:sp>
        <p:nvSpPr>
          <p:cNvPr id="91" name="图像"/>
          <p:cNvSpPr/>
          <p:nvPr>
            <p:ph type="pic" idx="13"/>
          </p:nvPr>
        </p:nvSpPr>
        <p:spPr>
          <a:xfrm>
            <a:off x="1540122" y="2138763"/>
            <a:ext cx="2128677" cy="2128677"/>
          </a:xfrm>
          <a:prstGeom prst="rect">
            <a:avLst/>
          </a:prstGeom>
        </p:spPr>
        <p:txBody>
          <a:bodyPr lIns="91439" rIns="91439"/>
          <a:lstStyle/>
          <a:p/>
        </p:txBody>
      </p:sp>
      <p:sp>
        <p:nvSpPr>
          <p:cNvPr id="92" name="图像"/>
          <p:cNvSpPr/>
          <p:nvPr>
            <p:ph type="pic" idx="14"/>
          </p:nvPr>
        </p:nvSpPr>
        <p:spPr>
          <a:xfrm>
            <a:off x="3867815" y="2138763"/>
            <a:ext cx="2128677" cy="2128677"/>
          </a:xfrm>
          <a:prstGeom prst="rect">
            <a:avLst/>
          </a:prstGeom>
        </p:spPr>
        <p:txBody>
          <a:bodyPr lIns="91439" rIns="91439"/>
          <a:lstStyle/>
          <a:p/>
        </p:txBody>
      </p:sp>
      <p:sp>
        <p:nvSpPr>
          <p:cNvPr id="93" name="图像"/>
          <p:cNvSpPr/>
          <p:nvPr>
            <p:ph type="pic" idx="15"/>
          </p:nvPr>
        </p:nvSpPr>
        <p:spPr>
          <a:xfrm>
            <a:off x="6195509" y="2138763"/>
            <a:ext cx="2128677" cy="2128677"/>
          </a:xfrm>
          <a:prstGeom prst="rect">
            <a:avLst/>
          </a:prstGeom>
        </p:spPr>
        <p:txBody>
          <a:bodyPr lIns="91439" rIns="91439"/>
          <a:lstStyle/>
          <a:p/>
        </p:txBody>
      </p:sp>
      <p:sp>
        <p:nvSpPr>
          <p:cNvPr id="94" name="图像"/>
          <p:cNvSpPr/>
          <p:nvPr>
            <p:ph type="pic" idx="16"/>
          </p:nvPr>
        </p:nvSpPr>
        <p:spPr>
          <a:xfrm>
            <a:off x="8523201" y="2138763"/>
            <a:ext cx="2128677" cy="2128677"/>
          </a:xfrm>
          <a:prstGeom prst="rect">
            <a:avLst/>
          </a:prstGeom>
        </p:spPr>
        <p:txBody>
          <a:bodyPr lIns="91439" rIns="91439"/>
          <a:lstStyle/>
          <a:p/>
        </p:txBody>
      </p:sp>
    </p:spTree>
  </p:cSld>
  <p:clrMapOvr>
    <a:masterClrMapping/>
  </p:clrMapOvr>
</p:sldLayout>
</file>

<file path=ppt/slideMasters/_rels/slideMaster1.xml.rels>&#65279;<?xml version="1.0" encoding="utf-8"?><Relationships xmlns="http://schemas.openxmlformats.org/package/2006/relationships"><Relationship Type="http://schemas.openxmlformats.org/officeDocument/2006/relationships/slideLayout" Target="/ppt/slideLayouts/slideLayout1.xml" Id="rId1" /><Relationship Type="http://schemas.openxmlformats.org/officeDocument/2006/relationships/slideLayout" Target="/ppt/slideLayouts/slideLayout2.xml" Id="rId2" /><Relationship Type="http://schemas.openxmlformats.org/officeDocument/2006/relationships/slideLayout" Target="/ppt/slideLayouts/slideLayout3.xml" Id="rId3" /><Relationship Type="http://schemas.openxmlformats.org/officeDocument/2006/relationships/slideLayout" Target="/ppt/slideLayouts/slideLayout4.xml" Id="rId4" /><Relationship Type="http://schemas.openxmlformats.org/officeDocument/2006/relationships/slideLayout" Target="/ppt/slideLayouts/slideLayout5.xml" Id="rId5" /><Relationship Type="http://schemas.openxmlformats.org/officeDocument/2006/relationships/slideLayout" Target="/ppt/slideLayouts/slideLayout6.xml" Id="rId6" /><Relationship Type="http://schemas.openxmlformats.org/officeDocument/2006/relationships/slideLayout" Target="/ppt/slideLayouts/slideLayout7.xml" Id="rId7" /><Relationship Type="http://schemas.openxmlformats.org/officeDocument/2006/relationships/slideLayout" Target="/ppt/slideLayouts/slideLayout8.xml" Id="rId8" /><Relationship Type="http://schemas.openxmlformats.org/officeDocument/2006/relationships/slideLayout" Target="/ppt/slideLayouts/slideLayout9.xml" Id="rId9" /><Relationship Type="http://schemas.openxmlformats.org/officeDocument/2006/relationships/slideLayout" Target="/ppt/slideLayouts/slideLayout10.xml" Id="rId10" /><Relationship Type="http://schemas.openxmlformats.org/officeDocument/2006/relationships/slideLayout" Target="/ppt/slideLayouts/slideLayout11.xml" Id="rId11" /><Relationship Type="http://schemas.openxmlformats.org/officeDocument/2006/relationships/slideLayout" Target="/ppt/slideLayouts/slideLayout12.xml" Id="rId12" /><Relationship Type="http://schemas.openxmlformats.org/officeDocument/2006/relationships/slideLayout" Target="/ppt/slideLayouts/slideLayout13.xml" Id="rId13" /><Relationship Type="http://schemas.openxmlformats.org/officeDocument/2006/relationships/slideLayout" Target="/ppt/slideLayouts/slideLayout14.xml" Id="rId14" /><Relationship Type="http://schemas.openxmlformats.org/officeDocument/2006/relationships/theme" Target="/ppt/slideMasters/theme/theme1.xml" Id="rId15"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标题文本"/>
          <p:cNvSpPr txBox="1"/>
          <p:nvPr>
            <p:ph type="title"/>
          </p:nvPr>
        </p:nvSpPr>
        <p:spPr>
          <a:xfrm>
            <a:off x="609600" y="92074"/>
            <a:ext cx="10972800" cy="1508127"/>
          </a:xfrm>
          <a:prstGeom prst="rect">
            <a:avLst/>
          </a:prstGeom>
          <a:ln w="12700">
            <a:miter/>
          </a:ln>
        </p:spPr>
        <p:txBody>
          <a:bodyPr lIns="45719" rIns="45719" anchor="ctr"/>
          <a:lstStyle/>
          <a:p>
            <a:r>
              <a:t>标题文本</a:t>
            </a:r>
          </a:p>
        </p:txBody>
      </p:sp>
      <p:sp>
        <p:nvSpPr>
          <p:cNvPr id="3" name="正文级别 1…"/>
          <p:cNvSpPr txBox="1"/>
          <p:nvPr>
            <p:ph type="body" idx="1"/>
          </p:nvPr>
        </p:nvSpPr>
        <p:spPr>
          <a:xfrm>
            <a:off x="609600" y="1600200"/>
            <a:ext cx="10972800" cy="5257800"/>
          </a:xfrm>
          <a:prstGeom prst="rect">
            <a:avLst/>
          </a:prstGeom>
          <a:ln w="12700">
            <a:miter/>
          </a:ln>
        </p:spPr>
        <p:txBody>
          <a:bodyPr lIns="45719" rIns="45719"/>
          <a:lstStyle/>
          <a:p>
            <a:r>
              <a:t>正文级别 1</a:t>
            </a:r>
          </a:p>
          <a:p>
            <a:pPr lvl="1"/>
            <a:r>
              <a:t>正文级别 2</a:t>
            </a:r>
          </a:p>
          <a:p>
            <a:pPr lvl="2"/>
            <a:r>
              <a:t>正文级别 3</a:t>
            </a:r>
          </a:p>
          <a:p>
            <a:pPr lvl="3"/>
            <a:r>
              <a:t>正文级别 4</a:t>
            </a:r>
          </a:p>
          <a:p>
            <a:pPr lvl="4"/>
            <a:r>
              <a:t>正文级别 5</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marL="0" lvl="0" indent="0" algn="l" defTabSz="914400">
        <a:lnSpc>
          <a:spcPct val="90000"/>
        </a:lnSpc>
        <a:spcBef>
          <a:spcPts val="0"/>
        </a:spcBef>
        <a:spcAft>
          <a:spcPts val="0"/>
        </a:spcAft>
        <a:buNone/>
        <a:defRPr sz="4400" b="0" i="0" u="none" strike="noStrike" spc="0" baseline="0">
          <a:solidFill>
            <a:srgbClr val="000000"/>
          </a:solidFill>
          <a:latin typeface="Arial"/>
          <a:ea typeface="Arial"/>
        </a:defRPr>
      </a:lvl1pPr>
      <a:lvl2pPr marL="0" lvl="1" indent="0" algn="l" defTabSz="914400">
        <a:lnSpc>
          <a:spcPct val="90000"/>
        </a:lnSpc>
        <a:spcBef>
          <a:spcPts val="0"/>
        </a:spcBef>
        <a:spcAft>
          <a:spcPts val="0"/>
        </a:spcAft>
        <a:buNone/>
        <a:defRPr sz="4400" b="0" i="0" u="none" strike="noStrike" spc="0" baseline="0">
          <a:solidFill>
            <a:srgbClr val="000000"/>
          </a:solidFill>
          <a:latin typeface="Arial"/>
          <a:ea typeface="Arial"/>
        </a:defRPr>
      </a:lvl2pPr>
      <a:lvl3pPr marL="0" lvl="2" indent="0" algn="l" defTabSz="914400">
        <a:lnSpc>
          <a:spcPct val="90000"/>
        </a:lnSpc>
        <a:spcBef>
          <a:spcPts val="0"/>
        </a:spcBef>
        <a:spcAft>
          <a:spcPts val="0"/>
        </a:spcAft>
        <a:buNone/>
        <a:defRPr sz="4400" b="0" i="0" u="none" strike="noStrike" spc="0" baseline="0">
          <a:solidFill>
            <a:srgbClr val="000000"/>
          </a:solidFill>
          <a:latin typeface="Arial"/>
          <a:ea typeface="Arial"/>
        </a:defRPr>
      </a:lvl3pPr>
      <a:lvl4pPr marL="0" lvl="3" indent="0" algn="l" defTabSz="914400">
        <a:lnSpc>
          <a:spcPct val="90000"/>
        </a:lnSpc>
        <a:spcBef>
          <a:spcPts val="0"/>
        </a:spcBef>
        <a:spcAft>
          <a:spcPts val="0"/>
        </a:spcAft>
        <a:buNone/>
        <a:defRPr sz="4400" b="0" i="0" u="none" strike="noStrike" spc="0" baseline="0">
          <a:solidFill>
            <a:srgbClr val="000000"/>
          </a:solidFill>
          <a:latin typeface="Arial"/>
          <a:ea typeface="Arial"/>
        </a:defRPr>
      </a:lvl4pPr>
      <a:lvl5pPr marL="0" lvl="4" indent="0" algn="l" defTabSz="914400">
        <a:lnSpc>
          <a:spcPct val="90000"/>
        </a:lnSpc>
        <a:spcBef>
          <a:spcPts val="0"/>
        </a:spcBef>
        <a:spcAft>
          <a:spcPts val="0"/>
        </a:spcAft>
        <a:buNone/>
        <a:defRPr sz="4400" b="0" i="0" u="none" strike="noStrike" spc="0" baseline="0">
          <a:solidFill>
            <a:srgbClr val="000000"/>
          </a:solidFill>
          <a:latin typeface="Arial"/>
          <a:ea typeface="Arial"/>
        </a:defRPr>
      </a:lvl5pPr>
      <a:lvl6pPr marL="0" lvl="5" indent="0" algn="l" defTabSz="914400">
        <a:lnSpc>
          <a:spcPct val="90000"/>
        </a:lnSpc>
        <a:spcBef>
          <a:spcPts val="0"/>
        </a:spcBef>
        <a:spcAft>
          <a:spcPts val="0"/>
        </a:spcAft>
        <a:buNone/>
        <a:defRPr sz="4400" b="0" i="0" u="none" strike="noStrike" spc="0" baseline="0">
          <a:solidFill>
            <a:srgbClr val="000000"/>
          </a:solidFill>
          <a:latin typeface="Arial"/>
          <a:ea typeface="Arial"/>
        </a:defRPr>
      </a:lvl6pPr>
      <a:lvl7pPr marL="0" lvl="6" indent="0" algn="l" defTabSz="914400">
        <a:lnSpc>
          <a:spcPct val="90000"/>
        </a:lnSpc>
        <a:spcBef>
          <a:spcPts val="0"/>
        </a:spcBef>
        <a:spcAft>
          <a:spcPts val="0"/>
        </a:spcAft>
        <a:buNone/>
        <a:defRPr sz="4400" b="0" i="0" u="none" strike="noStrike" spc="0" baseline="0">
          <a:solidFill>
            <a:srgbClr val="000000"/>
          </a:solidFill>
          <a:latin typeface="Arial"/>
          <a:ea typeface="Arial"/>
        </a:defRPr>
      </a:lvl7pPr>
      <a:lvl8pPr marL="0" lvl="7" indent="0" algn="l" defTabSz="914400">
        <a:lnSpc>
          <a:spcPct val="90000"/>
        </a:lnSpc>
        <a:spcBef>
          <a:spcPts val="0"/>
        </a:spcBef>
        <a:spcAft>
          <a:spcPts val="0"/>
        </a:spcAft>
        <a:buNone/>
        <a:defRPr sz="4400" b="0" i="0" u="none" strike="noStrike" spc="0" baseline="0">
          <a:solidFill>
            <a:srgbClr val="000000"/>
          </a:solidFill>
          <a:latin typeface="Arial"/>
          <a:ea typeface="Arial"/>
        </a:defRPr>
      </a:lvl8pPr>
      <a:lvl9pPr marL="0" lvl="8" indent="0" algn="l" defTabSz="914400">
        <a:lnSpc>
          <a:spcPct val="90000"/>
        </a:lnSpc>
        <a:spcBef>
          <a:spcPts val="0"/>
        </a:spcBef>
        <a:spcAft>
          <a:spcPts val="0"/>
        </a:spcAft>
        <a:buNone/>
        <a:defRPr sz="4400" b="0" i="0" u="none" strike="noStrike" spc="0" baseline="0">
          <a:solidFill>
            <a:srgbClr val="000000"/>
          </a:solidFill>
          <a:latin typeface="Arial"/>
          <a:ea typeface="Arial"/>
        </a:defRPr>
      </a:lvl9pPr>
    </p:titleStyle>
    <p:bodyStyle>
      <a:lvl1pPr marL="228600" lvl="0" indent="-228600" algn="l" defTabSz="914400">
        <a:lnSpc>
          <a:spcPct val="90000"/>
        </a:lnSpc>
        <a:spcBef>
          <a:spcPts val="1000"/>
        </a:spcBef>
        <a:spcAft>
          <a:spcPts val="0"/>
        </a:spcAft>
        <a:buChar char="•"/>
        <a:defRPr sz="2800" b="0" i="0" u="none" strike="noStrike" spc="0" baseline="0">
          <a:solidFill>
            <a:srgbClr val="000000"/>
          </a:solidFill>
          <a:latin typeface="Arial"/>
          <a:ea typeface="Arial"/>
        </a:defRPr>
      </a:lvl1pPr>
      <a:lvl2pPr marL="723900" lvl="1" indent="-266700" algn="l" defTabSz="914400">
        <a:lnSpc>
          <a:spcPct val="90000"/>
        </a:lnSpc>
        <a:spcBef>
          <a:spcPts val="1000"/>
        </a:spcBef>
        <a:spcAft>
          <a:spcPts val="0"/>
        </a:spcAft>
        <a:buChar char="•"/>
        <a:defRPr sz="2800" b="0" i="0" u="none" strike="noStrike" spc="0" baseline="0">
          <a:solidFill>
            <a:srgbClr val="000000"/>
          </a:solidFill>
          <a:latin typeface="Arial"/>
          <a:ea typeface="Arial"/>
        </a:defRPr>
      </a:lvl2pPr>
      <a:lvl3pPr marL="1234439" lvl="2" indent="-320039" algn="l" defTabSz="914400">
        <a:lnSpc>
          <a:spcPct val="90000"/>
        </a:lnSpc>
        <a:spcBef>
          <a:spcPts val="1000"/>
        </a:spcBef>
        <a:spcAft>
          <a:spcPts val="0"/>
        </a:spcAft>
        <a:buChar char="•"/>
        <a:defRPr sz="2800" b="0" i="0" u="none" strike="noStrike" spc="0" baseline="0">
          <a:solidFill>
            <a:srgbClr val="000000"/>
          </a:solidFill>
          <a:latin typeface="Arial"/>
          <a:ea typeface="Arial"/>
        </a:defRPr>
      </a:lvl3pPr>
      <a:lvl4pPr marL="1727200" lvl="3" indent="-355600" algn="l" defTabSz="914400">
        <a:lnSpc>
          <a:spcPct val="90000"/>
        </a:lnSpc>
        <a:spcBef>
          <a:spcPts val="1000"/>
        </a:spcBef>
        <a:spcAft>
          <a:spcPts val="0"/>
        </a:spcAft>
        <a:buChar char="•"/>
        <a:defRPr sz="2800" b="0" i="0" u="none" strike="noStrike" spc="0" baseline="0">
          <a:solidFill>
            <a:srgbClr val="000000"/>
          </a:solidFill>
          <a:latin typeface="Arial"/>
          <a:ea typeface="Arial"/>
        </a:defRPr>
      </a:lvl4pPr>
      <a:lvl5pPr marL="2184400" lvl="4" indent="-355600" algn="l" defTabSz="914400">
        <a:lnSpc>
          <a:spcPct val="90000"/>
        </a:lnSpc>
        <a:spcBef>
          <a:spcPts val="1000"/>
        </a:spcBef>
        <a:spcAft>
          <a:spcPts val="0"/>
        </a:spcAft>
        <a:buChar char="•"/>
        <a:defRPr sz="2800" b="0" i="0" u="none" strike="noStrike" spc="0" baseline="0">
          <a:solidFill>
            <a:srgbClr val="000000"/>
          </a:solidFill>
          <a:latin typeface="Arial"/>
          <a:ea typeface="Arial"/>
        </a:defRPr>
      </a:lvl5pPr>
      <a:lvl6pPr marL="2641600" lvl="5" indent="-355600" algn="l" defTabSz="914400">
        <a:lnSpc>
          <a:spcPct val="90000"/>
        </a:lnSpc>
        <a:spcBef>
          <a:spcPts val="1000"/>
        </a:spcBef>
        <a:spcAft>
          <a:spcPts val="0"/>
        </a:spcAft>
        <a:buChar char="•"/>
        <a:defRPr sz="2800" b="0" i="0" u="none" strike="noStrike" spc="0" baseline="0">
          <a:solidFill>
            <a:srgbClr val="000000"/>
          </a:solidFill>
          <a:latin typeface="Arial"/>
          <a:ea typeface="Arial"/>
        </a:defRPr>
      </a:lvl6pPr>
      <a:lvl7pPr marL="3098800" lvl="6" indent="-355600" algn="l" defTabSz="914400">
        <a:lnSpc>
          <a:spcPct val="90000"/>
        </a:lnSpc>
        <a:spcBef>
          <a:spcPts val="1000"/>
        </a:spcBef>
        <a:spcAft>
          <a:spcPts val="0"/>
        </a:spcAft>
        <a:buChar char="•"/>
        <a:defRPr sz="2800" b="0" i="0" u="none" strike="noStrike" spc="0" baseline="0">
          <a:solidFill>
            <a:srgbClr val="000000"/>
          </a:solidFill>
          <a:latin typeface="Arial"/>
          <a:ea typeface="Arial"/>
        </a:defRPr>
      </a:lvl7pPr>
      <a:lvl8pPr marL="3556000" lvl="7" indent="-355600" algn="l" defTabSz="914400">
        <a:lnSpc>
          <a:spcPct val="90000"/>
        </a:lnSpc>
        <a:spcBef>
          <a:spcPts val="1000"/>
        </a:spcBef>
        <a:spcAft>
          <a:spcPts val="0"/>
        </a:spcAft>
        <a:buChar char="•"/>
        <a:defRPr sz="2800" b="0" i="0" u="none" strike="noStrike" spc="0" baseline="0">
          <a:solidFill>
            <a:srgbClr val="000000"/>
          </a:solidFill>
          <a:latin typeface="Arial"/>
          <a:ea typeface="Arial"/>
        </a:defRPr>
      </a:lvl8pPr>
      <a:lvl9pPr marL="4013200" lvl="8" indent="-355600" algn="l" defTabSz="914400">
        <a:lnSpc>
          <a:spcPct val="90000"/>
        </a:lnSpc>
        <a:spcBef>
          <a:spcPts val="1000"/>
        </a:spcBef>
        <a:spcAft>
          <a:spcPts val="0"/>
        </a:spcAft>
        <a:buChar char="•"/>
        <a:defRPr sz="2800" b="0" i="0" u="none" strike="noStrike" spc="0" baseline="0">
          <a:solidFill>
            <a:srgbClr val="000000"/>
          </a:solidFill>
          <a:latin typeface="Arial"/>
          <a:ea typeface="Arial"/>
        </a:defRPr>
      </a:lvl9pPr>
    </p:bodyStyle>
    <p:otherStyle>
      <a:lvl1pPr marL="0" lvl="0" indent="0" algn="r" defTabSz="457200">
        <a:lnSpc>
          <a:spcPct val="100000"/>
        </a:lnSpc>
        <a:spcBef>
          <a:spcPts val="0"/>
        </a:spcBef>
        <a:spcAft>
          <a:spcPts val="0"/>
        </a:spcAft>
        <a:buNone/>
        <a:defRPr sz="1200" b="0" i="0" u="none" strike="noStrike" spc="0" baseline="0">
          <a:solidFill>
            <a:schemeClr val="tx1"/>
          </a:solidFill>
          <a:latin typeface="Arial"/>
          <a:ea typeface="Arial"/>
        </a:defRPr>
      </a:lvl1pPr>
      <a:lvl2pPr marL="0" lvl="1" indent="0" algn="r" defTabSz="457200">
        <a:lnSpc>
          <a:spcPct val="100000"/>
        </a:lnSpc>
        <a:spcBef>
          <a:spcPts val="0"/>
        </a:spcBef>
        <a:spcAft>
          <a:spcPts val="0"/>
        </a:spcAft>
        <a:buNone/>
        <a:defRPr sz="1200" b="0" i="0" u="none" strike="noStrike" spc="0" baseline="0">
          <a:solidFill>
            <a:schemeClr val="tx1"/>
          </a:solidFill>
          <a:latin typeface="Arial"/>
          <a:ea typeface="Arial"/>
        </a:defRPr>
      </a:lvl2pPr>
      <a:lvl3pPr marL="0" lvl="2" indent="0" algn="r" defTabSz="457200">
        <a:lnSpc>
          <a:spcPct val="100000"/>
        </a:lnSpc>
        <a:spcBef>
          <a:spcPts val="0"/>
        </a:spcBef>
        <a:spcAft>
          <a:spcPts val="0"/>
        </a:spcAft>
        <a:buNone/>
        <a:defRPr sz="1200" b="0" i="0" u="none" strike="noStrike" spc="0" baseline="0">
          <a:solidFill>
            <a:schemeClr val="tx1"/>
          </a:solidFill>
          <a:latin typeface="Arial"/>
          <a:ea typeface="Arial"/>
        </a:defRPr>
      </a:lvl3pPr>
      <a:lvl4pPr marL="0" lvl="3" indent="0" algn="r" defTabSz="457200">
        <a:lnSpc>
          <a:spcPct val="100000"/>
        </a:lnSpc>
        <a:spcBef>
          <a:spcPts val="0"/>
        </a:spcBef>
        <a:spcAft>
          <a:spcPts val="0"/>
        </a:spcAft>
        <a:buNone/>
        <a:defRPr sz="1200" b="0" i="0" u="none" strike="noStrike" spc="0" baseline="0">
          <a:solidFill>
            <a:schemeClr val="tx1"/>
          </a:solidFill>
          <a:latin typeface="Arial"/>
          <a:ea typeface="Arial"/>
        </a:defRPr>
      </a:lvl4pPr>
      <a:lvl5pPr marL="0" lvl="4" indent="0" algn="r" defTabSz="457200">
        <a:lnSpc>
          <a:spcPct val="100000"/>
        </a:lnSpc>
        <a:spcBef>
          <a:spcPts val="0"/>
        </a:spcBef>
        <a:spcAft>
          <a:spcPts val="0"/>
        </a:spcAft>
        <a:buNone/>
        <a:defRPr sz="1200" b="0" i="0" u="none" strike="noStrike" spc="0" baseline="0">
          <a:solidFill>
            <a:schemeClr val="tx1"/>
          </a:solidFill>
          <a:latin typeface="Arial"/>
          <a:ea typeface="Arial"/>
        </a:defRPr>
      </a:lvl5pPr>
      <a:lvl6pPr marL="0" lvl="5" indent="0" algn="r" defTabSz="457200">
        <a:lnSpc>
          <a:spcPct val="100000"/>
        </a:lnSpc>
        <a:spcBef>
          <a:spcPts val="0"/>
        </a:spcBef>
        <a:spcAft>
          <a:spcPts val="0"/>
        </a:spcAft>
        <a:buNone/>
        <a:defRPr sz="1200" b="0" i="0" u="none" strike="noStrike" spc="0" baseline="0">
          <a:solidFill>
            <a:schemeClr val="tx1"/>
          </a:solidFill>
          <a:latin typeface="Arial"/>
          <a:ea typeface="Arial"/>
        </a:defRPr>
      </a:lvl6pPr>
      <a:lvl7pPr marL="0" lvl="6" indent="0" algn="r" defTabSz="457200">
        <a:lnSpc>
          <a:spcPct val="100000"/>
        </a:lnSpc>
        <a:spcBef>
          <a:spcPts val="0"/>
        </a:spcBef>
        <a:spcAft>
          <a:spcPts val="0"/>
        </a:spcAft>
        <a:buNone/>
        <a:defRPr sz="1200" b="0" i="0" u="none" strike="noStrike" spc="0" baseline="0">
          <a:solidFill>
            <a:schemeClr val="tx1"/>
          </a:solidFill>
          <a:latin typeface="Arial"/>
          <a:ea typeface="Arial"/>
        </a:defRPr>
      </a:lvl7pPr>
      <a:lvl8pPr marL="0" lvl="7" indent="0" algn="r" defTabSz="457200">
        <a:lnSpc>
          <a:spcPct val="100000"/>
        </a:lnSpc>
        <a:spcBef>
          <a:spcPts val="0"/>
        </a:spcBef>
        <a:spcAft>
          <a:spcPts val="0"/>
        </a:spcAft>
        <a:buNone/>
        <a:defRPr sz="1200" b="0" i="0" u="none" strike="noStrike" spc="0" baseline="0">
          <a:solidFill>
            <a:schemeClr val="tx1"/>
          </a:solidFill>
          <a:latin typeface="Arial"/>
          <a:ea typeface="Arial"/>
        </a:defRPr>
      </a:lvl8pPr>
      <a:lvl9pPr marL="0" lvl="8" indent="0" algn="r" defTabSz="457200">
        <a:lnSpc>
          <a:spcPct val="100000"/>
        </a:lnSpc>
        <a:spcBef>
          <a:spcPts val="0"/>
        </a:spcBef>
        <a:spcAft>
          <a:spcPts val="0"/>
        </a:spcAft>
        <a:buNone/>
        <a:defRPr sz="1200" b="0" i="0" u="none" strike="noStrike" spc="0" baseline="0">
          <a:solidFill>
            <a:schemeClr val="tx1"/>
          </a:solidFill>
          <a:latin typeface="Arial"/>
          <a:ea typeface="Arial"/>
        </a:defRPr>
      </a:lvl9pPr>
    </p:otherStyle>
  </p:txStyles>
</p:sldMaster>
</file>

<file path=ppt/slideMasters/theme/theme1.xml><?xml version="1.0" encoding="utf-8"?>
<a:theme xmlns:thm15="http://schemas.microsoft.com/office/thememl/2012/main" xmlns:a="http://schemas.openxmlformats.org/drawingml/2006/main" name="Office 主题​​">
  <a:themeElements>
    <a:clrScheme name="Offic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slides/_rels/slide1.xml.rels>&#65279;<?xml version="1.0" encoding="utf-8"?><Relationships xmlns="http://schemas.openxmlformats.org/package/2006/relationships"><Relationship Type="http://schemas.openxmlformats.org/officeDocument/2006/relationships/slideLayout" Target="/ppt/slideLayouts/slideLayout12.xml" Id="rId1" /><Relationship Type="http://schemas.openxmlformats.org/officeDocument/2006/relationships/image" Target="/ppt/media/image2.png" Id="rId2" /><Relationship Type="http://schemas.openxmlformats.org/officeDocument/2006/relationships/image" Target="/ppt/media/image.jpg" Id="rId3" /></Relationships>
</file>

<file path=ppt/slides/_rels/slide10.xml.rels>&#65279;<?xml version="1.0" encoding="utf-8"?><Relationships xmlns="http://schemas.openxmlformats.org/package/2006/relationships"><Relationship Type="http://schemas.openxmlformats.org/officeDocument/2006/relationships/slideLayout" Target="/ppt/slideLayouts/slideLayout8.xml" Id="rId1" /></Relationships>
</file>

<file path=ppt/slides/_rels/slide11.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5.jpg" Id="rId2" /></Relationships>
</file>

<file path=ppt/slides/_rels/slide12.xml.rels>&#65279;<?xml version="1.0" encoding="utf-8"?><Relationships xmlns="http://schemas.openxmlformats.org/package/2006/relationships"><Relationship Type="http://schemas.openxmlformats.org/officeDocument/2006/relationships/slideLayout" Target="/ppt/slideLayouts/slideLayout11.xml" Id="rId1" /><Relationship Type="http://schemas.openxmlformats.org/officeDocument/2006/relationships/image" Target="/ppt/media/image6.jpg" Id="rId2" /><Relationship Type="http://schemas.openxmlformats.org/officeDocument/2006/relationships/image" Target="/ppt/media/image7.jpg" Id="rId3" /><Relationship Type="http://schemas.openxmlformats.org/officeDocument/2006/relationships/image" Target="/ppt/media/image7.png" Id="rId4" /></Relationships>
</file>

<file path=ppt/slides/_rels/slide13.xml.rels>&#65279;<?xml version="1.0" encoding="utf-8"?><Relationships xmlns="http://schemas.openxmlformats.org/package/2006/relationships"><Relationship Type="http://schemas.openxmlformats.org/officeDocument/2006/relationships/slideLayout" Target="/ppt/slideLayouts/slideLayout3.xml" Id="rId1" /></Relationships>
</file>

<file path=ppt/slides/_rels/slide14.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15.xml.rels>&#65279;<?xml version="1.0" encoding="utf-8"?><Relationships xmlns="http://schemas.openxmlformats.org/package/2006/relationships"><Relationship Type="http://schemas.openxmlformats.org/officeDocument/2006/relationships/slideLayout" Target="/ppt/slideLayouts/slideLayout14.xml" Id="rId1" /></Relationships>
</file>

<file path=ppt/slides/_rels/slide16.xml.rels>&#65279;<?xml version="1.0" encoding="utf-8"?><Relationships xmlns="http://schemas.openxmlformats.org/package/2006/relationships"><Relationship Type="http://schemas.openxmlformats.org/officeDocument/2006/relationships/slideLayout" Target="/ppt/slideLayouts/slideLayout5.xml" Id="rId1" /></Relationships>
</file>

<file path=ppt/slides/_rels/slide17.xml.rels>&#65279;<?xml version="1.0" encoding="utf-8"?><Relationships xmlns="http://schemas.openxmlformats.org/package/2006/relationships"><Relationship Type="http://schemas.openxmlformats.org/officeDocument/2006/relationships/slideLayout" Target="/ppt/slideLayouts/slideLayout9.xml" Id="rId1" /><Relationship Type="http://schemas.openxmlformats.org/officeDocument/2006/relationships/image" Target="/ppt/media/image8.png" Id="rId2" /><Relationship Type="http://schemas.openxmlformats.org/officeDocument/2006/relationships/image" Target="/ppt/media/image8.jpg" Id="rId3" /><Relationship Type="http://schemas.openxmlformats.org/officeDocument/2006/relationships/image" Target="/ppt/media/image9.jpg" Id="rId4" /><Relationship Type="http://schemas.openxmlformats.org/officeDocument/2006/relationships/image" Target="/ppt/media/image10.jpg" Id="rId5" /></Relationships>
</file>

<file path=ppt/slides/_rels/slide18.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19.xml.rels>&#65279;<?xml version="1.0" encoding="utf-8"?><Relationships xmlns="http://schemas.openxmlformats.org/package/2006/relationships"><Relationship Type="http://schemas.openxmlformats.org/officeDocument/2006/relationships/slideLayout" Target="/ppt/slideLayouts/slideLayout7.xml" Id="rId1" /></Relationships>
</file>

<file path=ppt/slides/_rels/slide2.xml.rels>&#65279;<?xml version="1.0" encoding="utf-8"?><Relationships xmlns="http://schemas.openxmlformats.org/package/2006/relationships"><Relationship Type="http://schemas.openxmlformats.org/officeDocument/2006/relationships/slideLayout" Target="/ppt/slideLayouts/slideLayout3.xml" Id="rId1" /><Relationship Type="http://schemas.openxmlformats.org/officeDocument/2006/relationships/image" Target="/ppt/media/image3.png" Id="rId2" /></Relationships>
</file>

<file path=ppt/slides/_rels/slide20.xml.rels>&#65279;<?xml version="1.0" encoding="utf-8"?><Relationships xmlns="http://schemas.openxmlformats.org/package/2006/relationships"><Relationship Type="http://schemas.openxmlformats.org/officeDocument/2006/relationships/slideLayout" Target="/ppt/slideLayouts/slideLayout14.xml" Id="rId1" /></Relationships>
</file>

<file path=ppt/slides/_rels/slide21.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22.xml.rels>&#65279;<?xml version="1.0" encoding="utf-8"?><Relationships xmlns="http://schemas.openxmlformats.org/package/2006/relationships"><Relationship Type="http://schemas.openxmlformats.org/officeDocument/2006/relationships/slideLayout" Target="/ppt/slideLayouts/slideLayout10.xml" Id="rId1" /><Relationship Type="http://schemas.openxmlformats.org/officeDocument/2006/relationships/image" Target="/ppt/media/image9.png" Id="rId2" /><Relationship Type="http://schemas.openxmlformats.org/officeDocument/2006/relationships/image" Target="/ppt/media/image3.jpg" Id="rId3" /><Relationship Type="http://schemas.openxmlformats.org/officeDocument/2006/relationships/image" Target="/ppt/media/image11.jpg" Id="rId4" /></Relationships>
</file>

<file path=ppt/slides/_rels/slide23.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24.xml.rels>&#65279;<?xml version="1.0" encoding="utf-8"?><Relationships xmlns="http://schemas.openxmlformats.org/package/2006/relationships"><Relationship Type="http://schemas.openxmlformats.org/officeDocument/2006/relationships/slideLayout" Target="/ppt/slideLayouts/slideLayout12.xml" Id="rId1" /><Relationship Type="http://schemas.openxmlformats.org/officeDocument/2006/relationships/image" Target="/ppt/media/image.jpg" Id="rId2" /><Relationship Type="http://schemas.openxmlformats.org/officeDocument/2006/relationships/image" Target="/ppt/media/image2.png" Id="rId3" /></Relationships>
</file>

<file path=ppt/slides/_rels/slide25.xml.rels>&#65279;<?xml version="1.0" encoding="utf-8"?><Relationships xmlns="http://schemas.openxmlformats.org/package/2006/relationships"><Relationship Type="http://schemas.openxmlformats.org/officeDocument/2006/relationships/slideLayout" Target="/ppt/slideLayouts/slideLayout13.xml" Id="rId1" /></Relationships>
</file>

<file path=ppt/slides/_rels/slide3.xml.rels>&#65279;<?xml version="1.0" encoding="utf-8"?><Relationships xmlns="http://schemas.openxmlformats.org/package/2006/relationships"><Relationship Type="http://schemas.openxmlformats.org/officeDocument/2006/relationships/slideLayout" Target="/ppt/slideLayouts/slideLayout14.xml" Id="rId1" /></Relationships>
</file>

<file path=ppt/slides/_rels/slide4.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4.png" Id="rId2" /><Relationship Type="http://schemas.openxmlformats.org/officeDocument/2006/relationships/image" Target="/ppt/media/image5.png" Id="rId3" /><Relationship Type="http://schemas.openxmlformats.org/officeDocument/2006/relationships/image" Target="/ppt/media/image2.jpg" Id="rId4" /><Relationship Type="http://schemas.openxmlformats.org/officeDocument/2006/relationships/image" Target="/ppt/media/image3.jpg" Id="rId5" /></Relationships>
</file>

<file path=ppt/slides/_rels/slide5.xml.rels>&#65279;<?xml version="1.0" encoding="utf-8"?><Relationships xmlns="http://schemas.openxmlformats.org/package/2006/relationships"><Relationship Type="http://schemas.openxmlformats.org/officeDocument/2006/relationships/slideLayout" Target="/ppt/slideLayouts/slideLayout6.xml" Id="rId1" /><Relationship Type="http://schemas.openxmlformats.org/officeDocument/2006/relationships/image" Target="/ppt/media/image6.png" Id="rId2" /><Relationship Type="http://schemas.openxmlformats.org/officeDocument/2006/relationships/image" Target="/ppt/media/image4.jpg" Id="rId3" /></Relationships>
</file>

<file path=ppt/slides/_rels/slide6.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7.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8.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9.xml.rels>&#65279;<?xml version="1.0" encoding="utf-8"?><Relationships xmlns="http://schemas.openxmlformats.org/package/2006/relationships"><Relationship Type="http://schemas.openxmlformats.org/officeDocument/2006/relationships/slideLayout" Target="/ppt/slideLayouts/slideLayout14.xml" Id="rId1" /></Relationships>
</file>

<file path=ppt/slides/slide1.xml><?xml version="1.0" encoding="utf-8"?>
<p:sld xmlns:a="http://schemas.openxmlformats.org/drawingml/2006/main" xmlns:r="http://schemas.openxmlformats.org/officeDocument/2006/relationships" xmlns:p="http://schemas.openxmlformats.org/presentationml/2006/main" showMasterSp="1">
  <p:cSld>
    <p:spTree>
      <p:nvGrpSpPr>
        <p:cNvPr id="1" name=""/>
        <p:cNvGrpSpPr/>
        <p:nvPr/>
      </p:nvGrpSpPr>
      <p:grpSpPr>
        <a:xfrm>
          <a:off x="0" y="0"/>
          <a:ext cx="0" cy="0"/>
          <a:chOff x="0" y="0"/>
          <a:chExt cx="0" cy="0"/>
        </a:xfrm>
      </p:grpSpPr>
      <p:pic>
        <p:nvPicPr>
          <p:cNvPr id="155" name="media1.mov"/>
          <p:cNvPicPr/>
          <p:nvPr/>
        </p:nvPicPr>
        <p:blipFill>
          <a:blip r:embed="rId2"/>
          <a:stretch/>
        </p:blipFill>
        <p:spPr>
          <a:xfrm>
            <a:off x="0" y="0"/>
            <a:ext cx="571500" cy="571500"/>
          </a:xfrm>
          <a:prstGeom prst="rect">
            <a:avLst/>
          </a:prstGeom>
        </p:spPr>
      </p:pic>
      <p:pic>
        <p:nvPicPr>
          <p:cNvPr id="157" name="image2.jpeg"/>
          <p:cNvPicPr/>
          <p:nvPr/>
        </p:nvPicPr>
        <p:blipFill>
          <a:blip r:embed="rId3"/>
          <a:stretch/>
        </p:blipFill>
        <p:spPr>
          <a:xfrm>
            <a:off x="0" y="0"/>
            <a:ext cx="12192001" cy="6858001"/>
          </a:xfrm>
          <a:prstGeom prst="rect">
            <a:avLst/>
          </a:prstGeom>
          <a:ln w="12700">
            <a:miter/>
          </a:ln>
        </p:spPr>
      </p:pic>
      <p:sp>
        <p:nvSpPr>
          <p:cNvPr id="158" name="矩形"/>
          <p:cNvSpPr/>
          <p:nvPr/>
        </p:nvSpPr>
        <p:spPr>
          <a:xfrm>
            <a:off x="-1" y="3657598"/>
            <a:ext cx="7067623" cy="1897318"/>
          </a:xfrm>
          <a:prstGeom prst="rect">
            <a:avLst/>
          </a:prstGeom>
          <a:solidFill>
            <a:srgbClr val="FFC200"/>
          </a:solidFill>
          <a:ln w="12700">
            <a:miter/>
          </a:ln>
        </p:spPr>
        <p:txBody>
          <a:bodyPr lIns="45719" rIns="45719" anchor="ctr"/>
          <a:lstStyle/>
          <a:p>
            <a:pPr algn="ctr">
              <a:defRPr>
                <a:solidFill>
                  <a:srgbClr val="FFFFFF"/>
                </a:solidFill>
              </a:defRPr>
            </a:pPr>
          </a:p>
        </p:txBody>
      </p:sp>
      <p:sp>
        <p:nvSpPr>
          <p:cNvPr id="159" name="2018COMPANY INFORMATION…"/>
          <p:cNvSpPr txBox="1"/>
          <p:nvPr/>
        </p:nvSpPr>
        <p:spPr>
          <a:xfrm>
            <a:off x="257493" y="3817620"/>
            <a:ext cx="6300848" cy="1742441"/>
          </a:xfrm>
          <a:prstGeom prst="rect">
            <a:avLst/>
          </a:prstGeom>
          <a:ln w="12700">
            <a:miter/>
          </a:ln>
        </p:spPr>
        <p:txBody>
          <a:bodyPr wrap="none" lIns="45719" rIns="45719">
            <a:spAutoFit/>
          </a:bodyPr>
          <a:lstStyle/>
          <a:p>
            <a:pPr>
              <a:defRPr sz="5000" b="1">
                <a:solidFill>
                  <a:srgbClr val="FFFFFF"/>
                </a:solidFill>
                <a:latin typeface="Helvetica"/>
                <a:ea typeface="Helvetica"/>
              </a:defRPr>
            </a:pPr>
            <a:r>
              <a:t>2018</a:t>
            </a:r>
            <a:r>
              <a:rPr sz="3000"/>
              <a:t>COMPANY INFORMATION</a:t>
            </a:r>
            <a:endParaRPr sz="3000"/>
          </a:p>
          <a:p>
            <a:pPr>
              <a:defRPr sz="5000" b="1">
                <a:solidFill>
                  <a:srgbClr val="FFFFFF"/>
                </a:solidFill>
                <a:latin typeface="Helvetica"/>
                <a:ea typeface="Helvetica"/>
              </a:defRPr>
            </a:pPr>
            <a:r>
              <a:t>企业工作总结模板</a:t>
            </a:r>
          </a:p>
        </p:txBody>
      </p:sp>
      <p:sp>
        <p:nvSpPr>
          <p:cNvPr id="160" name="LOGO"/>
          <p:cNvSpPr txBox="1"/>
          <p:nvPr/>
        </p:nvSpPr>
        <p:spPr>
          <a:xfrm>
            <a:off x="8609584" y="4874895"/>
            <a:ext cx="2347725" cy="942812"/>
          </a:xfrm>
          <a:prstGeom prst="rect">
            <a:avLst/>
          </a:prstGeom>
          <a:ln w="12700">
            <a:miter/>
          </a:ln>
        </p:spPr>
        <p:txBody>
          <a:bodyPr wrap="none" lIns="45719" rIns="45719">
            <a:spAutoFit/>
          </a:bodyPr>
          <a:lstStyle>
            <a:lvl1pPr lvl="0" algn="ctr">
              <a:defRPr sz="6000" b="1">
                <a:solidFill>
                  <a:srgbClr val="FFFFFF"/>
                </a:solidFill>
              </a:defRPr>
            </a:lvl1pPr>
          </a:lstStyle>
          <a:p>
            <a:r>
              <a:t>LOGO</a:t>
            </a:r>
          </a:p>
        </p:txBody>
      </p:sp>
      <p:sp>
        <p:nvSpPr>
          <p:cNvPr id="161" name="三角形"/>
          <p:cNvSpPr/>
          <p:nvPr/>
        </p:nvSpPr>
        <p:spPr>
          <a:xfrm rot="10800000" flipH="1">
            <a:off x="7067621" y="3663222"/>
            <a:ext cx="1285104" cy="1897318"/>
          </a:xfrm>
          <a:custGeom>
            <a:rect l="0" t="0" r="r" b="b"/>
            <a:pathLst>
              <a:path w="1285104" h="1897318" fill="norm" stroke="1">
                <a:moveTo>
                  <a:pt x="0" y="1897318"/>
                </a:moveTo>
                <a:lnTo>
                  <a:pt x="1285104" y="1897318"/>
                </a:lnTo>
                <a:lnTo>
                  <a:pt x="0" y="0"/>
                </a:lnTo>
                <a:close/>
              </a:path>
            </a:pathLst>
          </a:custGeom>
          <a:solidFill>
            <a:srgbClr val="FFC200"/>
          </a:solidFill>
          <a:ln w="12700">
            <a:miter/>
          </a:ln>
        </p:spPr>
        <p:txBody>
          <a:bodyPr lIns="45719" rIns="45719" anchor="ctr"/>
          <a:lstStyle/>
          <a:p>
            <a:pPr algn="ctr">
              <a:defRPr>
                <a:solidFill>
                  <a:srgbClr val="FFFFFF"/>
                </a:solidFill>
              </a:defRPr>
            </a:pPr>
          </a:p>
        </p:txBody>
      </p:sp>
    </p:spTree>
  </p:cSld>
  <p:clrMapOvr>
    <a:masterClrMapping/>
  </p:clrMapOvr>
  <p:timing>
    <p:tnLst>
      <p:par>
        <p:cTn id="1" dur="indefinite" restart="never" fill="hold"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1">
  <p:cSld>
    <p:spTree>
      <p:nvGrpSpPr>
        <p:cNvPr id="1" name=""/>
        <p:cNvGrpSpPr/>
        <p:nvPr/>
      </p:nvGrpSpPr>
      <p:grpSpPr>
        <a:xfrm>
          <a:off x="0" y="0"/>
          <a:ext cx="0" cy="0"/>
          <a:chOff x="0" y="0"/>
          <a:chExt cx="0" cy="0"/>
        </a:xfrm>
      </p:grpSpPr>
      <p:sp>
        <p:nvSpPr>
          <p:cNvPr id="436" name="形状"/>
          <p:cNvSpPr/>
          <p:nvPr/>
        </p:nvSpPr>
        <p:spPr>
          <a:xfrm>
            <a:off x="-134022" y="2"/>
            <a:ext cx="5032668" cy="419101"/>
          </a:xfrm>
          <a:custGeom>
            <a:rect l="0" t="0" r="r" b="b"/>
            <a:pathLst>
              <a:path w="5032668" h="419101" fill="norm" stroke="1">
                <a:moveTo>
                  <a:pt x="104847" y="0"/>
                </a:moveTo>
                <a:lnTo>
                  <a:pt x="5032668" y="0"/>
                </a:lnTo>
                <a:lnTo>
                  <a:pt x="4927821" y="419101"/>
                </a:lnTo>
                <a:lnTo>
                  <a:pt x="0" y="419101"/>
                </a:lnTo>
                <a:close/>
              </a:path>
            </a:pathLst>
          </a:custGeom>
          <a:solidFill>
            <a:srgbClr val="323F4F"/>
          </a:solidFill>
          <a:ln w="12700">
            <a:miter/>
          </a:ln>
        </p:spPr>
        <p:txBody>
          <a:bodyPr lIns="45719" rIns="45719" anchor="ctr"/>
          <a:lstStyle/>
          <a:p>
            <a:pPr algn="ctr">
              <a:defRPr>
                <a:solidFill>
                  <a:srgbClr val="FFFFFF"/>
                </a:solidFill>
              </a:defRPr>
            </a:pPr>
          </a:p>
        </p:txBody>
      </p:sp>
      <p:grpSp>
        <p:nvGrpSpPr>
          <p:cNvPr id="443" name="成组"/>
          <p:cNvGrpSpPr/>
          <p:nvPr/>
        </p:nvGrpSpPr>
        <p:grpSpPr>
          <a:xfrm>
            <a:off x="-391195" y="-2"/>
            <a:ext cx="1417774" cy="723903"/>
            <a:chOff x="0" y="0"/>
            <a:chExt cx="1417773" cy="723901"/>
          </a:xfrm>
        </p:grpSpPr>
        <p:sp>
          <p:nvSpPr>
            <p:cNvPr id="437" name="形状"/>
            <p:cNvSpPr/>
            <p:nvPr/>
          </p:nvSpPr>
          <p:spPr>
            <a:xfrm>
              <a:off x="525703" y="0"/>
              <a:ext cx="278919" cy="723902"/>
            </a:xfrm>
            <a:custGeom>
              <a:rect l="0" t="0" r="r" b="b"/>
              <a:pathLst>
                <a:path w="278919" h="723902" fill="norm" stroke="1">
                  <a:moveTo>
                    <a:pt x="180975" y="0"/>
                  </a:moveTo>
                  <a:lnTo>
                    <a:pt x="278919" y="0"/>
                  </a:lnTo>
                  <a:lnTo>
                    <a:pt x="97944" y="723902"/>
                  </a:lnTo>
                  <a:lnTo>
                    <a:pt x="0" y="723902"/>
                  </a:lnTo>
                  <a:close/>
                </a:path>
              </a:pathLst>
            </a:custGeom>
            <a:solidFill>
              <a:srgbClr val="FFC200"/>
            </a:solidFill>
            <a:ln>
              <a:noFill/>
            </a:ln>
          </p:spPr>
          <p:txBody>
            <a:bodyPr wrap="square" lIns="45719" tIns="45719" rIns="45719" bIns="45719" numCol="1" anchor="ctr"/>
            <a:lstStyle/>
            <a:p>
              <a:pPr algn="ctr">
                <a:defRPr>
                  <a:solidFill>
                    <a:srgbClr val="FFFFFF"/>
                  </a:solidFill>
                </a:defRPr>
              </a:pPr>
            </a:p>
          </p:txBody>
        </p:sp>
        <p:sp>
          <p:nvSpPr>
            <p:cNvPr id="438" name="形状"/>
            <p:cNvSpPr/>
            <p:nvPr/>
          </p:nvSpPr>
          <p:spPr>
            <a:xfrm>
              <a:off x="678991" y="0"/>
              <a:ext cx="278919" cy="723902"/>
            </a:xfrm>
            <a:custGeom>
              <a:rect l="0" t="0" r="r" b="b"/>
              <a:pathLst>
                <a:path w="278919" h="723902" fill="norm" stroke="1">
                  <a:moveTo>
                    <a:pt x="180975" y="0"/>
                  </a:moveTo>
                  <a:lnTo>
                    <a:pt x="278919" y="0"/>
                  </a:lnTo>
                  <a:lnTo>
                    <a:pt x="97944" y="723902"/>
                  </a:lnTo>
                  <a:lnTo>
                    <a:pt x="0" y="723902"/>
                  </a:lnTo>
                  <a:close/>
                </a:path>
              </a:pathLst>
            </a:custGeom>
            <a:solidFill>
              <a:srgbClr val="FFC200"/>
            </a:solidFill>
            <a:ln>
              <a:noFill/>
            </a:ln>
          </p:spPr>
          <p:txBody>
            <a:bodyPr wrap="square" lIns="45719" tIns="45719" rIns="45719" bIns="45719" numCol="1" anchor="ctr"/>
            <a:lstStyle/>
            <a:p>
              <a:pPr algn="ctr">
                <a:defRPr>
                  <a:solidFill>
                    <a:srgbClr val="FFFFFF"/>
                  </a:solidFill>
                </a:defRPr>
              </a:pPr>
            </a:p>
          </p:txBody>
        </p:sp>
        <p:sp>
          <p:nvSpPr>
            <p:cNvPr id="439" name="形状"/>
            <p:cNvSpPr/>
            <p:nvPr/>
          </p:nvSpPr>
          <p:spPr>
            <a:xfrm>
              <a:off x="832279" y="0"/>
              <a:ext cx="278919" cy="723902"/>
            </a:xfrm>
            <a:custGeom>
              <a:rect l="0" t="0" r="r" b="b"/>
              <a:pathLst>
                <a:path w="278919" h="723902" fill="norm" stroke="1">
                  <a:moveTo>
                    <a:pt x="180975" y="0"/>
                  </a:moveTo>
                  <a:lnTo>
                    <a:pt x="278919" y="0"/>
                  </a:lnTo>
                  <a:lnTo>
                    <a:pt x="97944" y="723902"/>
                  </a:lnTo>
                  <a:lnTo>
                    <a:pt x="0" y="723902"/>
                  </a:lnTo>
                  <a:close/>
                </a:path>
              </a:pathLst>
            </a:custGeom>
            <a:solidFill>
              <a:srgbClr val="FFC200"/>
            </a:solidFill>
            <a:ln>
              <a:noFill/>
            </a:ln>
          </p:spPr>
          <p:txBody>
            <a:bodyPr wrap="square" lIns="45719" tIns="45719" rIns="45719" bIns="45719" numCol="1" anchor="ctr"/>
            <a:lstStyle/>
            <a:p>
              <a:pPr algn="ctr">
                <a:defRPr>
                  <a:solidFill>
                    <a:srgbClr val="FFFFFF"/>
                  </a:solidFill>
                </a:defRPr>
              </a:pPr>
            </a:p>
          </p:txBody>
        </p:sp>
        <p:sp>
          <p:nvSpPr>
            <p:cNvPr id="440" name="形状"/>
            <p:cNvSpPr/>
            <p:nvPr/>
          </p:nvSpPr>
          <p:spPr>
            <a:xfrm>
              <a:off x="985567" y="0"/>
              <a:ext cx="278919" cy="723902"/>
            </a:xfrm>
            <a:custGeom>
              <a:rect l="0" t="0" r="r" b="b"/>
              <a:pathLst>
                <a:path w="278919" h="723902" fill="norm" stroke="1">
                  <a:moveTo>
                    <a:pt x="180975" y="0"/>
                  </a:moveTo>
                  <a:lnTo>
                    <a:pt x="278919" y="0"/>
                  </a:lnTo>
                  <a:lnTo>
                    <a:pt x="97944" y="723902"/>
                  </a:lnTo>
                  <a:lnTo>
                    <a:pt x="0" y="723902"/>
                  </a:lnTo>
                  <a:close/>
                </a:path>
              </a:pathLst>
            </a:custGeom>
            <a:solidFill>
              <a:srgbClr val="FFC200"/>
            </a:solidFill>
            <a:ln>
              <a:noFill/>
            </a:ln>
          </p:spPr>
          <p:txBody>
            <a:bodyPr wrap="square" lIns="45719" tIns="45719" rIns="45719" bIns="45719" numCol="1" anchor="ctr"/>
            <a:lstStyle/>
            <a:p>
              <a:pPr algn="ctr">
                <a:defRPr>
                  <a:solidFill>
                    <a:srgbClr val="FFFFFF"/>
                  </a:solidFill>
                </a:defRPr>
              </a:pPr>
            </a:p>
          </p:txBody>
        </p:sp>
        <p:sp>
          <p:nvSpPr>
            <p:cNvPr id="441" name="形状"/>
            <p:cNvSpPr/>
            <p:nvPr/>
          </p:nvSpPr>
          <p:spPr>
            <a:xfrm>
              <a:off x="1138856" y="0"/>
              <a:ext cx="278919" cy="723902"/>
            </a:xfrm>
            <a:custGeom>
              <a:rect l="0" t="0" r="r" b="b"/>
              <a:pathLst>
                <a:path w="278919" h="723902" fill="norm" stroke="1">
                  <a:moveTo>
                    <a:pt x="180975" y="0"/>
                  </a:moveTo>
                  <a:lnTo>
                    <a:pt x="278919" y="0"/>
                  </a:lnTo>
                  <a:lnTo>
                    <a:pt x="97944" y="723902"/>
                  </a:lnTo>
                  <a:lnTo>
                    <a:pt x="0" y="723902"/>
                  </a:lnTo>
                  <a:close/>
                </a:path>
              </a:pathLst>
            </a:custGeom>
            <a:solidFill>
              <a:srgbClr val="FFC200"/>
            </a:solidFill>
            <a:ln>
              <a:noFill/>
            </a:ln>
          </p:spPr>
          <p:txBody>
            <a:bodyPr wrap="square" lIns="45719" tIns="45719" rIns="45719" bIns="45719" numCol="1" anchor="ctr"/>
            <a:lstStyle/>
            <a:p>
              <a:pPr algn="ctr">
                <a:defRPr>
                  <a:solidFill>
                    <a:srgbClr val="FFFFFF"/>
                  </a:solidFill>
                </a:defRPr>
              </a:pPr>
            </a:p>
          </p:txBody>
        </p:sp>
        <p:sp>
          <p:nvSpPr>
            <p:cNvPr id="442" name="形状"/>
            <p:cNvSpPr/>
            <p:nvPr/>
          </p:nvSpPr>
          <p:spPr>
            <a:xfrm>
              <a:off x="0" y="-1"/>
              <a:ext cx="651334" cy="723903"/>
            </a:xfrm>
            <a:custGeom>
              <a:rect l="0" t="0" r="r" b="b"/>
              <a:pathLst>
                <a:path w="651334" h="723903" fill="norm" stroke="1">
                  <a:moveTo>
                    <a:pt x="180986" y="0"/>
                  </a:moveTo>
                  <a:lnTo>
                    <a:pt x="651334" y="0"/>
                  </a:lnTo>
                  <a:lnTo>
                    <a:pt x="470348" y="723903"/>
                  </a:lnTo>
                  <a:lnTo>
                    <a:pt x="0" y="723903"/>
                  </a:lnTo>
                  <a:close/>
                </a:path>
              </a:pathLst>
            </a:custGeom>
            <a:solidFill>
              <a:srgbClr val="FFC200"/>
            </a:solidFill>
            <a:ln>
              <a:noFill/>
            </a:ln>
          </p:spPr>
          <p:txBody>
            <a:bodyPr wrap="square" lIns="45719" tIns="45719" rIns="45719" bIns="45719" numCol="1" anchor="ctr"/>
            <a:lstStyle/>
            <a:p>
              <a:pPr algn="ctr">
                <a:defRPr>
                  <a:solidFill>
                    <a:srgbClr val="FFFFFF"/>
                  </a:solidFill>
                </a:defRPr>
              </a:pPr>
            </a:p>
          </p:txBody>
        </p:sp>
      </p:grpSp>
      <p:sp>
        <p:nvSpPr>
          <p:cNvPr id="444" name="线条"/>
          <p:cNvSpPr/>
          <p:nvPr/>
        </p:nvSpPr>
        <p:spPr>
          <a:xfrm>
            <a:off x="1026579" y="549329"/>
            <a:ext cx="11165421" cy="1"/>
          </a:xfrm>
          <a:prstGeom prst="line">
            <a:avLst/>
          </a:prstGeom>
          <a:ln w="28575">
            <a:solidFill>
              <a:srgbClr val="323F4F"/>
            </a:solidFill>
            <a:miter/>
          </a:ln>
        </p:spPr>
        <p:txBody>
          <a:bodyPr lIns="0" tIns="0" rIns="0" bIns="0"/>
          <a:lstStyle/>
          <a:p>
            <a:pPr>
              <a:defRPr sz="1200">
                <a:latin typeface="Helvetica"/>
                <a:ea typeface="Helvetica"/>
              </a:defRPr>
            </a:pPr>
          </a:p>
        </p:txBody>
      </p:sp>
      <p:sp>
        <p:nvSpPr>
          <p:cNvPr id="445" name="标题文字添加"/>
          <p:cNvSpPr txBox="1"/>
          <p:nvPr/>
        </p:nvSpPr>
        <p:spPr>
          <a:xfrm>
            <a:off x="1111041" y="683638"/>
            <a:ext cx="2542541" cy="662941"/>
          </a:xfrm>
          <a:prstGeom prst="rect">
            <a:avLst/>
          </a:prstGeom>
          <a:ln w="12700">
            <a:miter/>
          </a:ln>
        </p:spPr>
        <p:txBody>
          <a:bodyPr wrap="none" lIns="45719" rIns="45719">
            <a:spAutoFit/>
          </a:bodyPr>
          <a:lstStyle>
            <a:lvl1pPr lvl="0" algn="ctr">
              <a:defRPr sz="3200" b="1">
                <a:solidFill>
                  <a:srgbClr val="44546A"/>
                </a:solidFill>
                <a:latin typeface="Helvetica"/>
                <a:ea typeface="Helvetica"/>
              </a:defRPr>
            </a:lvl1pPr>
          </a:lstStyle>
          <a:p>
            <a:pPr>
              <a:defRPr>
                <a:latin typeface="Century Gothic"/>
                <a:ea typeface="Century Gothic"/>
              </a:defRPr>
            </a:pPr>
            <a:r>
              <a:rPr>
                <a:latin typeface="Helvetica"/>
                <a:ea typeface="Helvetica"/>
              </a:rPr>
              <a:t>标题文字添加</a:t>
            </a:r>
          </a:p>
        </p:txBody>
      </p:sp>
      <p:sp>
        <p:nvSpPr>
          <p:cNvPr id="446" name="The user can demonstrate on a projector or computer, or print the presentation and make it into a film to be used"/>
          <p:cNvSpPr txBox="1"/>
          <p:nvPr/>
        </p:nvSpPr>
        <p:spPr>
          <a:xfrm>
            <a:off x="3838333" y="768276"/>
            <a:ext cx="5080001" cy="396241"/>
          </a:xfrm>
          <a:prstGeom prst="rect">
            <a:avLst/>
          </a:prstGeom>
          <a:ln w="12700">
            <a:miter/>
          </a:ln>
        </p:spPr>
        <p:txBody>
          <a:bodyPr lIns="45719" rIns="45719">
            <a:spAutoFit/>
          </a:bodyPr>
          <a:lstStyle>
            <a:lvl1pPr lvl="0">
              <a:defRPr sz="1000">
                <a:solidFill>
                  <a:srgbClr val="A6A6A6"/>
                </a:solidFill>
                <a:latin typeface="Century Gothic"/>
                <a:ea typeface="Century Gothic"/>
              </a:defRPr>
            </a:lvl1pPr>
          </a:lstStyle>
          <a:p>
            <a:r>
              <a:t>The user can demonstrate on a projector or computer, or print the presentation and make it into a film to be used</a:t>
            </a:r>
          </a:p>
        </p:txBody>
      </p:sp>
      <p:sp>
        <p:nvSpPr>
          <p:cNvPr id="447" name="线条"/>
          <p:cNvSpPr/>
          <p:nvPr/>
        </p:nvSpPr>
        <p:spPr>
          <a:xfrm flipH="1" flipV="1">
            <a:off x="1357657" y="2947833"/>
            <a:ext cx="10143454" cy="1"/>
          </a:xfrm>
          <a:prstGeom prst="line">
            <a:avLst/>
          </a:prstGeom>
          <a:ln w="19050">
            <a:solidFill>
              <a:srgbClr val="44546A"/>
            </a:solidFill>
            <a:prstDash val="sysDot"/>
            <a:miter/>
            <a:headEnd type="oval"/>
            <a:tailEnd type="oval"/>
          </a:ln>
        </p:spPr>
        <p:txBody>
          <a:bodyPr lIns="0" tIns="0" rIns="0" bIns="0"/>
          <a:lstStyle/>
          <a:p>
            <a:pPr>
              <a:defRPr sz="1200">
                <a:latin typeface="Helvetica"/>
                <a:ea typeface="Helvetica"/>
              </a:defRPr>
            </a:pPr>
          </a:p>
        </p:txBody>
      </p:sp>
      <p:sp>
        <p:nvSpPr>
          <p:cNvPr id="448" name="圆形"/>
          <p:cNvSpPr/>
          <p:nvPr/>
        </p:nvSpPr>
        <p:spPr>
          <a:xfrm>
            <a:off x="5486196" y="1996216"/>
            <a:ext cx="1886375" cy="1886617"/>
          </a:xfrm>
          <a:prstGeom prst="ellipse">
            <a:avLst/>
          </a:prstGeom>
          <a:solidFill>
            <a:srgbClr val="FFC200"/>
          </a:solidFill>
          <a:ln w="12700">
            <a:miter/>
          </a:ln>
        </p:spPr>
        <p:txBody>
          <a:bodyPr lIns="45719" rIns="45719" anchor="ctr"/>
          <a:lstStyle/>
          <a:p>
            <a:pPr>
              <a:defRPr>
                <a:solidFill>
                  <a:srgbClr val="FFFFFF"/>
                </a:solidFill>
              </a:defRPr>
            </a:pPr>
          </a:p>
        </p:txBody>
      </p:sp>
      <p:sp>
        <p:nvSpPr>
          <p:cNvPr id="449" name="圆形"/>
          <p:cNvSpPr/>
          <p:nvPr/>
        </p:nvSpPr>
        <p:spPr>
          <a:xfrm>
            <a:off x="7589294" y="2169841"/>
            <a:ext cx="1539185" cy="1539385"/>
          </a:xfrm>
          <a:prstGeom prst="ellipse">
            <a:avLst/>
          </a:prstGeom>
          <a:solidFill>
            <a:srgbClr val="44546A"/>
          </a:solidFill>
          <a:ln w="12700">
            <a:miter/>
          </a:ln>
        </p:spPr>
        <p:txBody>
          <a:bodyPr lIns="45719" rIns="45719" anchor="ctr"/>
          <a:lstStyle/>
          <a:p>
            <a:pPr>
              <a:defRPr>
                <a:solidFill>
                  <a:srgbClr val="FFFFFF"/>
                </a:solidFill>
              </a:defRPr>
            </a:pPr>
          </a:p>
        </p:txBody>
      </p:sp>
      <p:sp>
        <p:nvSpPr>
          <p:cNvPr id="450" name="椭圆形"/>
          <p:cNvSpPr/>
          <p:nvPr/>
        </p:nvSpPr>
        <p:spPr>
          <a:xfrm>
            <a:off x="9345190" y="2352112"/>
            <a:ext cx="1174677" cy="1174829"/>
          </a:xfrm>
          <a:prstGeom prst="ellipse">
            <a:avLst/>
          </a:prstGeom>
          <a:solidFill>
            <a:srgbClr val="FFC200"/>
          </a:solidFill>
          <a:ln w="12700">
            <a:miter/>
          </a:ln>
        </p:spPr>
        <p:txBody>
          <a:bodyPr lIns="45719" rIns="45719" anchor="ctr"/>
          <a:lstStyle/>
          <a:p>
            <a:pPr>
              <a:defRPr>
                <a:solidFill>
                  <a:srgbClr val="FFFFFF"/>
                </a:solidFill>
              </a:defRPr>
            </a:pPr>
          </a:p>
        </p:txBody>
      </p:sp>
      <p:sp>
        <p:nvSpPr>
          <p:cNvPr id="451" name="椭圆形"/>
          <p:cNvSpPr/>
          <p:nvPr/>
        </p:nvSpPr>
        <p:spPr>
          <a:xfrm>
            <a:off x="2338893" y="2352112"/>
            <a:ext cx="1174677" cy="1174829"/>
          </a:xfrm>
          <a:prstGeom prst="ellipse">
            <a:avLst/>
          </a:prstGeom>
          <a:solidFill>
            <a:srgbClr val="FFC200"/>
          </a:solidFill>
          <a:ln w="12700">
            <a:miter/>
          </a:ln>
        </p:spPr>
        <p:txBody>
          <a:bodyPr lIns="45719" rIns="45719" anchor="ctr"/>
          <a:lstStyle/>
          <a:p>
            <a:pPr>
              <a:defRPr>
                <a:solidFill>
                  <a:srgbClr val="FFFFFF"/>
                </a:solidFill>
              </a:defRPr>
            </a:pPr>
          </a:p>
        </p:txBody>
      </p:sp>
      <p:sp>
        <p:nvSpPr>
          <p:cNvPr id="452" name="圆形"/>
          <p:cNvSpPr/>
          <p:nvPr/>
        </p:nvSpPr>
        <p:spPr>
          <a:xfrm>
            <a:off x="3730290" y="2169841"/>
            <a:ext cx="1539185" cy="1539385"/>
          </a:xfrm>
          <a:prstGeom prst="ellipse">
            <a:avLst/>
          </a:prstGeom>
          <a:solidFill>
            <a:srgbClr val="44546A"/>
          </a:solidFill>
          <a:ln w="12700">
            <a:miter/>
          </a:ln>
        </p:spPr>
        <p:txBody>
          <a:bodyPr lIns="45719" rIns="45719" anchor="ctr"/>
          <a:lstStyle/>
          <a:p>
            <a:pPr>
              <a:defRPr>
                <a:solidFill>
                  <a:srgbClr val="FFFFFF"/>
                </a:solidFill>
              </a:defRPr>
            </a:pPr>
          </a:p>
        </p:txBody>
      </p:sp>
      <p:sp>
        <p:nvSpPr>
          <p:cNvPr id="453" name="在此录入上述图表的综合描述说明，在此录入上述图表的综合描述说明在此录入上述图表的综合描述说明"/>
          <p:cNvSpPr txBox="1"/>
          <p:nvPr/>
        </p:nvSpPr>
        <p:spPr>
          <a:xfrm>
            <a:off x="937339" y="4967637"/>
            <a:ext cx="2250591" cy="1066801"/>
          </a:xfrm>
          <a:prstGeom prst="rect">
            <a:avLst/>
          </a:prstGeom>
          <a:ln w="12700">
            <a:miter/>
          </a:ln>
        </p:spPr>
        <p:txBody>
          <a:bodyPr lIns="64268" tIns="64268" rIns="64268" bIns="64268">
            <a:spAutoFit/>
          </a:bodyPr>
          <a:lstStyle>
            <a:lvl1pPr lvl="0" algn="ctr">
              <a:lnSpc>
                <a:spcPct val="120000"/>
              </a:lnSpc>
              <a:defRPr sz="1100">
                <a:solidFill>
                  <a:srgbClr val="80807F"/>
                </a:solidFill>
                <a:latin typeface="Helvetica"/>
                <a:ea typeface="Helvetica"/>
              </a:defRPr>
            </a:lvl1pPr>
          </a:lstStyle>
          <a:p>
            <a:r>
              <a:t>在此录入上述图表的综合描述说明，在此录入上述图表的综合描述说明在此录入上述图表的综合描述说明</a:t>
            </a:r>
          </a:p>
        </p:txBody>
      </p:sp>
      <p:sp>
        <p:nvSpPr>
          <p:cNvPr id="454" name="方案一"/>
          <p:cNvSpPr txBox="1"/>
          <p:nvPr/>
        </p:nvSpPr>
        <p:spPr>
          <a:xfrm>
            <a:off x="1329423" y="4580380"/>
            <a:ext cx="1466426" cy="469901"/>
          </a:xfrm>
          <a:prstGeom prst="rect">
            <a:avLst/>
          </a:prstGeom>
          <a:ln w="12700">
            <a:miter/>
          </a:ln>
        </p:spPr>
        <p:txBody>
          <a:bodyPr lIns="48197" tIns="48197" rIns="48197" bIns="48197">
            <a:spAutoFit/>
          </a:bodyPr>
          <a:lstStyle>
            <a:lvl1pPr lvl="0" algn="ctr" defTabSz="642416">
              <a:lnSpc>
                <a:spcPct val="80000"/>
              </a:lnSpc>
              <a:spcBef>
                <a:spcPts val="600"/>
              </a:spcBef>
              <a:defRPr sz="2100">
                <a:solidFill>
                  <a:srgbClr val="80807F"/>
                </a:solidFill>
                <a:latin typeface="Helvetica"/>
                <a:ea typeface="Helvetica"/>
              </a:defRPr>
            </a:lvl1pPr>
          </a:lstStyle>
          <a:p>
            <a:r>
              <a:t>方案一</a:t>
            </a:r>
          </a:p>
        </p:txBody>
      </p:sp>
      <p:sp>
        <p:nvSpPr>
          <p:cNvPr id="455" name="在此录入上述图表的综合描述说明，在此录入上述图表的综合描述说明在此录入上述图表的综合描述说明"/>
          <p:cNvSpPr txBox="1"/>
          <p:nvPr/>
        </p:nvSpPr>
        <p:spPr>
          <a:xfrm>
            <a:off x="3132139" y="4967637"/>
            <a:ext cx="2250591" cy="1066801"/>
          </a:xfrm>
          <a:prstGeom prst="rect">
            <a:avLst/>
          </a:prstGeom>
          <a:ln w="12700">
            <a:miter/>
          </a:ln>
        </p:spPr>
        <p:txBody>
          <a:bodyPr lIns="64268" tIns="64268" rIns="64268" bIns="64268">
            <a:spAutoFit/>
          </a:bodyPr>
          <a:lstStyle>
            <a:lvl1pPr lvl="0" algn="ctr">
              <a:lnSpc>
                <a:spcPct val="120000"/>
              </a:lnSpc>
              <a:defRPr sz="1100">
                <a:solidFill>
                  <a:srgbClr val="80807F"/>
                </a:solidFill>
                <a:latin typeface="Helvetica"/>
                <a:ea typeface="Helvetica"/>
              </a:defRPr>
            </a:lvl1pPr>
          </a:lstStyle>
          <a:p>
            <a:r>
              <a:t>在此录入上述图表的综合描述说明，在此录入上述图表的综合描述说明在此录入上述图表的综合描述说明</a:t>
            </a:r>
          </a:p>
        </p:txBody>
      </p:sp>
      <p:sp>
        <p:nvSpPr>
          <p:cNvPr id="456" name="方案二"/>
          <p:cNvSpPr txBox="1"/>
          <p:nvPr/>
        </p:nvSpPr>
        <p:spPr>
          <a:xfrm>
            <a:off x="3524222" y="4580380"/>
            <a:ext cx="1466426" cy="469901"/>
          </a:xfrm>
          <a:prstGeom prst="rect">
            <a:avLst/>
          </a:prstGeom>
          <a:ln w="12700">
            <a:miter/>
          </a:ln>
        </p:spPr>
        <p:txBody>
          <a:bodyPr lIns="48197" tIns="48197" rIns="48197" bIns="48197">
            <a:spAutoFit/>
          </a:bodyPr>
          <a:lstStyle>
            <a:lvl1pPr lvl="0" algn="ctr" defTabSz="642416">
              <a:lnSpc>
                <a:spcPct val="80000"/>
              </a:lnSpc>
              <a:spcBef>
                <a:spcPts val="600"/>
              </a:spcBef>
              <a:defRPr sz="2100">
                <a:solidFill>
                  <a:srgbClr val="80807F"/>
                </a:solidFill>
                <a:latin typeface="Helvetica"/>
                <a:ea typeface="Helvetica"/>
              </a:defRPr>
            </a:lvl1pPr>
          </a:lstStyle>
          <a:p>
            <a:r>
              <a:t>方案二</a:t>
            </a:r>
          </a:p>
        </p:txBody>
      </p:sp>
      <p:sp>
        <p:nvSpPr>
          <p:cNvPr id="457" name="在此录入上述图表的综合描述说明，在此录入上述图表的综合描述说明在此录入上述图表的综合描述说明"/>
          <p:cNvSpPr txBox="1"/>
          <p:nvPr/>
        </p:nvSpPr>
        <p:spPr>
          <a:xfrm>
            <a:off x="5357081" y="4967637"/>
            <a:ext cx="2250591" cy="1066801"/>
          </a:xfrm>
          <a:prstGeom prst="rect">
            <a:avLst/>
          </a:prstGeom>
          <a:ln w="12700">
            <a:miter/>
          </a:ln>
        </p:spPr>
        <p:txBody>
          <a:bodyPr lIns="64268" tIns="64268" rIns="64268" bIns="64268">
            <a:spAutoFit/>
          </a:bodyPr>
          <a:lstStyle>
            <a:lvl1pPr lvl="0" algn="ctr">
              <a:lnSpc>
                <a:spcPct val="120000"/>
              </a:lnSpc>
              <a:defRPr sz="1100">
                <a:solidFill>
                  <a:srgbClr val="80807F"/>
                </a:solidFill>
                <a:latin typeface="Helvetica"/>
                <a:ea typeface="Helvetica"/>
              </a:defRPr>
            </a:lvl1pPr>
          </a:lstStyle>
          <a:p>
            <a:r>
              <a:t>在此录入上述图表的综合描述说明，在此录入上述图表的综合描述说明在此录入上述图表的综合描述说明</a:t>
            </a:r>
          </a:p>
        </p:txBody>
      </p:sp>
      <p:sp>
        <p:nvSpPr>
          <p:cNvPr id="458" name="方案三"/>
          <p:cNvSpPr txBox="1"/>
          <p:nvPr/>
        </p:nvSpPr>
        <p:spPr>
          <a:xfrm>
            <a:off x="5749164" y="4580380"/>
            <a:ext cx="1466426" cy="469901"/>
          </a:xfrm>
          <a:prstGeom prst="rect">
            <a:avLst/>
          </a:prstGeom>
          <a:ln w="12700">
            <a:miter/>
          </a:ln>
        </p:spPr>
        <p:txBody>
          <a:bodyPr lIns="48197" tIns="48197" rIns="48197" bIns="48197">
            <a:spAutoFit/>
          </a:bodyPr>
          <a:lstStyle>
            <a:lvl1pPr lvl="0" algn="ctr" defTabSz="642416">
              <a:lnSpc>
                <a:spcPct val="80000"/>
              </a:lnSpc>
              <a:spcBef>
                <a:spcPts val="600"/>
              </a:spcBef>
              <a:defRPr sz="2100">
                <a:solidFill>
                  <a:srgbClr val="80807F"/>
                </a:solidFill>
                <a:latin typeface="Helvetica"/>
                <a:ea typeface="Helvetica"/>
              </a:defRPr>
            </a:lvl1pPr>
          </a:lstStyle>
          <a:p>
            <a:r>
              <a:t>方案三</a:t>
            </a:r>
          </a:p>
        </p:txBody>
      </p:sp>
      <p:sp>
        <p:nvSpPr>
          <p:cNvPr id="459" name="在此录入上述图表的综合描述说明，在此录入上述图表的综合描述说明在此录入上述图表的综合描述说明"/>
          <p:cNvSpPr txBox="1"/>
          <p:nvPr/>
        </p:nvSpPr>
        <p:spPr>
          <a:xfrm>
            <a:off x="7606555" y="4967637"/>
            <a:ext cx="2250591" cy="1066801"/>
          </a:xfrm>
          <a:prstGeom prst="rect">
            <a:avLst/>
          </a:prstGeom>
          <a:ln w="12700">
            <a:miter/>
          </a:ln>
        </p:spPr>
        <p:txBody>
          <a:bodyPr lIns="64268" tIns="64268" rIns="64268" bIns="64268">
            <a:spAutoFit/>
          </a:bodyPr>
          <a:lstStyle>
            <a:lvl1pPr lvl="0" algn="ctr">
              <a:lnSpc>
                <a:spcPct val="120000"/>
              </a:lnSpc>
              <a:defRPr sz="1100">
                <a:solidFill>
                  <a:srgbClr val="80807F"/>
                </a:solidFill>
                <a:latin typeface="Helvetica"/>
                <a:ea typeface="Helvetica"/>
              </a:defRPr>
            </a:lvl1pPr>
          </a:lstStyle>
          <a:p>
            <a:r>
              <a:t>在此录入上述图表的综合描述说明，在此录入上述图表的综合描述说明在此录入上述图表的综合描述说明</a:t>
            </a:r>
          </a:p>
        </p:txBody>
      </p:sp>
      <p:sp>
        <p:nvSpPr>
          <p:cNvPr id="460" name="方案四"/>
          <p:cNvSpPr txBox="1"/>
          <p:nvPr/>
        </p:nvSpPr>
        <p:spPr>
          <a:xfrm>
            <a:off x="7998638" y="4580380"/>
            <a:ext cx="1466426" cy="469901"/>
          </a:xfrm>
          <a:prstGeom prst="rect">
            <a:avLst/>
          </a:prstGeom>
          <a:ln w="12700">
            <a:miter/>
          </a:ln>
        </p:spPr>
        <p:txBody>
          <a:bodyPr lIns="48197" tIns="48197" rIns="48197" bIns="48197">
            <a:spAutoFit/>
          </a:bodyPr>
          <a:lstStyle>
            <a:lvl1pPr lvl="0" algn="ctr" defTabSz="642416">
              <a:lnSpc>
                <a:spcPct val="80000"/>
              </a:lnSpc>
              <a:spcBef>
                <a:spcPts val="600"/>
              </a:spcBef>
              <a:defRPr sz="2100">
                <a:solidFill>
                  <a:srgbClr val="80807F"/>
                </a:solidFill>
                <a:latin typeface="Helvetica"/>
                <a:ea typeface="Helvetica"/>
              </a:defRPr>
            </a:lvl1pPr>
          </a:lstStyle>
          <a:p>
            <a:r>
              <a:t>方案四</a:t>
            </a:r>
          </a:p>
        </p:txBody>
      </p:sp>
      <p:sp>
        <p:nvSpPr>
          <p:cNvPr id="461" name="在此录入上述图表的综合描述说明，在此录入上述图表的综合描述说明在此录入上述图表的综合描述说明"/>
          <p:cNvSpPr txBox="1"/>
          <p:nvPr/>
        </p:nvSpPr>
        <p:spPr>
          <a:xfrm>
            <a:off x="9857145" y="4967637"/>
            <a:ext cx="2250591" cy="1066801"/>
          </a:xfrm>
          <a:prstGeom prst="rect">
            <a:avLst/>
          </a:prstGeom>
          <a:ln w="12700">
            <a:miter/>
          </a:ln>
        </p:spPr>
        <p:txBody>
          <a:bodyPr lIns="64268" tIns="64268" rIns="64268" bIns="64268">
            <a:spAutoFit/>
          </a:bodyPr>
          <a:lstStyle>
            <a:lvl1pPr lvl="0" algn="ctr">
              <a:lnSpc>
                <a:spcPct val="120000"/>
              </a:lnSpc>
              <a:defRPr sz="1100">
                <a:solidFill>
                  <a:srgbClr val="80807F"/>
                </a:solidFill>
                <a:latin typeface="Helvetica"/>
                <a:ea typeface="Helvetica"/>
              </a:defRPr>
            </a:lvl1pPr>
          </a:lstStyle>
          <a:p>
            <a:r>
              <a:t>在此录入上述图表的综合描述说明，在此录入上述图表的综合描述说明在此录入上述图表的综合描述说明</a:t>
            </a:r>
          </a:p>
        </p:txBody>
      </p:sp>
      <p:sp>
        <p:nvSpPr>
          <p:cNvPr id="462" name="方案四"/>
          <p:cNvSpPr txBox="1"/>
          <p:nvPr/>
        </p:nvSpPr>
        <p:spPr>
          <a:xfrm>
            <a:off x="10249230" y="4580380"/>
            <a:ext cx="1466426" cy="469901"/>
          </a:xfrm>
          <a:prstGeom prst="rect">
            <a:avLst/>
          </a:prstGeom>
          <a:ln w="12700">
            <a:miter/>
          </a:ln>
        </p:spPr>
        <p:txBody>
          <a:bodyPr lIns="48197" tIns="48197" rIns="48197" bIns="48197">
            <a:spAutoFit/>
          </a:bodyPr>
          <a:lstStyle>
            <a:lvl1pPr lvl="0" algn="ctr" defTabSz="642416">
              <a:lnSpc>
                <a:spcPct val="80000"/>
              </a:lnSpc>
              <a:spcBef>
                <a:spcPts val="600"/>
              </a:spcBef>
              <a:defRPr sz="2100">
                <a:solidFill>
                  <a:srgbClr val="80807F"/>
                </a:solidFill>
                <a:latin typeface="Helvetica"/>
                <a:ea typeface="Helvetica"/>
              </a:defRPr>
            </a:lvl1pPr>
          </a:lstStyle>
          <a:p>
            <a:r>
              <a:t>方案四</a:t>
            </a:r>
          </a:p>
        </p:txBody>
      </p:sp>
    </p:spTree>
  </p:cSld>
  <p:clrMapOvr>
    <a:masterClrMapping/>
  </p:clrMapOvr>
  <p:timing>
    <p:tnLst>
      <p:par>
        <p:cTn id="1" dur="indefinite" restart="never" fill="hold" nodeType="tmRoot">
          <p:childTnLst>
            <p:seq>
              <p:cTn id="2" dur="indefinite" fill="hold" nodeType="mainSeq">
                <p:childTnLst>
                  <p:par>
                    <p:cTn id="3" fill="hold">
                      <p:stCondLst>
                        <p:cond delay="indefinite"/>
                        <p:cond evt="onBegin">
                          <p:tn val="2"/>
                        </p:cond>
                      </p:stCondLst>
                      <p:childTnLst>
                        <p:par>
                          <p:cTn id="4" fill="hold">
                            <p:stCondLst>
                              <p:cond delay="0"/>
                            </p:stCondLst>
                            <p:childTnLst>
                              <p:par>
                                <p:cTn id="5" presetID="10" presetClass="entr" presetSubtype="0" fill="hold" nodeType="afterEffect">
                                  <p:stCondLst>
                                    <p:cond delay="0"/>
                                  </p:stCondLst>
                                  <p:childTnLst>
                                    <p:set>
                                      <p:cBhvr>
                                        <p:cTn dur="1" fill="hold">
                                          <p:stCondLst>
                                            <p:cond delay="0"/>
                                          </p:stCondLst>
                                        </p:cTn>
                                        <p:tgtEl>
                                          <p:spTgt spid="447"/>
                                        </p:tgtEl>
                                        <p:attrNameLst>
                                          <p:attrName>style.visibility</p:attrName>
                                        </p:attrNameLst>
                                      </p:cBhvr>
                                      <p:to>
                                        <p:strVal val="visible"/>
                                      </p:to>
                                    </p:set>
                                    <p:animEffect transition="in" filter="fade">
                                      <p:cBhvr>
                                        <p:cTn dur="500"/>
                                        <p:tgtEl>
                                          <p:spTgt spid="44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dur="1" fill="hold">
                                          <p:stCondLst>
                                            <p:cond delay="0"/>
                                          </p:stCondLst>
                                        </p:cTn>
                                        <p:tgtEl>
                                          <p:spTgt spid="451"/>
                                        </p:tgtEl>
                                        <p:attrNameLst>
                                          <p:attrName>style.visibility</p:attrName>
                                        </p:attrNameLst>
                                      </p:cBhvr>
                                      <p:to>
                                        <p:strVal val="visible"/>
                                      </p:to>
                                    </p:set>
                                    <p:animEffect transition="in" filter="fade">
                                      <p:cBhvr>
                                        <p:cTn dur="500"/>
                                        <p:tgtEl>
                                          <p:spTgt spid="451"/>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dur="1" fill="hold">
                                          <p:stCondLst>
                                            <p:cond delay="0"/>
                                          </p:stCondLst>
                                        </p:cTn>
                                        <p:tgtEl>
                                          <p:spTgt spid="452"/>
                                        </p:tgtEl>
                                        <p:attrNameLst>
                                          <p:attrName>style.visibility</p:attrName>
                                        </p:attrNameLst>
                                      </p:cBhvr>
                                      <p:to>
                                        <p:strVal val="visible"/>
                                      </p:to>
                                    </p:set>
                                    <p:animEffect transition="in" filter="fade">
                                      <p:cBhvr>
                                        <p:cTn dur="500"/>
                                        <p:tgtEl>
                                          <p:spTgt spid="452"/>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dur="1" fill="hold">
                                          <p:stCondLst>
                                            <p:cond delay="0"/>
                                          </p:stCondLst>
                                        </p:cTn>
                                        <p:tgtEl>
                                          <p:spTgt spid="448"/>
                                        </p:tgtEl>
                                        <p:attrNameLst>
                                          <p:attrName>style.visibility</p:attrName>
                                        </p:attrNameLst>
                                      </p:cBhvr>
                                      <p:to>
                                        <p:strVal val="visible"/>
                                      </p:to>
                                    </p:set>
                                    <p:animEffect transition="in" filter="fade">
                                      <p:cBhvr>
                                        <p:cTn dur="500"/>
                                        <p:tgtEl>
                                          <p:spTgt spid="448"/>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dur="1" fill="hold">
                                          <p:stCondLst>
                                            <p:cond delay="0"/>
                                          </p:stCondLst>
                                        </p:cTn>
                                        <p:tgtEl>
                                          <p:spTgt spid="449"/>
                                        </p:tgtEl>
                                        <p:attrNameLst>
                                          <p:attrName>style.visibility</p:attrName>
                                        </p:attrNameLst>
                                      </p:cBhvr>
                                      <p:to>
                                        <p:strVal val="visible"/>
                                      </p:to>
                                    </p:set>
                                    <p:animEffect transition="in" filter="fade">
                                      <p:cBhvr>
                                        <p:cTn dur="500"/>
                                        <p:tgtEl>
                                          <p:spTgt spid="449"/>
                                        </p:tgtEl>
                                      </p:cBhvr>
                                    </p:animEffect>
                                  </p:childTnLst>
                                </p:cTn>
                              </p:par>
                            </p:childTnLst>
                          </p:cTn>
                        </p:par>
                        <p:par>
                          <p:cTn id="28" fill="hold">
                            <p:stCondLst>
                              <p:cond delay="2500"/>
                            </p:stCondLst>
                            <p:childTnLst>
                              <p:par>
                                <p:cTn id="29" presetID="10" presetClass="entr" presetSubtype="0" fill="hold" nodeType="afterEffect">
                                  <p:stCondLst>
                                    <p:cond delay="0"/>
                                  </p:stCondLst>
                                  <p:childTnLst>
                                    <p:set>
                                      <p:cBhvr>
                                        <p:cTn dur="1" fill="hold">
                                          <p:stCondLst>
                                            <p:cond delay="0"/>
                                          </p:stCondLst>
                                        </p:cTn>
                                        <p:tgtEl>
                                          <p:spTgt spid="450"/>
                                        </p:tgtEl>
                                        <p:attrNameLst>
                                          <p:attrName>style.visibility</p:attrName>
                                        </p:attrNameLst>
                                      </p:cBhvr>
                                      <p:to>
                                        <p:strVal val="visible"/>
                                      </p:to>
                                    </p:set>
                                    <p:animEffect transition="in" filter="fade">
                                      <p:cBhvr>
                                        <p:cTn dur="500"/>
                                        <p:tgtEl>
                                          <p:spTgt spid="450"/>
                                        </p:tgtEl>
                                      </p:cBhvr>
                                    </p:animEffect>
                                  </p:childTnLst>
                                </p:cTn>
                              </p:par>
                            </p:childTnLst>
                          </p:cTn>
                        </p:par>
                        <p:par>
                          <p:cTn id="33" fill="hold">
                            <p:stCondLst>
                              <p:cond delay="3000"/>
                            </p:stCondLst>
                            <p:childTnLst>
                              <p:par>
                                <p:cTn id="34" presetID="10" presetClass="entr" presetSubtype="0" fill="hold" nodeType="afterEffect">
                                  <p:stCondLst>
                                    <p:cond delay="0"/>
                                  </p:stCondLst>
                                  <p:childTnLst>
                                    <p:set>
                                      <p:cBhvr>
                                        <p:cTn dur="1" fill="hold">
                                          <p:stCondLst>
                                            <p:cond delay="0"/>
                                          </p:stCondLst>
                                        </p:cTn>
                                        <p:tgtEl>
                                          <p:spTgt spid="454"/>
                                        </p:tgtEl>
                                        <p:attrNameLst>
                                          <p:attrName>style.visibility</p:attrName>
                                        </p:attrNameLst>
                                      </p:cBhvr>
                                      <p:to>
                                        <p:strVal val="visible"/>
                                      </p:to>
                                    </p:set>
                                    <p:animEffect transition="in" filter="fade">
                                      <p:cBhvr>
                                        <p:cTn dur="500"/>
                                        <p:tgtEl>
                                          <p:spTgt spid="454"/>
                                        </p:tgtEl>
                                      </p:cBhvr>
                                    </p:animEffect>
                                  </p:childTnLst>
                                </p:cTn>
                              </p:par>
                            </p:childTnLst>
                          </p:cTn>
                        </p:par>
                        <p:par>
                          <p:cTn id="38" fill="hold">
                            <p:stCondLst>
                              <p:cond delay="3500"/>
                            </p:stCondLst>
                            <p:childTnLst>
                              <p:par>
                                <p:cTn id="39" presetID="10" presetClass="entr" presetSubtype="0" fill="hold" nodeType="afterEffect">
                                  <p:stCondLst>
                                    <p:cond delay="0"/>
                                  </p:stCondLst>
                                  <p:childTnLst>
                                    <p:set>
                                      <p:cBhvr>
                                        <p:cTn dur="1" fill="hold">
                                          <p:stCondLst>
                                            <p:cond delay="0"/>
                                          </p:stCondLst>
                                        </p:cTn>
                                        <p:tgtEl>
                                          <p:spTgt spid="453"/>
                                        </p:tgtEl>
                                        <p:attrNameLst>
                                          <p:attrName>style.visibility</p:attrName>
                                        </p:attrNameLst>
                                      </p:cBhvr>
                                      <p:to>
                                        <p:strVal val="visible"/>
                                      </p:to>
                                    </p:set>
                                    <p:animEffect transition="in" filter="fade">
                                      <p:cBhvr>
                                        <p:cTn dur="500"/>
                                        <p:tgtEl>
                                          <p:spTgt spid="453"/>
                                        </p:tgtEl>
                                      </p:cBhvr>
                                    </p:animEffect>
                                  </p:childTnLst>
                                </p:cTn>
                              </p:par>
                            </p:childTnLst>
                          </p:cTn>
                        </p:par>
                        <p:par>
                          <p:cTn id="42" fill="hold">
                            <p:stCondLst>
                              <p:cond delay="4000"/>
                            </p:stCondLst>
                            <p:childTnLst>
                              <p:par>
                                <p:cTn id="43" presetID="10" presetClass="entr" presetSubtype="0" fill="hold" nodeType="afterEffect">
                                  <p:stCondLst>
                                    <p:cond delay="0"/>
                                  </p:stCondLst>
                                  <p:childTnLst>
                                    <p:set>
                                      <p:cBhvr>
                                        <p:cTn dur="1" fill="hold">
                                          <p:stCondLst>
                                            <p:cond delay="0"/>
                                          </p:stCondLst>
                                        </p:cTn>
                                        <p:tgtEl>
                                          <p:spTgt spid="456"/>
                                        </p:tgtEl>
                                        <p:attrNameLst>
                                          <p:attrName>style.visibility</p:attrName>
                                        </p:attrNameLst>
                                      </p:cBhvr>
                                      <p:to>
                                        <p:strVal val="visible"/>
                                      </p:to>
                                    </p:set>
                                    <p:animEffect transition="in" filter="fade">
                                      <p:cBhvr>
                                        <p:cTn dur="500"/>
                                        <p:tgtEl>
                                          <p:spTgt spid="456"/>
                                        </p:tgtEl>
                                      </p:cBhvr>
                                    </p:animEffect>
                                  </p:childTnLst>
                                </p:cTn>
                              </p:par>
                            </p:childTnLst>
                          </p:cTn>
                        </p:par>
                        <p:par>
                          <p:cTn id="47" fill="hold">
                            <p:stCondLst>
                              <p:cond delay="4500"/>
                            </p:stCondLst>
                            <p:childTnLst>
                              <p:par>
                                <p:cTn id="48" presetID="10" presetClass="entr" presetSubtype="0" fill="hold" nodeType="afterEffect">
                                  <p:stCondLst>
                                    <p:cond delay="0"/>
                                  </p:stCondLst>
                                  <p:childTnLst>
                                    <p:set>
                                      <p:cBhvr>
                                        <p:cTn dur="1" fill="hold">
                                          <p:stCondLst>
                                            <p:cond delay="0"/>
                                          </p:stCondLst>
                                        </p:cTn>
                                        <p:tgtEl>
                                          <p:spTgt spid="455"/>
                                        </p:tgtEl>
                                        <p:attrNameLst>
                                          <p:attrName>style.visibility</p:attrName>
                                        </p:attrNameLst>
                                      </p:cBhvr>
                                      <p:to>
                                        <p:strVal val="visible"/>
                                      </p:to>
                                    </p:set>
                                    <p:animEffect transition="in" filter="fade">
                                      <p:cBhvr>
                                        <p:cTn dur="500"/>
                                        <p:tgtEl>
                                          <p:spTgt spid="455"/>
                                        </p:tgtEl>
                                      </p:cBhvr>
                                    </p:animEffect>
                                  </p:childTnLst>
                                </p:cTn>
                              </p:par>
                            </p:childTnLst>
                          </p:cTn>
                        </p:par>
                        <p:par>
                          <p:cTn id="51" fill="hold">
                            <p:stCondLst>
                              <p:cond delay="5000"/>
                            </p:stCondLst>
                            <p:childTnLst>
                              <p:par>
                                <p:cTn id="52" presetID="10" presetClass="entr" presetSubtype="0" fill="hold" nodeType="afterEffect">
                                  <p:stCondLst>
                                    <p:cond delay="0"/>
                                  </p:stCondLst>
                                  <p:childTnLst>
                                    <p:set>
                                      <p:cBhvr>
                                        <p:cTn dur="1" fill="hold">
                                          <p:stCondLst>
                                            <p:cond delay="0"/>
                                          </p:stCondLst>
                                        </p:cTn>
                                        <p:tgtEl>
                                          <p:spTgt spid="458"/>
                                        </p:tgtEl>
                                        <p:attrNameLst>
                                          <p:attrName>style.visibility</p:attrName>
                                        </p:attrNameLst>
                                      </p:cBhvr>
                                      <p:to>
                                        <p:strVal val="visible"/>
                                      </p:to>
                                    </p:set>
                                    <p:animEffect transition="in" filter="fade">
                                      <p:cBhvr>
                                        <p:cTn dur="500"/>
                                        <p:tgtEl>
                                          <p:spTgt spid="458"/>
                                        </p:tgtEl>
                                      </p:cBhvr>
                                    </p:animEffect>
                                  </p:childTnLst>
                                </p:cTn>
                              </p:par>
                            </p:childTnLst>
                          </p:cTn>
                        </p:par>
                        <p:par>
                          <p:cTn id="56" fill="hold">
                            <p:stCondLst>
                              <p:cond delay="5500"/>
                            </p:stCondLst>
                            <p:childTnLst>
                              <p:par>
                                <p:cTn id="57" presetID="10" presetClass="entr" presetSubtype="0" fill="hold" nodeType="afterEffect">
                                  <p:stCondLst>
                                    <p:cond delay="0"/>
                                  </p:stCondLst>
                                  <p:childTnLst>
                                    <p:set>
                                      <p:cBhvr>
                                        <p:cTn dur="1" fill="hold">
                                          <p:stCondLst>
                                            <p:cond delay="0"/>
                                          </p:stCondLst>
                                        </p:cTn>
                                        <p:tgtEl>
                                          <p:spTgt spid="457"/>
                                        </p:tgtEl>
                                        <p:attrNameLst>
                                          <p:attrName>style.visibility</p:attrName>
                                        </p:attrNameLst>
                                      </p:cBhvr>
                                      <p:to>
                                        <p:strVal val="visible"/>
                                      </p:to>
                                    </p:set>
                                    <p:animEffect transition="in" filter="fade">
                                      <p:cBhvr>
                                        <p:cTn dur="500"/>
                                        <p:tgtEl>
                                          <p:spTgt spid="457"/>
                                        </p:tgtEl>
                                      </p:cBhvr>
                                    </p:animEffect>
                                  </p:childTnLst>
                                </p:cTn>
                              </p:par>
                            </p:childTnLst>
                          </p:cTn>
                        </p:par>
                        <p:par>
                          <p:cTn id="60" fill="hold">
                            <p:stCondLst>
                              <p:cond delay="6000"/>
                            </p:stCondLst>
                            <p:childTnLst>
                              <p:par>
                                <p:cTn id="61" presetID="10" presetClass="entr" presetSubtype="0" fill="hold" nodeType="afterEffect">
                                  <p:stCondLst>
                                    <p:cond delay="0"/>
                                  </p:stCondLst>
                                  <p:childTnLst>
                                    <p:set>
                                      <p:cBhvr>
                                        <p:cTn dur="1" fill="hold">
                                          <p:stCondLst>
                                            <p:cond delay="0"/>
                                          </p:stCondLst>
                                        </p:cTn>
                                        <p:tgtEl>
                                          <p:spTgt spid="460"/>
                                        </p:tgtEl>
                                        <p:attrNameLst>
                                          <p:attrName>style.visibility</p:attrName>
                                        </p:attrNameLst>
                                      </p:cBhvr>
                                      <p:to>
                                        <p:strVal val="visible"/>
                                      </p:to>
                                    </p:set>
                                    <p:animEffect transition="in" filter="fade">
                                      <p:cBhvr>
                                        <p:cTn dur="500"/>
                                        <p:tgtEl>
                                          <p:spTgt spid="460"/>
                                        </p:tgtEl>
                                      </p:cBhvr>
                                    </p:animEffect>
                                  </p:childTnLst>
                                </p:cTn>
                              </p:par>
                            </p:childTnLst>
                          </p:cTn>
                        </p:par>
                        <p:par>
                          <p:cTn id="65" fill="hold">
                            <p:stCondLst>
                              <p:cond delay="6500"/>
                            </p:stCondLst>
                            <p:childTnLst>
                              <p:par>
                                <p:cTn id="66" presetID="10" presetClass="entr" presetSubtype="0" fill="hold" nodeType="afterEffect">
                                  <p:stCondLst>
                                    <p:cond delay="0"/>
                                  </p:stCondLst>
                                  <p:childTnLst>
                                    <p:set>
                                      <p:cBhvr>
                                        <p:cTn dur="1" fill="hold">
                                          <p:stCondLst>
                                            <p:cond delay="0"/>
                                          </p:stCondLst>
                                        </p:cTn>
                                        <p:tgtEl>
                                          <p:spTgt spid="459"/>
                                        </p:tgtEl>
                                        <p:attrNameLst>
                                          <p:attrName>style.visibility</p:attrName>
                                        </p:attrNameLst>
                                      </p:cBhvr>
                                      <p:to>
                                        <p:strVal val="visible"/>
                                      </p:to>
                                    </p:set>
                                    <p:animEffect transition="in" filter="fade">
                                      <p:cBhvr>
                                        <p:cTn dur="500"/>
                                        <p:tgtEl>
                                          <p:spTgt spid="459"/>
                                        </p:tgtEl>
                                      </p:cBhvr>
                                    </p:animEffect>
                                  </p:childTnLst>
                                </p:cTn>
                              </p:par>
                            </p:childTnLst>
                          </p:cTn>
                        </p:par>
                        <p:par>
                          <p:cTn id="69" fill="hold">
                            <p:stCondLst>
                              <p:cond delay="7000"/>
                            </p:stCondLst>
                            <p:childTnLst>
                              <p:par>
                                <p:cTn id="70" presetID="10" presetClass="entr" presetSubtype="0" fill="hold" nodeType="afterEffect">
                                  <p:stCondLst>
                                    <p:cond delay="0"/>
                                  </p:stCondLst>
                                  <p:childTnLst>
                                    <p:set>
                                      <p:cBhvr>
                                        <p:cTn dur="1" fill="hold">
                                          <p:stCondLst>
                                            <p:cond delay="0"/>
                                          </p:stCondLst>
                                        </p:cTn>
                                        <p:tgtEl>
                                          <p:spTgt spid="462"/>
                                        </p:tgtEl>
                                        <p:attrNameLst>
                                          <p:attrName>style.visibility</p:attrName>
                                        </p:attrNameLst>
                                      </p:cBhvr>
                                      <p:to>
                                        <p:strVal val="visible"/>
                                      </p:to>
                                    </p:set>
                                    <p:animEffect transition="in" filter="fade">
                                      <p:cBhvr>
                                        <p:cTn dur="500"/>
                                        <p:tgtEl>
                                          <p:spTgt spid="462"/>
                                        </p:tgtEl>
                                      </p:cBhvr>
                                    </p:animEffect>
                                  </p:childTnLst>
                                </p:cTn>
                              </p:par>
                            </p:childTnLst>
                          </p:cTn>
                        </p:par>
                        <p:par>
                          <p:cTn id="74" fill="hold">
                            <p:stCondLst>
                              <p:cond delay="7500"/>
                            </p:stCondLst>
                            <p:childTnLst>
                              <p:par>
                                <p:cTn id="75" presetID="10" presetClass="entr" presetSubtype="0" fill="hold" nodeType="afterEffect">
                                  <p:stCondLst>
                                    <p:cond delay="0"/>
                                  </p:stCondLst>
                                  <p:childTnLst>
                                    <p:set>
                                      <p:cBhvr>
                                        <p:cTn dur="1" fill="hold">
                                          <p:stCondLst>
                                            <p:cond delay="0"/>
                                          </p:stCondLst>
                                        </p:cTn>
                                        <p:tgtEl>
                                          <p:spTgt spid="461"/>
                                        </p:tgtEl>
                                        <p:attrNameLst>
                                          <p:attrName>style.visibility</p:attrName>
                                        </p:attrNameLst>
                                      </p:cBhvr>
                                      <p:to>
                                        <p:strVal val="visible"/>
                                      </p:to>
                                    </p:set>
                                    <p:animEffect transition="in" filter="fade">
                                      <p:cBhvr>
                                        <p:cTn dur="500"/>
                                        <p:tgtEl>
                                          <p:spTgt spid="4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1">
  <p:cSld>
    <p:spTree>
      <p:nvGrpSpPr>
        <p:cNvPr id="1" name=""/>
        <p:cNvGrpSpPr/>
        <p:nvPr/>
      </p:nvGrpSpPr>
      <p:grpSpPr>
        <a:xfrm>
          <a:off x="0" y="0"/>
          <a:ext cx="0" cy="0"/>
          <a:chOff x="0" y="0"/>
          <a:chExt cx="0" cy="0"/>
        </a:xfrm>
      </p:grpSpPr>
      <p:sp>
        <p:nvSpPr>
          <p:cNvPr id="464" name="形状"/>
          <p:cNvSpPr/>
          <p:nvPr/>
        </p:nvSpPr>
        <p:spPr>
          <a:xfrm>
            <a:off x="-134022" y="2"/>
            <a:ext cx="5032668" cy="419101"/>
          </a:xfrm>
          <a:custGeom>
            <a:rect l="0" t="0" r="r" b="b"/>
            <a:pathLst>
              <a:path w="5032668" h="419101" fill="norm" stroke="1">
                <a:moveTo>
                  <a:pt x="104847" y="0"/>
                </a:moveTo>
                <a:lnTo>
                  <a:pt x="5032668" y="0"/>
                </a:lnTo>
                <a:lnTo>
                  <a:pt x="4927821" y="419101"/>
                </a:lnTo>
                <a:lnTo>
                  <a:pt x="0" y="419101"/>
                </a:lnTo>
                <a:close/>
              </a:path>
            </a:pathLst>
          </a:custGeom>
          <a:solidFill>
            <a:srgbClr val="323F4F"/>
          </a:solidFill>
          <a:ln w="12700">
            <a:miter/>
          </a:ln>
        </p:spPr>
        <p:txBody>
          <a:bodyPr lIns="45719" rIns="45719" anchor="ctr"/>
          <a:lstStyle/>
          <a:p>
            <a:pPr algn="ctr">
              <a:defRPr>
                <a:solidFill>
                  <a:srgbClr val="FFFFFF"/>
                </a:solidFill>
              </a:defRPr>
            </a:pPr>
          </a:p>
        </p:txBody>
      </p:sp>
      <p:grpSp>
        <p:nvGrpSpPr>
          <p:cNvPr id="471" name="成组"/>
          <p:cNvGrpSpPr/>
          <p:nvPr/>
        </p:nvGrpSpPr>
        <p:grpSpPr>
          <a:xfrm>
            <a:off x="-391195" y="-2"/>
            <a:ext cx="1417774" cy="723903"/>
            <a:chOff x="0" y="0"/>
            <a:chExt cx="1417773" cy="723901"/>
          </a:xfrm>
        </p:grpSpPr>
        <p:sp>
          <p:nvSpPr>
            <p:cNvPr id="465" name="形状"/>
            <p:cNvSpPr/>
            <p:nvPr/>
          </p:nvSpPr>
          <p:spPr>
            <a:xfrm>
              <a:off x="525703" y="0"/>
              <a:ext cx="278919" cy="723902"/>
            </a:xfrm>
            <a:custGeom>
              <a:rect l="0" t="0" r="r" b="b"/>
              <a:pathLst>
                <a:path w="278919" h="723902" fill="norm" stroke="1">
                  <a:moveTo>
                    <a:pt x="180975" y="0"/>
                  </a:moveTo>
                  <a:lnTo>
                    <a:pt x="278919" y="0"/>
                  </a:lnTo>
                  <a:lnTo>
                    <a:pt x="97944" y="723902"/>
                  </a:lnTo>
                  <a:lnTo>
                    <a:pt x="0" y="723902"/>
                  </a:lnTo>
                  <a:close/>
                </a:path>
              </a:pathLst>
            </a:custGeom>
            <a:solidFill>
              <a:srgbClr val="FFC200"/>
            </a:solidFill>
            <a:ln>
              <a:noFill/>
            </a:ln>
          </p:spPr>
          <p:txBody>
            <a:bodyPr wrap="square" lIns="45719" tIns="45719" rIns="45719" bIns="45719" numCol="1" anchor="ctr"/>
            <a:lstStyle/>
            <a:p>
              <a:pPr algn="ctr">
                <a:defRPr>
                  <a:solidFill>
                    <a:srgbClr val="FFFFFF"/>
                  </a:solidFill>
                </a:defRPr>
              </a:pPr>
            </a:p>
          </p:txBody>
        </p:sp>
        <p:sp>
          <p:nvSpPr>
            <p:cNvPr id="466" name="形状"/>
            <p:cNvSpPr/>
            <p:nvPr/>
          </p:nvSpPr>
          <p:spPr>
            <a:xfrm>
              <a:off x="678991" y="0"/>
              <a:ext cx="278919" cy="723902"/>
            </a:xfrm>
            <a:custGeom>
              <a:rect l="0" t="0" r="r" b="b"/>
              <a:pathLst>
                <a:path w="278919" h="723902" fill="norm" stroke="1">
                  <a:moveTo>
                    <a:pt x="180975" y="0"/>
                  </a:moveTo>
                  <a:lnTo>
                    <a:pt x="278919" y="0"/>
                  </a:lnTo>
                  <a:lnTo>
                    <a:pt x="97944" y="723902"/>
                  </a:lnTo>
                  <a:lnTo>
                    <a:pt x="0" y="723902"/>
                  </a:lnTo>
                  <a:close/>
                </a:path>
              </a:pathLst>
            </a:custGeom>
            <a:solidFill>
              <a:srgbClr val="FFC200"/>
            </a:solidFill>
            <a:ln>
              <a:noFill/>
            </a:ln>
          </p:spPr>
          <p:txBody>
            <a:bodyPr wrap="square" lIns="45719" tIns="45719" rIns="45719" bIns="45719" numCol="1" anchor="ctr"/>
            <a:lstStyle/>
            <a:p>
              <a:pPr algn="ctr">
                <a:defRPr>
                  <a:solidFill>
                    <a:srgbClr val="FFFFFF"/>
                  </a:solidFill>
                </a:defRPr>
              </a:pPr>
            </a:p>
          </p:txBody>
        </p:sp>
        <p:sp>
          <p:nvSpPr>
            <p:cNvPr id="467" name="形状"/>
            <p:cNvSpPr/>
            <p:nvPr/>
          </p:nvSpPr>
          <p:spPr>
            <a:xfrm>
              <a:off x="832279" y="0"/>
              <a:ext cx="278919" cy="723902"/>
            </a:xfrm>
            <a:custGeom>
              <a:rect l="0" t="0" r="r" b="b"/>
              <a:pathLst>
                <a:path w="278919" h="723902" fill="norm" stroke="1">
                  <a:moveTo>
                    <a:pt x="180975" y="0"/>
                  </a:moveTo>
                  <a:lnTo>
                    <a:pt x="278919" y="0"/>
                  </a:lnTo>
                  <a:lnTo>
                    <a:pt x="97944" y="723902"/>
                  </a:lnTo>
                  <a:lnTo>
                    <a:pt x="0" y="723902"/>
                  </a:lnTo>
                  <a:close/>
                </a:path>
              </a:pathLst>
            </a:custGeom>
            <a:solidFill>
              <a:srgbClr val="FFC200"/>
            </a:solidFill>
            <a:ln>
              <a:noFill/>
            </a:ln>
          </p:spPr>
          <p:txBody>
            <a:bodyPr wrap="square" lIns="45719" tIns="45719" rIns="45719" bIns="45719" numCol="1" anchor="ctr"/>
            <a:lstStyle/>
            <a:p>
              <a:pPr algn="ctr">
                <a:defRPr>
                  <a:solidFill>
                    <a:srgbClr val="FFFFFF"/>
                  </a:solidFill>
                </a:defRPr>
              </a:pPr>
            </a:p>
          </p:txBody>
        </p:sp>
        <p:sp>
          <p:nvSpPr>
            <p:cNvPr id="468" name="形状"/>
            <p:cNvSpPr/>
            <p:nvPr/>
          </p:nvSpPr>
          <p:spPr>
            <a:xfrm>
              <a:off x="985567" y="0"/>
              <a:ext cx="278919" cy="723902"/>
            </a:xfrm>
            <a:custGeom>
              <a:rect l="0" t="0" r="r" b="b"/>
              <a:pathLst>
                <a:path w="278919" h="723902" fill="norm" stroke="1">
                  <a:moveTo>
                    <a:pt x="180975" y="0"/>
                  </a:moveTo>
                  <a:lnTo>
                    <a:pt x="278919" y="0"/>
                  </a:lnTo>
                  <a:lnTo>
                    <a:pt x="97944" y="723902"/>
                  </a:lnTo>
                  <a:lnTo>
                    <a:pt x="0" y="723902"/>
                  </a:lnTo>
                  <a:close/>
                </a:path>
              </a:pathLst>
            </a:custGeom>
            <a:solidFill>
              <a:srgbClr val="FFC200"/>
            </a:solidFill>
            <a:ln>
              <a:noFill/>
            </a:ln>
          </p:spPr>
          <p:txBody>
            <a:bodyPr wrap="square" lIns="45719" tIns="45719" rIns="45719" bIns="45719" numCol="1" anchor="ctr"/>
            <a:lstStyle/>
            <a:p>
              <a:pPr algn="ctr">
                <a:defRPr>
                  <a:solidFill>
                    <a:srgbClr val="FFFFFF"/>
                  </a:solidFill>
                </a:defRPr>
              </a:pPr>
            </a:p>
          </p:txBody>
        </p:sp>
        <p:sp>
          <p:nvSpPr>
            <p:cNvPr id="469" name="形状"/>
            <p:cNvSpPr/>
            <p:nvPr/>
          </p:nvSpPr>
          <p:spPr>
            <a:xfrm>
              <a:off x="1138856" y="0"/>
              <a:ext cx="278919" cy="723902"/>
            </a:xfrm>
            <a:custGeom>
              <a:rect l="0" t="0" r="r" b="b"/>
              <a:pathLst>
                <a:path w="278919" h="723902" fill="norm" stroke="1">
                  <a:moveTo>
                    <a:pt x="180975" y="0"/>
                  </a:moveTo>
                  <a:lnTo>
                    <a:pt x="278919" y="0"/>
                  </a:lnTo>
                  <a:lnTo>
                    <a:pt x="97944" y="723902"/>
                  </a:lnTo>
                  <a:lnTo>
                    <a:pt x="0" y="723902"/>
                  </a:lnTo>
                  <a:close/>
                </a:path>
              </a:pathLst>
            </a:custGeom>
            <a:solidFill>
              <a:srgbClr val="FFC200"/>
            </a:solidFill>
            <a:ln>
              <a:noFill/>
            </a:ln>
          </p:spPr>
          <p:txBody>
            <a:bodyPr wrap="square" lIns="45719" tIns="45719" rIns="45719" bIns="45719" numCol="1" anchor="ctr"/>
            <a:lstStyle/>
            <a:p>
              <a:pPr algn="ctr">
                <a:defRPr>
                  <a:solidFill>
                    <a:srgbClr val="FFFFFF"/>
                  </a:solidFill>
                </a:defRPr>
              </a:pPr>
            </a:p>
          </p:txBody>
        </p:sp>
        <p:sp>
          <p:nvSpPr>
            <p:cNvPr id="470" name="形状"/>
            <p:cNvSpPr/>
            <p:nvPr/>
          </p:nvSpPr>
          <p:spPr>
            <a:xfrm>
              <a:off x="0" y="-1"/>
              <a:ext cx="651334" cy="723903"/>
            </a:xfrm>
            <a:custGeom>
              <a:rect l="0" t="0" r="r" b="b"/>
              <a:pathLst>
                <a:path w="651334" h="723903" fill="norm" stroke="1">
                  <a:moveTo>
                    <a:pt x="180986" y="0"/>
                  </a:moveTo>
                  <a:lnTo>
                    <a:pt x="651334" y="0"/>
                  </a:lnTo>
                  <a:lnTo>
                    <a:pt x="470348" y="723903"/>
                  </a:lnTo>
                  <a:lnTo>
                    <a:pt x="0" y="723903"/>
                  </a:lnTo>
                  <a:close/>
                </a:path>
              </a:pathLst>
            </a:custGeom>
            <a:solidFill>
              <a:srgbClr val="FFC200"/>
            </a:solidFill>
            <a:ln>
              <a:noFill/>
            </a:ln>
          </p:spPr>
          <p:txBody>
            <a:bodyPr wrap="square" lIns="45719" tIns="45719" rIns="45719" bIns="45719" numCol="1" anchor="ctr"/>
            <a:lstStyle/>
            <a:p>
              <a:pPr algn="ctr">
                <a:defRPr>
                  <a:solidFill>
                    <a:srgbClr val="FFFFFF"/>
                  </a:solidFill>
                </a:defRPr>
              </a:pPr>
            </a:p>
          </p:txBody>
        </p:sp>
      </p:grpSp>
      <p:sp>
        <p:nvSpPr>
          <p:cNvPr id="472" name="线条"/>
          <p:cNvSpPr/>
          <p:nvPr/>
        </p:nvSpPr>
        <p:spPr>
          <a:xfrm>
            <a:off x="1026579" y="549329"/>
            <a:ext cx="11165421" cy="1"/>
          </a:xfrm>
          <a:prstGeom prst="line">
            <a:avLst/>
          </a:prstGeom>
          <a:ln w="28575">
            <a:solidFill>
              <a:srgbClr val="323F4F"/>
            </a:solidFill>
            <a:miter/>
          </a:ln>
        </p:spPr>
        <p:txBody>
          <a:bodyPr lIns="0" tIns="0" rIns="0" bIns="0"/>
          <a:lstStyle/>
          <a:p>
            <a:pPr>
              <a:defRPr sz="1200">
                <a:latin typeface="Helvetica"/>
                <a:ea typeface="Helvetica"/>
              </a:defRPr>
            </a:pPr>
          </a:p>
        </p:txBody>
      </p:sp>
      <p:sp>
        <p:nvSpPr>
          <p:cNvPr id="473" name="标题文字添加"/>
          <p:cNvSpPr txBox="1"/>
          <p:nvPr/>
        </p:nvSpPr>
        <p:spPr>
          <a:xfrm>
            <a:off x="1111041" y="683638"/>
            <a:ext cx="2542541" cy="662941"/>
          </a:xfrm>
          <a:prstGeom prst="rect">
            <a:avLst/>
          </a:prstGeom>
          <a:ln w="12700">
            <a:miter/>
          </a:ln>
        </p:spPr>
        <p:txBody>
          <a:bodyPr wrap="none" lIns="45719" rIns="45719">
            <a:spAutoFit/>
          </a:bodyPr>
          <a:lstStyle>
            <a:lvl1pPr lvl="0" algn="ctr">
              <a:defRPr sz="3200" b="1">
                <a:solidFill>
                  <a:srgbClr val="44546A"/>
                </a:solidFill>
                <a:latin typeface="Helvetica"/>
                <a:ea typeface="Helvetica"/>
              </a:defRPr>
            </a:lvl1pPr>
          </a:lstStyle>
          <a:p>
            <a:pPr>
              <a:defRPr>
                <a:latin typeface="Century Gothic"/>
                <a:ea typeface="Century Gothic"/>
              </a:defRPr>
            </a:pPr>
            <a:r>
              <a:rPr>
                <a:latin typeface="Helvetica"/>
                <a:ea typeface="Helvetica"/>
              </a:rPr>
              <a:t>标题文字添加</a:t>
            </a:r>
          </a:p>
        </p:txBody>
      </p:sp>
      <p:sp>
        <p:nvSpPr>
          <p:cNvPr id="474" name="The user can demonstrate on a projector or computer, or print the presentation and make it into a film to be used"/>
          <p:cNvSpPr txBox="1"/>
          <p:nvPr/>
        </p:nvSpPr>
        <p:spPr>
          <a:xfrm>
            <a:off x="3838333" y="768276"/>
            <a:ext cx="5080001" cy="396241"/>
          </a:xfrm>
          <a:prstGeom prst="rect">
            <a:avLst/>
          </a:prstGeom>
          <a:ln w="12700">
            <a:miter/>
          </a:ln>
        </p:spPr>
        <p:txBody>
          <a:bodyPr lIns="45719" rIns="45719">
            <a:spAutoFit/>
          </a:bodyPr>
          <a:lstStyle>
            <a:lvl1pPr lvl="0">
              <a:defRPr sz="1000">
                <a:solidFill>
                  <a:srgbClr val="A6A6A6"/>
                </a:solidFill>
                <a:latin typeface="Century Gothic"/>
                <a:ea typeface="Century Gothic"/>
              </a:defRPr>
            </a:lvl1pPr>
          </a:lstStyle>
          <a:p>
            <a:r>
              <a:t>The user can demonstrate on a projector or computer, or print the presentation and make it into a film to be used</a:t>
            </a:r>
          </a:p>
        </p:txBody>
      </p:sp>
      <p:sp>
        <p:nvSpPr>
          <p:cNvPr id="475" name="圆角矩形"/>
          <p:cNvSpPr/>
          <p:nvPr/>
        </p:nvSpPr>
        <p:spPr>
          <a:xfrm>
            <a:off x="4970605" y="1590703"/>
            <a:ext cx="2915309" cy="4858825"/>
          </a:xfrm>
          <a:prstGeom prst="roundRect">
            <a:avLst>
              <a:gd name="adj" fmla="val 8713"/>
            </a:avLst>
          </a:prstGeom>
          <a:ln w="19050">
            <a:solidFill>
              <a:srgbClr val="806100"/>
            </a:solidFill>
            <a:prstDash val="sysDot"/>
          </a:ln>
        </p:spPr>
        <p:txBody>
          <a:bodyPr lIns="45719" rIns="45719" anchor="ctr"/>
          <a:lstStyle/>
          <a:p>
            <a:pPr defTabSz="1284839">
              <a:defRPr>
                <a:solidFill>
                  <a:srgbClr val="262626"/>
                </a:solidFill>
                <a:latin typeface="Trebuchet MS"/>
                <a:ea typeface="Trebuchet MS"/>
              </a:defRPr>
            </a:pPr>
          </a:p>
        </p:txBody>
      </p:sp>
      <p:grpSp>
        <p:nvGrpSpPr>
          <p:cNvPr id="486" name="成组"/>
          <p:cNvGrpSpPr/>
          <p:nvPr/>
        </p:nvGrpSpPr>
        <p:grpSpPr>
          <a:xfrm>
            <a:off x="5391582" y="1825374"/>
            <a:ext cx="2073358" cy="4381214"/>
            <a:chOff x="0" y="0"/>
            <a:chExt cx="2073357" cy="4381213"/>
          </a:xfrm>
        </p:grpSpPr>
        <p:sp>
          <p:nvSpPr>
            <p:cNvPr id="476" name="形状"/>
            <p:cNvSpPr/>
            <p:nvPr/>
          </p:nvSpPr>
          <p:spPr>
            <a:xfrm>
              <a:off x="22171" y="24351"/>
              <a:ext cx="2051187" cy="4356863"/>
            </a:xfrm>
            <a:custGeom>
              <a:rect l="0" t="0" r="r" b="b"/>
              <a:pathLst>
                <a:path w="2051187" h="4356863" fill="norm" stroke="1">
                  <a:moveTo>
                    <a:pt x="0" y="247494"/>
                  </a:moveTo>
                  <a:cubicBezTo>
                    <a:pt x="0" y="181939"/>
                    <a:pt x="26115" y="118805"/>
                    <a:pt x="72456" y="72413"/>
                  </a:cubicBezTo>
                  <a:cubicBezTo>
                    <a:pt x="118893" y="26020"/>
                    <a:pt x="181853" y="0"/>
                    <a:pt x="247472" y="0"/>
                  </a:cubicBezTo>
                  <a:lnTo>
                    <a:pt x="1803715" y="0"/>
                  </a:lnTo>
                  <a:cubicBezTo>
                    <a:pt x="1869334" y="0"/>
                    <a:pt x="1932294" y="26020"/>
                    <a:pt x="1978731" y="72413"/>
                  </a:cubicBezTo>
                  <a:cubicBezTo>
                    <a:pt x="2025072" y="118805"/>
                    <a:pt x="2051187" y="181939"/>
                    <a:pt x="2051187" y="247494"/>
                  </a:cubicBezTo>
                  <a:lnTo>
                    <a:pt x="2051187" y="4109369"/>
                  </a:lnTo>
                  <a:cubicBezTo>
                    <a:pt x="2051187" y="4174924"/>
                    <a:pt x="2025072" y="4238058"/>
                    <a:pt x="1978731" y="4284450"/>
                  </a:cubicBezTo>
                  <a:cubicBezTo>
                    <a:pt x="1932294" y="4330843"/>
                    <a:pt x="1869334" y="4356863"/>
                    <a:pt x="1803715" y="4356863"/>
                  </a:cubicBezTo>
                  <a:lnTo>
                    <a:pt x="247472" y="4356863"/>
                  </a:lnTo>
                  <a:cubicBezTo>
                    <a:pt x="181853" y="4356863"/>
                    <a:pt x="118893" y="4330843"/>
                    <a:pt x="72456" y="4284450"/>
                  </a:cubicBezTo>
                  <a:cubicBezTo>
                    <a:pt x="26115" y="4238058"/>
                    <a:pt x="0" y="4174924"/>
                    <a:pt x="0" y="4109369"/>
                  </a:cubicBezTo>
                  <a:lnTo>
                    <a:pt x="0" y="247494"/>
                  </a:lnTo>
                  <a:close/>
                </a:path>
              </a:pathLst>
            </a:custGeom>
            <a:solidFill>
              <a:srgbClr val="BFBFBF"/>
            </a:solidFill>
            <a:ln>
              <a:noFill/>
            </a:ln>
          </p:spPr>
          <p:txBody>
            <a:bodyPr wrap="square" lIns="45719" tIns="45719" rIns="45719" bIns="45719" numCol="1" anchor="ctr"/>
            <a:lstStyle/>
            <a:p>
              <a:pPr defTabSz="1284839">
                <a:defRPr>
                  <a:solidFill>
                    <a:srgbClr val="262626"/>
                  </a:solidFill>
                  <a:latin typeface="Trebuchet MS"/>
                  <a:ea typeface="Trebuchet MS"/>
                </a:defRPr>
              </a:pPr>
            </a:p>
          </p:txBody>
        </p:sp>
        <p:grpSp>
          <p:nvGrpSpPr>
            <p:cNvPr id="480" name="成组"/>
            <p:cNvGrpSpPr/>
            <p:nvPr/>
          </p:nvGrpSpPr>
          <p:grpSpPr>
            <a:xfrm>
              <a:off x="-1" y="603204"/>
              <a:ext cx="33264" cy="907964"/>
              <a:chOff x="0" y="0"/>
              <a:chExt cx="33262" cy="907963"/>
            </a:xfrm>
          </p:grpSpPr>
          <p:sp>
            <p:nvSpPr>
              <p:cNvPr id="477" name="矩形"/>
              <p:cNvSpPr/>
              <p:nvPr/>
            </p:nvSpPr>
            <p:spPr>
              <a:xfrm>
                <a:off x="-1" y="-1"/>
                <a:ext cx="22176" cy="213370"/>
              </a:xfrm>
              <a:prstGeom prst="rect">
                <a:avLst/>
              </a:prstGeom>
              <a:solidFill>
                <a:srgbClr val="FFFFFF"/>
              </a:solidFill>
              <a:ln>
                <a:noFill/>
              </a:ln>
            </p:spPr>
            <p:txBody>
              <a:bodyPr wrap="square" lIns="45719" tIns="45719" rIns="45719" bIns="45719" numCol="1" anchor="ctr"/>
              <a:lstStyle/>
              <a:p>
                <a:pPr defTabSz="1284839">
                  <a:defRPr>
                    <a:solidFill>
                      <a:srgbClr val="262626"/>
                    </a:solidFill>
                    <a:latin typeface="Trebuchet MS"/>
                    <a:ea typeface="Trebuchet MS"/>
                  </a:defRPr>
                </a:pPr>
              </a:p>
            </p:txBody>
          </p:sp>
          <p:sp>
            <p:nvSpPr>
              <p:cNvPr id="478" name="矩形"/>
              <p:cNvSpPr/>
              <p:nvPr/>
            </p:nvSpPr>
            <p:spPr>
              <a:xfrm>
                <a:off x="11087" y="417302"/>
                <a:ext cx="22176" cy="146762"/>
              </a:xfrm>
              <a:prstGeom prst="rect">
                <a:avLst/>
              </a:prstGeom>
              <a:solidFill>
                <a:srgbClr val="80807F"/>
              </a:solidFill>
              <a:ln>
                <a:noFill/>
              </a:ln>
            </p:spPr>
            <p:txBody>
              <a:bodyPr wrap="square" lIns="45719" tIns="45719" rIns="45719" bIns="45719" numCol="1" anchor="ctr"/>
              <a:lstStyle/>
              <a:p>
                <a:pPr defTabSz="1284839">
                  <a:defRPr>
                    <a:solidFill>
                      <a:srgbClr val="262626"/>
                    </a:solidFill>
                    <a:latin typeface="Trebuchet MS"/>
                    <a:ea typeface="Trebuchet MS"/>
                  </a:defRPr>
                </a:pPr>
              </a:p>
            </p:txBody>
          </p:sp>
          <p:sp>
            <p:nvSpPr>
              <p:cNvPr id="479" name="矩形"/>
              <p:cNvSpPr/>
              <p:nvPr/>
            </p:nvSpPr>
            <p:spPr>
              <a:xfrm>
                <a:off x="11087" y="761202"/>
                <a:ext cx="22176" cy="146762"/>
              </a:xfrm>
              <a:prstGeom prst="rect">
                <a:avLst/>
              </a:prstGeom>
              <a:solidFill>
                <a:srgbClr val="FFFFFF"/>
              </a:solidFill>
              <a:ln>
                <a:noFill/>
              </a:ln>
            </p:spPr>
            <p:txBody>
              <a:bodyPr wrap="square" lIns="45719" tIns="45719" rIns="45719" bIns="45719" numCol="1" anchor="ctr"/>
              <a:lstStyle/>
              <a:p>
                <a:pPr defTabSz="1284839">
                  <a:defRPr>
                    <a:solidFill>
                      <a:srgbClr val="262626"/>
                    </a:solidFill>
                    <a:latin typeface="Trebuchet MS"/>
                    <a:ea typeface="Trebuchet MS"/>
                  </a:defRPr>
                </a:pPr>
              </a:p>
            </p:txBody>
          </p:sp>
        </p:grpSp>
        <p:sp>
          <p:nvSpPr>
            <p:cNvPr id="481" name="椭圆形"/>
            <p:cNvSpPr/>
            <p:nvPr/>
          </p:nvSpPr>
          <p:spPr>
            <a:xfrm>
              <a:off x="867446" y="3894549"/>
              <a:ext cx="360637" cy="367203"/>
            </a:xfrm>
            <a:prstGeom prst="ellipse">
              <a:avLst/>
            </a:prstGeom>
            <a:noFill/>
            <a:ln w="19050" cap="flat">
              <a:solidFill>
                <a:srgbClr val="1D1D1C"/>
              </a:solidFill>
              <a:prstDash val="solid"/>
              <a:round/>
            </a:ln>
          </p:spPr>
          <p:txBody>
            <a:bodyPr wrap="square" lIns="45719" tIns="45719" rIns="45719" bIns="45719" numCol="1" anchor="ctr"/>
            <a:lstStyle/>
            <a:p>
              <a:pPr defTabSz="1284839">
                <a:defRPr>
                  <a:solidFill>
                    <a:srgbClr val="262626"/>
                  </a:solidFill>
                  <a:latin typeface="Trebuchet MS"/>
                  <a:ea typeface="Trebuchet MS"/>
                </a:defRPr>
              </a:pPr>
            </a:p>
          </p:txBody>
        </p:sp>
        <p:sp>
          <p:nvSpPr>
            <p:cNvPr id="482" name="矩形"/>
            <p:cNvSpPr/>
            <p:nvPr/>
          </p:nvSpPr>
          <p:spPr>
            <a:xfrm>
              <a:off x="164652" y="611701"/>
              <a:ext cx="1766226" cy="3200531"/>
            </a:xfrm>
            <a:prstGeom prst="rect">
              <a:avLst/>
            </a:prstGeom>
            <a:blipFill rotWithShape="1">
              <a:blip r:embed="rId2"/>
              <a:srcRect l="0" t="0" r="0" b="0"/>
              <a:stretch/>
            </a:blipFill>
            <a:ln>
              <a:noFill/>
            </a:ln>
          </p:spPr>
          <p:txBody>
            <a:bodyPr wrap="square" lIns="45719" tIns="45719" rIns="45719" bIns="45719" numCol="1" anchor="ctr"/>
            <a:lstStyle/>
            <a:p>
              <a:pPr defTabSz="1284839">
                <a:defRPr>
                  <a:solidFill>
                    <a:srgbClr val="262626"/>
                  </a:solidFill>
                  <a:latin typeface="Trebuchet MS"/>
                  <a:ea typeface="Trebuchet MS"/>
                </a:defRPr>
              </a:pPr>
            </a:p>
          </p:txBody>
        </p:sp>
        <p:sp>
          <p:nvSpPr>
            <p:cNvPr id="483" name="形状"/>
            <p:cNvSpPr/>
            <p:nvPr/>
          </p:nvSpPr>
          <p:spPr>
            <a:xfrm>
              <a:off x="853733" y="368365"/>
              <a:ext cx="388063" cy="45159"/>
            </a:xfrm>
            <a:custGeom>
              <a:rect l="0" t="0" r="r" b="b"/>
              <a:pathLst>
                <a:path w="388063" h="45159" fill="norm" stroke="1">
                  <a:moveTo>
                    <a:pt x="0" y="22580"/>
                  </a:moveTo>
                  <a:cubicBezTo>
                    <a:pt x="0" y="16592"/>
                    <a:pt x="2371" y="10849"/>
                    <a:pt x="6611" y="6613"/>
                  </a:cubicBezTo>
                  <a:cubicBezTo>
                    <a:pt x="10851" y="2379"/>
                    <a:pt x="16583" y="0"/>
                    <a:pt x="22583" y="0"/>
                  </a:cubicBezTo>
                  <a:lnTo>
                    <a:pt x="365480" y="0"/>
                  </a:lnTo>
                  <a:cubicBezTo>
                    <a:pt x="371480" y="0"/>
                    <a:pt x="377212" y="2379"/>
                    <a:pt x="381452" y="6613"/>
                  </a:cubicBezTo>
                  <a:cubicBezTo>
                    <a:pt x="385692" y="10847"/>
                    <a:pt x="388063" y="16592"/>
                    <a:pt x="388063" y="22580"/>
                  </a:cubicBezTo>
                  <a:cubicBezTo>
                    <a:pt x="388063" y="28567"/>
                    <a:pt x="385692" y="34310"/>
                    <a:pt x="381452" y="38546"/>
                  </a:cubicBezTo>
                  <a:cubicBezTo>
                    <a:pt x="377212" y="42780"/>
                    <a:pt x="371480" y="45159"/>
                    <a:pt x="365480" y="45159"/>
                  </a:cubicBezTo>
                  <a:lnTo>
                    <a:pt x="22583" y="45159"/>
                  </a:lnTo>
                  <a:cubicBezTo>
                    <a:pt x="16583" y="45159"/>
                    <a:pt x="10851" y="42780"/>
                    <a:pt x="6611" y="38546"/>
                  </a:cubicBezTo>
                  <a:cubicBezTo>
                    <a:pt x="2371" y="34312"/>
                    <a:pt x="0" y="28567"/>
                    <a:pt x="0" y="22580"/>
                  </a:cubicBezTo>
                  <a:close/>
                </a:path>
              </a:pathLst>
            </a:custGeom>
            <a:solidFill>
              <a:srgbClr val="202020"/>
            </a:solidFill>
            <a:ln w="9525" cap="flat">
              <a:solidFill>
                <a:srgbClr val="202020"/>
              </a:solidFill>
              <a:prstDash val="solid"/>
              <a:round/>
            </a:ln>
          </p:spPr>
          <p:txBody>
            <a:bodyPr wrap="square" lIns="45719" tIns="45719" rIns="45719" bIns="45719" numCol="1" anchor="ctr"/>
            <a:lstStyle/>
            <a:p>
              <a:pPr defTabSz="1284839">
                <a:defRPr>
                  <a:solidFill>
                    <a:srgbClr val="262626"/>
                  </a:solidFill>
                  <a:latin typeface="Trebuchet MS"/>
                  <a:ea typeface="Trebuchet MS"/>
                </a:defRPr>
              </a:pPr>
            </a:p>
          </p:txBody>
        </p:sp>
        <p:sp>
          <p:nvSpPr>
            <p:cNvPr id="484" name="圆形"/>
            <p:cNvSpPr/>
            <p:nvPr/>
          </p:nvSpPr>
          <p:spPr>
            <a:xfrm>
              <a:off x="1014866" y="199662"/>
              <a:ext cx="65796" cy="66996"/>
            </a:xfrm>
            <a:prstGeom prst="ellipse">
              <a:avLst/>
            </a:prstGeom>
            <a:solidFill>
              <a:srgbClr val="202020"/>
            </a:solidFill>
            <a:ln>
              <a:noFill/>
            </a:ln>
          </p:spPr>
          <p:txBody>
            <a:bodyPr wrap="square" lIns="45719" tIns="45719" rIns="45719" bIns="45719" numCol="1" anchor="ctr"/>
            <a:lstStyle/>
            <a:p>
              <a:pPr defTabSz="1284839">
                <a:defRPr>
                  <a:solidFill>
                    <a:srgbClr val="262626"/>
                  </a:solidFill>
                  <a:latin typeface="Trebuchet MS"/>
                  <a:ea typeface="Trebuchet MS"/>
                </a:defRPr>
              </a:pPr>
            </a:p>
          </p:txBody>
        </p:sp>
        <p:sp>
          <p:nvSpPr>
            <p:cNvPr id="485" name="矩形"/>
            <p:cNvSpPr/>
            <p:nvPr/>
          </p:nvSpPr>
          <p:spPr>
            <a:xfrm>
              <a:off x="1551139" y="0"/>
              <a:ext cx="279404" cy="56447"/>
            </a:xfrm>
            <a:prstGeom prst="rect">
              <a:avLst/>
            </a:prstGeom>
            <a:solidFill>
              <a:srgbClr val="80807F"/>
            </a:solidFill>
            <a:ln>
              <a:noFill/>
            </a:ln>
          </p:spPr>
          <p:txBody>
            <a:bodyPr wrap="square" lIns="45719" tIns="45719" rIns="45719" bIns="45719" numCol="1" anchor="ctr"/>
            <a:lstStyle/>
            <a:p>
              <a:pPr defTabSz="1284839">
                <a:defRPr>
                  <a:solidFill>
                    <a:srgbClr val="262626"/>
                  </a:solidFill>
                  <a:latin typeface="Trebuchet MS"/>
                  <a:ea typeface="Trebuchet MS"/>
                </a:defRPr>
              </a:pPr>
            </a:p>
          </p:txBody>
        </p:sp>
      </p:grpSp>
      <p:grpSp>
        <p:nvGrpSpPr>
          <p:cNvPr id="489" name="成组"/>
          <p:cNvGrpSpPr/>
          <p:nvPr/>
        </p:nvGrpSpPr>
        <p:grpSpPr>
          <a:xfrm>
            <a:off x="4305505" y="2197320"/>
            <a:ext cx="774116" cy="203189"/>
            <a:chOff x="34099" y="0"/>
            <a:chExt cx="774115" cy="203187"/>
          </a:xfrm>
        </p:grpSpPr>
        <p:sp>
          <p:nvSpPr>
            <p:cNvPr id="487" name="线条"/>
            <p:cNvSpPr/>
            <p:nvPr/>
          </p:nvSpPr>
          <p:spPr>
            <a:xfrm flipH="1" flipV="1">
              <a:off x="34099" y="101593"/>
              <a:ext cx="628797" cy="1"/>
            </a:xfrm>
            <a:prstGeom prst="line">
              <a:avLst/>
            </a:prstGeom>
            <a:noFill/>
            <a:ln w="19050" cap="flat">
              <a:solidFill>
                <a:srgbClr val="44546A"/>
              </a:solidFill>
              <a:prstDash val="sysDot"/>
              <a:round/>
              <a:headEnd type="oval" w="med" len="med"/>
              <a:tailEnd type="oval" w="med" len="med"/>
            </a:ln>
          </p:spPr>
          <p:txBody>
            <a:bodyPr wrap="square" lIns="0" tIns="0" rIns="0" bIns="0" numCol="1" anchor="t"/>
            <a:lstStyle/>
            <a:p>
              <a:pPr>
                <a:defRPr sz="1200">
                  <a:latin typeface="Helvetica"/>
                  <a:ea typeface="Helvetica"/>
                </a:defRPr>
              </a:pPr>
            </a:p>
          </p:txBody>
        </p:sp>
        <p:sp>
          <p:nvSpPr>
            <p:cNvPr id="488" name="圆形"/>
            <p:cNvSpPr/>
            <p:nvPr/>
          </p:nvSpPr>
          <p:spPr>
            <a:xfrm>
              <a:off x="605024" y="0"/>
              <a:ext cx="203191" cy="203188"/>
            </a:xfrm>
            <a:prstGeom prst="ellipse">
              <a:avLst/>
            </a:prstGeom>
            <a:solidFill>
              <a:srgbClr val="262626"/>
            </a:solidFill>
            <a:ln w="19050" cap="flat">
              <a:solidFill>
                <a:srgbClr val="44546A"/>
              </a:solidFill>
              <a:prstDash val="solid"/>
              <a:round/>
            </a:ln>
          </p:spPr>
          <p:txBody>
            <a:bodyPr wrap="square" lIns="45719" tIns="45719" rIns="45719" bIns="45719" numCol="1" anchor="ctr"/>
            <a:lstStyle/>
            <a:p>
              <a:pPr defTabSz="1284839">
                <a:defRPr>
                  <a:solidFill>
                    <a:srgbClr val="262626"/>
                  </a:solidFill>
                  <a:latin typeface="Trebuchet MS"/>
                  <a:ea typeface="Trebuchet MS"/>
                </a:defRPr>
              </a:pPr>
            </a:p>
          </p:txBody>
        </p:sp>
      </p:grpSp>
      <p:grpSp>
        <p:nvGrpSpPr>
          <p:cNvPr id="492" name="成组"/>
          <p:cNvGrpSpPr/>
          <p:nvPr/>
        </p:nvGrpSpPr>
        <p:grpSpPr>
          <a:xfrm>
            <a:off x="4305505" y="3281733"/>
            <a:ext cx="774116" cy="203189"/>
            <a:chOff x="34099" y="0"/>
            <a:chExt cx="774115" cy="203187"/>
          </a:xfrm>
        </p:grpSpPr>
        <p:sp>
          <p:nvSpPr>
            <p:cNvPr id="490" name="线条"/>
            <p:cNvSpPr/>
            <p:nvPr/>
          </p:nvSpPr>
          <p:spPr>
            <a:xfrm flipH="1" flipV="1">
              <a:off x="34099" y="101593"/>
              <a:ext cx="628797" cy="1"/>
            </a:xfrm>
            <a:prstGeom prst="line">
              <a:avLst/>
            </a:prstGeom>
            <a:noFill/>
            <a:ln w="19050" cap="flat">
              <a:solidFill>
                <a:srgbClr val="FFC200"/>
              </a:solidFill>
              <a:prstDash val="sysDot"/>
              <a:round/>
              <a:headEnd type="oval" w="med" len="med"/>
              <a:tailEnd type="oval" w="med" len="med"/>
            </a:ln>
          </p:spPr>
          <p:txBody>
            <a:bodyPr wrap="square" lIns="0" tIns="0" rIns="0" bIns="0" numCol="1" anchor="t"/>
            <a:lstStyle/>
            <a:p>
              <a:pPr>
                <a:defRPr sz="1200">
                  <a:latin typeface="Helvetica"/>
                  <a:ea typeface="Helvetica"/>
                </a:defRPr>
              </a:pPr>
            </a:p>
          </p:txBody>
        </p:sp>
        <p:sp>
          <p:nvSpPr>
            <p:cNvPr id="491" name="圆形"/>
            <p:cNvSpPr/>
            <p:nvPr/>
          </p:nvSpPr>
          <p:spPr>
            <a:xfrm>
              <a:off x="605024" y="0"/>
              <a:ext cx="203191" cy="203188"/>
            </a:xfrm>
            <a:prstGeom prst="ellipse">
              <a:avLst/>
            </a:prstGeom>
            <a:solidFill>
              <a:srgbClr val="262626"/>
            </a:solidFill>
            <a:ln w="19050" cap="flat">
              <a:solidFill>
                <a:srgbClr val="FFC200"/>
              </a:solidFill>
              <a:prstDash val="solid"/>
              <a:round/>
            </a:ln>
          </p:spPr>
          <p:txBody>
            <a:bodyPr wrap="square" lIns="45719" tIns="45719" rIns="45719" bIns="45719" numCol="1" anchor="ctr"/>
            <a:lstStyle/>
            <a:p>
              <a:pPr defTabSz="1284839">
                <a:defRPr>
                  <a:solidFill>
                    <a:srgbClr val="262626"/>
                  </a:solidFill>
                  <a:latin typeface="Trebuchet MS"/>
                  <a:ea typeface="Trebuchet MS"/>
                </a:defRPr>
              </a:pPr>
            </a:p>
          </p:txBody>
        </p:sp>
      </p:grpSp>
      <p:grpSp>
        <p:nvGrpSpPr>
          <p:cNvPr id="495" name="成组"/>
          <p:cNvGrpSpPr/>
          <p:nvPr/>
        </p:nvGrpSpPr>
        <p:grpSpPr>
          <a:xfrm>
            <a:off x="4305505" y="4379209"/>
            <a:ext cx="774116" cy="203189"/>
            <a:chOff x="34099" y="0"/>
            <a:chExt cx="774115" cy="203187"/>
          </a:xfrm>
        </p:grpSpPr>
        <p:sp>
          <p:nvSpPr>
            <p:cNvPr id="493" name="线条"/>
            <p:cNvSpPr/>
            <p:nvPr/>
          </p:nvSpPr>
          <p:spPr>
            <a:xfrm flipH="1" flipV="1">
              <a:off x="34099" y="101593"/>
              <a:ext cx="628797" cy="1"/>
            </a:xfrm>
            <a:prstGeom prst="line">
              <a:avLst/>
            </a:prstGeom>
            <a:noFill/>
            <a:ln w="19050" cap="flat">
              <a:solidFill>
                <a:srgbClr val="44546A"/>
              </a:solidFill>
              <a:prstDash val="sysDot"/>
              <a:round/>
              <a:headEnd type="oval" w="med" len="med"/>
              <a:tailEnd type="oval" w="med" len="med"/>
            </a:ln>
          </p:spPr>
          <p:txBody>
            <a:bodyPr wrap="square" lIns="0" tIns="0" rIns="0" bIns="0" numCol="1" anchor="t"/>
            <a:lstStyle/>
            <a:p>
              <a:pPr>
                <a:defRPr sz="1200">
                  <a:latin typeface="Helvetica"/>
                  <a:ea typeface="Helvetica"/>
                </a:defRPr>
              </a:pPr>
            </a:p>
          </p:txBody>
        </p:sp>
        <p:sp>
          <p:nvSpPr>
            <p:cNvPr id="494" name="圆形"/>
            <p:cNvSpPr/>
            <p:nvPr/>
          </p:nvSpPr>
          <p:spPr>
            <a:xfrm>
              <a:off x="605024" y="0"/>
              <a:ext cx="203191" cy="203188"/>
            </a:xfrm>
            <a:prstGeom prst="ellipse">
              <a:avLst/>
            </a:prstGeom>
            <a:solidFill>
              <a:srgbClr val="262626"/>
            </a:solidFill>
            <a:ln w="19050" cap="flat">
              <a:solidFill>
                <a:srgbClr val="44546A"/>
              </a:solidFill>
              <a:prstDash val="solid"/>
              <a:round/>
            </a:ln>
          </p:spPr>
          <p:txBody>
            <a:bodyPr wrap="square" lIns="45719" tIns="45719" rIns="45719" bIns="45719" numCol="1" anchor="ctr"/>
            <a:lstStyle/>
            <a:p>
              <a:pPr defTabSz="1284839">
                <a:defRPr>
                  <a:solidFill>
                    <a:srgbClr val="262626"/>
                  </a:solidFill>
                  <a:latin typeface="Trebuchet MS"/>
                  <a:ea typeface="Trebuchet MS"/>
                </a:defRPr>
              </a:pPr>
            </a:p>
          </p:txBody>
        </p:sp>
      </p:grpSp>
      <p:grpSp>
        <p:nvGrpSpPr>
          <p:cNvPr id="498" name="成组"/>
          <p:cNvGrpSpPr/>
          <p:nvPr/>
        </p:nvGrpSpPr>
        <p:grpSpPr>
          <a:xfrm>
            <a:off x="4305505" y="5418978"/>
            <a:ext cx="774116" cy="203189"/>
            <a:chOff x="34099" y="0"/>
            <a:chExt cx="774115" cy="203187"/>
          </a:xfrm>
        </p:grpSpPr>
        <p:sp>
          <p:nvSpPr>
            <p:cNvPr id="496" name="线条"/>
            <p:cNvSpPr/>
            <p:nvPr/>
          </p:nvSpPr>
          <p:spPr>
            <a:xfrm flipH="1" flipV="1">
              <a:off x="34099" y="101593"/>
              <a:ext cx="628797" cy="1"/>
            </a:xfrm>
            <a:prstGeom prst="line">
              <a:avLst/>
            </a:prstGeom>
            <a:noFill/>
            <a:ln w="19050" cap="flat">
              <a:solidFill>
                <a:srgbClr val="FFC200"/>
              </a:solidFill>
              <a:prstDash val="sysDot"/>
              <a:round/>
              <a:headEnd type="oval" w="med" len="med"/>
              <a:tailEnd type="oval" w="med" len="med"/>
            </a:ln>
          </p:spPr>
          <p:txBody>
            <a:bodyPr wrap="square" lIns="0" tIns="0" rIns="0" bIns="0" numCol="1" anchor="t"/>
            <a:lstStyle/>
            <a:p>
              <a:pPr>
                <a:defRPr sz="1200">
                  <a:latin typeface="Helvetica"/>
                  <a:ea typeface="Helvetica"/>
                </a:defRPr>
              </a:pPr>
            </a:p>
          </p:txBody>
        </p:sp>
        <p:sp>
          <p:nvSpPr>
            <p:cNvPr id="497" name="圆形"/>
            <p:cNvSpPr/>
            <p:nvPr/>
          </p:nvSpPr>
          <p:spPr>
            <a:xfrm>
              <a:off x="605024" y="0"/>
              <a:ext cx="203191" cy="203188"/>
            </a:xfrm>
            <a:prstGeom prst="ellipse">
              <a:avLst/>
            </a:prstGeom>
            <a:solidFill>
              <a:srgbClr val="262626"/>
            </a:solidFill>
            <a:ln w="19050" cap="flat">
              <a:solidFill>
                <a:srgbClr val="FFC200"/>
              </a:solidFill>
              <a:prstDash val="solid"/>
              <a:round/>
            </a:ln>
          </p:spPr>
          <p:txBody>
            <a:bodyPr wrap="square" lIns="45719" tIns="45719" rIns="45719" bIns="45719" numCol="1" anchor="ctr"/>
            <a:lstStyle/>
            <a:p>
              <a:pPr defTabSz="1284839">
                <a:defRPr>
                  <a:solidFill>
                    <a:srgbClr val="262626"/>
                  </a:solidFill>
                  <a:latin typeface="Trebuchet MS"/>
                  <a:ea typeface="Trebuchet MS"/>
                </a:defRPr>
              </a:pPr>
            </a:p>
          </p:txBody>
        </p:sp>
      </p:grpSp>
      <p:grpSp>
        <p:nvGrpSpPr>
          <p:cNvPr id="501" name="成组"/>
          <p:cNvGrpSpPr/>
          <p:nvPr/>
        </p:nvGrpSpPr>
        <p:grpSpPr>
          <a:xfrm>
            <a:off x="7777541" y="2197320"/>
            <a:ext cx="774116" cy="203189"/>
            <a:chOff x="0" y="0"/>
            <a:chExt cx="774115" cy="203187"/>
          </a:xfrm>
        </p:grpSpPr>
        <p:sp>
          <p:nvSpPr>
            <p:cNvPr id="499" name="线条"/>
            <p:cNvSpPr/>
            <p:nvPr/>
          </p:nvSpPr>
          <p:spPr>
            <a:xfrm>
              <a:off x="145319" y="101593"/>
              <a:ext cx="628797" cy="1"/>
            </a:xfrm>
            <a:prstGeom prst="line">
              <a:avLst/>
            </a:prstGeom>
            <a:noFill/>
            <a:ln w="19050" cap="flat">
              <a:solidFill>
                <a:srgbClr val="FFC200"/>
              </a:solidFill>
              <a:prstDash val="sysDot"/>
              <a:round/>
              <a:headEnd type="oval" w="med" len="med"/>
              <a:tailEnd type="oval" w="med" len="med"/>
            </a:ln>
          </p:spPr>
          <p:txBody>
            <a:bodyPr wrap="square" lIns="0" tIns="0" rIns="0" bIns="0" numCol="1" anchor="t"/>
            <a:lstStyle/>
            <a:p>
              <a:pPr>
                <a:defRPr sz="1200">
                  <a:latin typeface="Helvetica"/>
                  <a:ea typeface="Helvetica"/>
                </a:defRPr>
              </a:pPr>
            </a:p>
          </p:txBody>
        </p:sp>
        <p:sp>
          <p:nvSpPr>
            <p:cNvPr id="500" name="圆形"/>
            <p:cNvSpPr/>
            <p:nvPr/>
          </p:nvSpPr>
          <p:spPr>
            <a:xfrm flipH="1">
              <a:off x="0" y="0"/>
              <a:ext cx="203190" cy="203188"/>
            </a:xfrm>
            <a:prstGeom prst="ellipse">
              <a:avLst/>
            </a:prstGeom>
            <a:solidFill>
              <a:srgbClr val="262626"/>
            </a:solidFill>
            <a:ln w="19050" cap="flat">
              <a:solidFill>
                <a:srgbClr val="FFC200"/>
              </a:solidFill>
              <a:prstDash val="solid"/>
              <a:round/>
            </a:ln>
          </p:spPr>
          <p:txBody>
            <a:bodyPr wrap="square" lIns="45719" tIns="45719" rIns="45719" bIns="45719" numCol="1" anchor="ctr"/>
            <a:lstStyle/>
            <a:p>
              <a:pPr defTabSz="1284839">
                <a:defRPr>
                  <a:solidFill>
                    <a:srgbClr val="262626"/>
                  </a:solidFill>
                  <a:latin typeface="Trebuchet MS"/>
                  <a:ea typeface="Trebuchet MS"/>
                </a:defRPr>
              </a:pPr>
            </a:p>
          </p:txBody>
        </p:sp>
      </p:grpSp>
      <p:grpSp>
        <p:nvGrpSpPr>
          <p:cNvPr id="504" name="成组"/>
          <p:cNvGrpSpPr/>
          <p:nvPr/>
        </p:nvGrpSpPr>
        <p:grpSpPr>
          <a:xfrm>
            <a:off x="7777541" y="3281733"/>
            <a:ext cx="774116" cy="203189"/>
            <a:chOff x="0" y="0"/>
            <a:chExt cx="774115" cy="203187"/>
          </a:xfrm>
        </p:grpSpPr>
        <p:sp>
          <p:nvSpPr>
            <p:cNvPr id="502" name="线条"/>
            <p:cNvSpPr/>
            <p:nvPr/>
          </p:nvSpPr>
          <p:spPr>
            <a:xfrm>
              <a:off x="145319" y="101593"/>
              <a:ext cx="628797" cy="1"/>
            </a:xfrm>
            <a:prstGeom prst="line">
              <a:avLst/>
            </a:prstGeom>
            <a:noFill/>
            <a:ln w="19050" cap="flat">
              <a:solidFill>
                <a:srgbClr val="44546A"/>
              </a:solidFill>
              <a:prstDash val="sysDot"/>
              <a:round/>
              <a:headEnd type="oval" w="med" len="med"/>
              <a:tailEnd type="oval" w="med" len="med"/>
            </a:ln>
          </p:spPr>
          <p:txBody>
            <a:bodyPr wrap="square" lIns="0" tIns="0" rIns="0" bIns="0" numCol="1" anchor="t"/>
            <a:lstStyle/>
            <a:p>
              <a:pPr>
                <a:defRPr sz="1200">
                  <a:latin typeface="Helvetica"/>
                  <a:ea typeface="Helvetica"/>
                </a:defRPr>
              </a:pPr>
            </a:p>
          </p:txBody>
        </p:sp>
        <p:sp>
          <p:nvSpPr>
            <p:cNvPr id="503" name="圆形"/>
            <p:cNvSpPr/>
            <p:nvPr/>
          </p:nvSpPr>
          <p:spPr>
            <a:xfrm flipH="1">
              <a:off x="0" y="0"/>
              <a:ext cx="203190" cy="203188"/>
            </a:xfrm>
            <a:prstGeom prst="ellipse">
              <a:avLst/>
            </a:prstGeom>
            <a:solidFill>
              <a:srgbClr val="262626"/>
            </a:solidFill>
            <a:ln w="19050" cap="flat">
              <a:solidFill>
                <a:srgbClr val="44546A"/>
              </a:solidFill>
              <a:prstDash val="solid"/>
              <a:round/>
            </a:ln>
          </p:spPr>
          <p:txBody>
            <a:bodyPr wrap="square" lIns="45719" tIns="45719" rIns="45719" bIns="45719" numCol="1" anchor="ctr"/>
            <a:lstStyle/>
            <a:p>
              <a:pPr defTabSz="1284839">
                <a:defRPr>
                  <a:solidFill>
                    <a:srgbClr val="262626"/>
                  </a:solidFill>
                  <a:latin typeface="Trebuchet MS"/>
                  <a:ea typeface="Trebuchet MS"/>
                </a:defRPr>
              </a:pPr>
            </a:p>
          </p:txBody>
        </p:sp>
      </p:grpSp>
      <p:grpSp>
        <p:nvGrpSpPr>
          <p:cNvPr id="507" name="成组"/>
          <p:cNvGrpSpPr/>
          <p:nvPr/>
        </p:nvGrpSpPr>
        <p:grpSpPr>
          <a:xfrm>
            <a:off x="7777541" y="4379209"/>
            <a:ext cx="774116" cy="203189"/>
            <a:chOff x="0" y="0"/>
            <a:chExt cx="774115" cy="203187"/>
          </a:xfrm>
        </p:grpSpPr>
        <p:sp>
          <p:nvSpPr>
            <p:cNvPr id="505" name="线条"/>
            <p:cNvSpPr/>
            <p:nvPr/>
          </p:nvSpPr>
          <p:spPr>
            <a:xfrm>
              <a:off x="145319" y="101593"/>
              <a:ext cx="628797" cy="1"/>
            </a:xfrm>
            <a:prstGeom prst="line">
              <a:avLst/>
            </a:prstGeom>
            <a:noFill/>
            <a:ln w="19050" cap="flat">
              <a:solidFill>
                <a:srgbClr val="FFC200"/>
              </a:solidFill>
              <a:prstDash val="sysDot"/>
              <a:round/>
              <a:headEnd type="oval" w="med" len="med"/>
              <a:tailEnd type="oval" w="med" len="med"/>
            </a:ln>
          </p:spPr>
          <p:txBody>
            <a:bodyPr wrap="square" lIns="0" tIns="0" rIns="0" bIns="0" numCol="1" anchor="t"/>
            <a:lstStyle/>
            <a:p>
              <a:pPr>
                <a:defRPr sz="1200">
                  <a:latin typeface="Helvetica"/>
                  <a:ea typeface="Helvetica"/>
                </a:defRPr>
              </a:pPr>
            </a:p>
          </p:txBody>
        </p:sp>
        <p:sp>
          <p:nvSpPr>
            <p:cNvPr id="506" name="圆形"/>
            <p:cNvSpPr/>
            <p:nvPr/>
          </p:nvSpPr>
          <p:spPr>
            <a:xfrm flipH="1">
              <a:off x="0" y="0"/>
              <a:ext cx="203190" cy="203188"/>
            </a:xfrm>
            <a:prstGeom prst="ellipse">
              <a:avLst/>
            </a:prstGeom>
            <a:solidFill>
              <a:srgbClr val="262626"/>
            </a:solidFill>
            <a:ln w="19050" cap="flat">
              <a:solidFill>
                <a:srgbClr val="FFC200"/>
              </a:solidFill>
              <a:prstDash val="solid"/>
              <a:round/>
            </a:ln>
          </p:spPr>
          <p:txBody>
            <a:bodyPr wrap="square" lIns="45719" tIns="45719" rIns="45719" bIns="45719" numCol="1" anchor="ctr"/>
            <a:lstStyle/>
            <a:p>
              <a:pPr defTabSz="1284839">
                <a:defRPr>
                  <a:solidFill>
                    <a:srgbClr val="262626"/>
                  </a:solidFill>
                  <a:latin typeface="Trebuchet MS"/>
                  <a:ea typeface="Trebuchet MS"/>
                </a:defRPr>
              </a:pPr>
            </a:p>
          </p:txBody>
        </p:sp>
      </p:grpSp>
      <p:grpSp>
        <p:nvGrpSpPr>
          <p:cNvPr id="510" name="成组"/>
          <p:cNvGrpSpPr/>
          <p:nvPr/>
        </p:nvGrpSpPr>
        <p:grpSpPr>
          <a:xfrm>
            <a:off x="7777541" y="5418978"/>
            <a:ext cx="774116" cy="203189"/>
            <a:chOff x="0" y="0"/>
            <a:chExt cx="774115" cy="203187"/>
          </a:xfrm>
        </p:grpSpPr>
        <p:sp>
          <p:nvSpPr>
            <p:cNvPr id="508" name="线条"/>
            <p:cNvSpPr/>
            <p:nvPr/>
          </p:nvSpPr>
          <p:spPr>
            <a:xfrm>
              <a:off x="145319" y="101593"/>
              <a:ext cx="628797" cy="1"/>
            </a:xfrm>
            <a:prstGeom prst="line">
              <a:avLst/>
            </a:prstGeom>
            <a:noFill/>
            <a:ln w="19050" cap="flat">
              <a:solidFill>
                <a:srgbClr val="44546A"/>
              </a:solidFill>
              <a:prstDash val="sysDot"/>
              <a:round/>
              <a:headEnd type="oval" w="med" len="med"/>
              <a:tailEnd type="oval" w="med" len="med"/>
            </a:ln>
          </p:spPr>
          <p:txBody>
            <a:bodyPr wrap="square" lIns="0" tIns="0" rIns="0" bIns="0" numCol="1" anchor="t"/>
            <a:lstStyle/>
            <a:p>
              <a:pPr>
                <a:defRPr sz="1200">
                  <a:latin typeface="Helvetica"/>
                  <a:ea typeface="Helvetica"/>
                </a:defRPr>
              </a:pPr>
            </a:p>
          </p:txBody>
        </p:sp>
        <p:sp>
          <p:nvSpPr>
            <p:cNvPr id="509" name="圆形"/>
            <p:cNvSpPr/>
            <p:nvPr/>
          </p:nvSpPr>
          <p:spPr>
            <a:xfrm flipH="1">
              <a:off x="0" y="0"/>
              <a:ext cx="203190" cy="203188"/>
            </a:xfrm>
            <a:prstGeom prst="ellipse">
              <a:avLst/>
            </a:prstGeom>
            <a:solidFill>
              <a:srgbClr val="262626"/>
            </a:solidFill>
            <a:ln w="19050" cap="flat">
              <a:solidFill>
                <a:srgbClr val="44546A"/>
              </a:solidFill>
              <a:prstDash val="solid"/>
              <a:round/>
            </a:ln>
          </p:spPr>
          <p:txBody>
            <a:bodyPr wrap="square" lIns="45719" tIns="45719" rIns="45719" bIns="45719" numCol="1" anchor="ctr"/>
            <a:lstStyle/>
            <a:p>
              <a:pPr defTabSz="1284839">
                <a:defRPr>
                  <a:solidFill>
                    <a:srgbClr val="262626"/>
                  </a:solidFill>
                  <a:latin typeface="Trebuchet MS"/>
                  <a:ea typeface="Trebuchet MS"/>
                </a:defRPr>
              </a:pPr>
            </a:p>
          </p:txBody>
        </p:sp>
      </p:grpSp>
      <p:grpSp>
        <p:nvGrpSpPr>
          <p:cNvPr id="531" name="成组"/>
          <p:cNvGrpSpPr/>
          <p:nvPr/>
        </p:nvGrpSpPr>
        <p:grpSpPr>
          <a:xfrm>
            <a:off x="8678850" y="1818690"/>
            <a:ext cx="3066720" cy="3976148"/>
            <a:chOff x="0" y="0"/>
            <a:chExt cx="3066719" cy="3976146"/>
          </a:xfrm>
        </p:grpSpPr>
        <p:grpSp>
          <p:nvGrpSpPr>
            <p:cNvPr id="513" name="成组"/>
            <p:cNvGrpSpPr/>
            <p:nvPr/>
          </p:nvGrpSpPr>
          <p:grpSpPr>
            <a:xfrm>
              <a:off x="2373605" y="140686"/>
              <a:ext cx="659325" cy="640445"/>
              <a:chOff x="0" y="0"/>
              <a:chExt cx="659323" cy="640443"/>
            </a:xfrm>
          </p:grpSpPr>
          <p:sp>
            <p:nvSpPr>
              <p:cNvPr id="511" name="椭圆形"/>
              <p:cNvSpPr/>
              <p:nvPr/>
            </p:nvSpPr>
            <p:spPr>
              <a:xfrm>
                <a:off x="0" y="0"/>
                <a:ext cx="659324" cy="640444"/>
              </a:xfrm>
              <a:prstGeom prst="ellipse">
                <a:avLst/>
              </a:prstGeom>
              <a:solidFill>
                <a:srgbClr val="FFC200"/>
              </a:solidFill>
              <a:ln>
                <a:noFill/>
              </a:ln>
            </p:spPr>
            <p:txBody>
              <a:bodyPr wrap="square" lIns="45719" tIns="45719" rIns="45719" bIns="45719" numCol="1" anchor="ctr"/>
              <a:lstStyle/>
              <a:p>
                <a:pPr defTabSz="1284839"/>
              </a:p>
            </p:txBody>
          </p:sp>
          <p:sp>
            <p:nvSpPr>
              <p:cNvPr id="512" name=""/>
              <p:cNvSpPr txBox="1"/>
              <p:nvPr/>
            </p:nvSpPr>
            <p:spPr>
              <a:xfrm>
                <a:off x="96556" y="195161"/>
                <a:ext cx="466212" cy="250121"/>
              </a:xfrm>
              <a:prstGeom prst="rect">
                <a:avLst/>
              </a:prstGeom>
              <a:noFill/>
              <a:ln>
                <a:noFill/>
              </a:ln>
            </p:spPr>
            <p:txBody>
              <a:bodyPr wrap="square" lIns="36159" tIns="36159" rIns="36159" bIns="36159" numCol="1" anchor="ctr">
                <a:spAutoFit/>
              </a:bodyPr>
              <a:lstStyle>
                <a:lvl1pPr lvl="0" defTabSz="1284839">
                  <a:defRPr sz="1200">
                    <a:solidFill>
                      <a:srgbClr val="FFFFFF"/>
                    </a:solidFill>
                    <a:latin typeface="Helvetica"/>
                    <a:ea typeface="Helvetica"/>
                  </a:defRPr>
                </a:lvl1pPr>
              </a:lstStyle>
              <a:p>
                <a:r>
                  <a:t></a:t>
                </a:r>
              </a:p>
            </p:txBody>
          </p:sp>
        </p:grpSp>
        <p:grpSp>
          <p:nvGrpSpPr>
            <p:cNvPr id="516" name="成组"/>
            <p:cNvGrpSpPr/>
            <p:nvPr/>
          </p:nvGrpSpPr>
          <p:grpSpPr>
            <a:xfrm>
              <a:off x="2407395" y="1184336"/>
              <a:ext cx="659325" cy="640445"/>
              <a:chOff x="0" y="0"/>
              <a:chExt cx="659323" cy="640443"/>
            </a:xfrm>
          </p:grpSpPr>
          <p:sp>
            <p:nvSpPr>
              <p:cNvPr id="514" name="椭圆形"/>
              <p:cNvSpPr/>
              <p:nvPr/>
            </p:nvSpPr>
            <p:spPr>
              <a:xfrm>
                <a:off x="0" y="0"/>
                <a:ext cx="659324" cy="640444"/>
              </a:xfrm>
              <a:prstGeom prst="ellipse">
                <a:avLst/>
              </a:prstGeom>
              <a:solidFill>
                <a:srgbClr val="44546A"/>
              </a:solidFill>
              <a:ln>
                <a:noFill/>
              </a:ln>
            </p:spPr>
            <p:txBody>
              <a:bodyPr wrap="square" lIns="45719" tIns="45719" rIns="45719" bIns="45719" numCol="1" anchor="ctr"/>
              <a:lstStyle/>
              <a:p>
                <a:pPr defTabSz="1284839"/>
              </a:p>
            </p:txBody>
          </p:sp>
          <p:sp>
            <p:nvSpPr>
              <p:cNvPr id="515" name="0"/>
              <p:cNvSpPr txBox="1"/>
              <p:nvPr/>
            </p:nvSpPr>
            <p:spPr>
              <a:xfrm>
                <a:off x="96556" y="195161"/>
                <a:ext cx="466212" cy="250121"/>
              </a:xfrm>
              <a:prstGeom prst="rect">
                <a:avLst/>
              </a:prstGeom>
              <a:noFill/>
              <a:ln>
                <a:noFill/>
              </a:ln>
            </p:spPr>
            <p:txBody>
              <a:bodyPr wrap="square" lIns="36159" tIns="36159" rIns="36159" bIns="36159" numCol="1" anchor="ctr">
                <a:spAutoFit/>
              </a:bodyPr>
              <a:lstStyle>
                <a:lvl1pPr lvl="0" defTabSz="1284839">
                  <a:defRPr sz="1200">
                    <a:solidFill>
                      <a:srgbClr val="FFFFFF"/>
                    </a:solidFill>
                    <a:latin typeface="Helvetica"/>
                    <a:ea typeface="Helvetica"/>
                  </a:defRPr>
                </a:lvl1pPr>
              </a:lstStyle>
              <a:p>
                <a:r>
                  <a:t>0</a:t>
                </a:r>
              </a:p>
            </p:txBody>
          </p:sp>
        </p:grpSp>
        <p:grpSp>
          <p:nvGrpSpPr>
            <p:cNvPr id="519" name="成组"/>
            <p:cNvGrpSpPr/>
            <p:nvPr/>
          </p:nvGrpSpPr>
          <p:grpSpPr>
            <a:xfrm>
              <a:off x="2407395" y="2227983"/>
              <a:ext cx="659325" cy="640445"/>
              <a:chOff x="0" y="0"/>
              <a:chExt cx="659323" cy="640443"/>
            </a:xfrm>
          </p:grpSpPr>
          <p:sp>
            <p:nvSpPr>
              <p:cNvPr id="517" name="椭圆形"/>
              <p:cNvSpPr/>
              <p:nvPr/>
            </p:nvSpPr>
            <p:spPr>
              <a:xfrm>
                <a:off x="0" y="0"/>
                <a:ext cx="659324" cy="640444"/>
              </a:xfrm>
              <a:prstGeom prst="ellipse">
                <a:avLst/>
              </a:prstGeom>
              <a:solidFill>
                <a:srgbClr val="FFC200"/>
              </a:solidFill>
              <a:ln>
                <a:noFill/>
              </a:ln>
            </p:spPr>
            <p:txBody>
              <a:bodyPr wrap="square" lIns="45719" tIns="45719" rIns="45719" bIns="45719" numCol="1" anchor="ctr"/>
              <a:lstStyle/>
              <a:p>
                <a:pPr defTabSz="1284839"/>
              </a:p>
            </p:txBody>
          </p:sp>
          <p:sp>
            <p:nvSpPr>
              <p:cNvPr id="518" name="Â"/>
              <p:cNvSpPr txBox="1"/>
              <p:nvPr/>
            </p:nvSpPr>
            <p:spPr>
              <a:xfrm>
                <a:off x="96556" y="195161"/>
                <a:ext cx="466212" cy="250121"/>
              </a:xfrm>
              <a:prstGeom prst="rect">
                <a:avLst/>
              </a:prstGeom>
              <a:noFill/>
              <a:ln>
                <a:noFill/>
              </a:ln>
            </p:spPr>
            <p:txBody>
              <a:bodyPr wrap="square" lIns="36159" tIns="36159" rIns="36159" bIns="36159" numCol="1" anchor="ctr">
                <a:spAutoFit/>
              </a:bodyPr>
              <a:lstStyle>
                <a:lvl1pPr lvl="0" defTabSz="1284839">
                  <a:defRPr sz="1200">
                    <a:solidFill>
                      <a:srgbClr val="FFFFFF"/>
                    </a:solidFill>
                    <a:latin typeface="Helvetica"/>
                    <a:ea typeface="Helvetica"/>
                  </a:defRPr>
                </a:lvl1pPr>
              </a:lstStyle>
              <a:p>
                <a:r>
                  <a:t>Â</a:t>
                </a:r>
              </a:p>
            </p:txBody>
          </p:sp>
        </p:grpSp>
        <p:grpSp>
          <p:nvGrpSpPr>
            <p:cNvPr id="522" name="成组"/>
            <p:cNvGrpSpPr/>
            <p:nvPr/>
          </p:nvGrpSpPr>
          <p:grpSpPr>
            <a:xfrm>
              <a:off x="2407395" y="3271632"/>
              <a:ext cx="659325" cy="640445"/>
              <a:chOff x="0" y="0"/>
              <a:chExt cx="659323" cy="640443"/>
            </a:xfrm>
          </p:grpSpPr>
          <p:sp>
            <p:nvSpPr>
              <p:cNvPr id="520" name="椭圆形"/>
              <p:cNvSpPr/>
              <p:nvPr/>
            </p:nvSpPr>
            <p:spPr>
              <a:xfrm>
                <a:off x="0" y="0"/>
                <a:ext cx="659324" cy="640444"/>
              </a:xfrm>
              <a:prstGeom prst="ellipse">
                <a:avLst/>
              </a:prstGeom>
              <a:solidFill>
                <a:srgbClr val="44546A"/>
              </a:solidFill>
              <a:ln>
                <a:noFill/>
              </a:ln>
            </p:spPr>
            <p:txBody>
              <a:bodyPr wrap="square" lIns="45719" tIns="45719" rIns="45719" bIns="45719" numCol="1" anchor="ctr"/>
              <a:lstStyle/>
              <a:p>
                <a:pPr defTabSz="1284839"/>
              </a:p>
            </p:txBody>
          </p:sp>
          <p:sp>
            <p:nvSpPr>
              <p:cNvPr id="521" name="À"/>
              <p:cNvSpPr txBox="1"/>
              <p:nvPr/>
            </p:nvSpPr>
            <p:spPr>
              <a:xfrm>
                <a:off x="96556" y="195161"/>
                <a:ext cx="466212" cy="250121"/>
              </a:xfrm>
              <a:prstGeom prst="rect">
                <a:avLst/>
              </a:prstGeom>
              <a:noFill/>
              <a:ln>
                <a:noFill/>
              </a:ln>
            </p:spPr>
            <p:txBody>
              <a:bodyPr wrap="square" lIns="36159" tIns="36159" rIns="36159" bIns="36159" numCol="1" anchor="ctr">
                <a:spAutoFit/>
              </a:bodyPr>
              <a:lstStyle>
                <a:lvl1pPr lvl="0" defTabSz="1284839">
                  <a:defRPr sz="1200">
                    <a:solidFill>
                      <a:srgbClr val="FFFFFF"/>
                    </a:solidFill>
                    <a:latin typeface="Helvetica"/>
                    <a:ea typeface="Helvetica"/>
                  </a:defRPr>
                </a:lvl1pPr>
              </a:lstStyle>
              <a:p>
                <a:r>
                  <a:t>À</a:t>
                </a:r>
              </a:p>
            </p:txBody>
          </p:sp>
        </p:grpSp>
        <p:sp>
          <p:nvSpPr>
            <p:cNvPr id="523" name="在此录入上述图表的综合描述说明，在此录入上述图表的综合描述说明在此录入上述图表的综合描述说明"/>
            <p:cNvSpPr txBox="1"/>
            <p:nvPr/>
          </p:nvSpPr>
          <p:spPr>
            <a:xfrm>
              <a:off x="0" y="249764"/>
              <a:ext cx="2250590" cy="566421"/>
            </a:xfrm>
            <a:prstGeom prst="rect">
              <a:avLst/>
            </a:prstGeom>
            <a:noFill/>
            <a:ln>
              <a:noFill/>
            </a:ln>
          </p:spPr>
          <p:txBody>
            <a:bodyPr wrap="square" lIns="45719" tIns="45719" rIns="45719" bIns="45719" numCol="1" anchor="t">
              <a:spAutoFit/>
            </a:bodyPr>
            <a:lstStyle>
              <a:lvl1pPr lvl="0">
                <a:lnSpc>
                  <a:spcPct val="120000"/>
                </a:lnSpc>
                <a:defRPr sz="800">
                  <a:solidFill>
                    <a:srgbClr val="7F7F7F"/>
                  </a:solidFill>
                  <a:latin typeface="Helvetica"/>
                  <a:ea typeface="Helvetica"/>
                </a:defRPr>
              </a:lvl1pPr>
            </a:lstStyle>
            <a:p>
              <a:r>
                <a:t>在此录入上述图表的综合描述说明，在此录入上述图表的综合描述说明在此录入上述图表的综合描述说明</a:t>
              </a:r>
            </a:p>
          </p:txBody>
        </p:sp>
        <p:sp>
          <p:nvSpPr>
            <p:cNvPr id="524" name="标题文字"/>
            <p:cNvSpPr txBox="1"/>
            <p:nvPr/>
          </p:nvSpPr>
          <p:spPr>
            <a:xfrm>
              <a:off x="392083" y="0"/>
              <a:ext cx="1466425" cy="351720"/>
            </a:xfrm>
            <a:prstGeom prst="rect">
              <a:avLst/>
            </a:prstGeom>
            <a:noFill/>
            <a:ln>
              <a:noFill/>
            </a:ln>
          </p:spPr>
          <p:txBody>
            <a:bodyPr wrap="square" lIns="36159" tIns="36159" rIns="36159" bIns="36159" numCol="1" anchor="t">
              <a:spAutoFit/>
            </a:bodyPr>
            <a:lstStyle>
              <a:lvl1pPr lvl="0" algn="ctr" defTabSz="642416">
                <a:lnSpc>
                  <a:spcPct val="80000"/>
                </a:lnSpc>
                <a:spcBef>
                  <a:spcPts val="600"/>
                </a:spcBef>
                <a:defRPr sz="1600">
                  <a:solidFill>
                    <a:srgbClr val="7F7F7F"/>
                  </a:solidFill>
                  <a:latin typeface="Helvetica"/>
                  <a:ea typeface="Helvetica"/>
                </a:defRPr>
              </a:lvl1pPr>
            </a:lstStyle>
            <a:p>
              <a:r>
                <a:t>标题文字</a:t>
              </a:r>
            </a:p>
          </p:txBody>
        </p:sp>
        <p:sp>
          <p:nvSpPr>
            <p:cNvPr id="525" name="在此录入上述图表的综合描述说明，在此录入上述图表的综合描述说明在此录入上述图表的综合描述说明"/>
            <p:cNvSpPr txBox="1"/>
            <p:nvPr/>
          </p:nvSpPr>
          <p:spPr>
            <a:xfrm>
              <a:off x="0" y="1320938"/>
              <a:ext cx="2250590" cy="566421"/>
            </a:xfrm>
            <a:prstGeom prst="rect">
              <a:avLst/>
            </a:prstGeom>
            <a:noFill/>
            <a:ln>
              <a:noFill/>
            </a:ln>
          </p:spPr>
          <p:txBody>
            <a:bodyPr wrap="square" lIns="45719" tIns="45719" rIns="45719" bIns="45719" numCol="1" anchor="t">
              <a:spAutoFit/>
            </a:bodyPr>
            <a:lstStyle>
              <a:lvl1pPr lvl="0">
                <a:lnSpc>
                  <a:spcPct val="120000"/>
                </a:lnSpc>
                <a:defRPr sz="800">
                  <a:solidFill>
                    <a:srgbClr val="7F7F7F"/>
                  </a:solidFill>
                  <a:latin typeface="Helvetica"/>
                  <a:ea typeface="Helvetica"/>
                </a:defRPr>
              </a:lvl1pPr>
            </a:lstStyle>
            <a:p>
              <a:r>
                <a:t>在此录入上述图表的综合描述说明，在此录入上述图表的综合描述说明在此录入上述图表的综合描述说明</a:t>
              </a:r>
            </a:p>
          </p:txBody>
        </p:sp>
        <p:sp>
          <p:nvSpPr>
            <p:cNvPr id="526" name="标题文字"/>
            <p:cNvSpPr txBox="1"/>
            <p:nvPr/>
          </p:nvSpPr>
          <p:spPr>
            <a:xfrm>
              <a:off x="392083" y="1071173"/>
              <a:ext cx="1466425" cy="351721"/>
            </a:xfrm>
            <a:prstGeom prst="rect">
              <a:avLst/>
            </a:prstGeom>
            <a:noFill/>
            <a:ln>
              <a:noFill/>
            </a:ln>
          </p:spPr>
          <p:txBody>
            <a:bodyPr wrap="square" lIns="36159" tIns="36159" rIns="36159" bIns="36159" numCol="1" anchor="t">
              <a:spAutoFit/>
            </a:bodyPr>
            <a:lstStyle>
              <a:lvl1pPr lvl="0" algn="ctr" defTabSz="642416">
                <a:lnSpc>
                  <a:spcPct val="80000"/>
                </a:lnSpc>
                <a:spcBef>
                  <a:spcPts val="600"/>
                </a:spcBef>
                <a:defRPr sz="1600">
                  <a:solidFill>
                    <a:srgbClr val="7F7F7F"/>
                  </a:solidFill>
                  <a:latin typeface="Helvetica"/>
                  <a:ea typeface="Helvetica"/>
                </a:defRPr>
              </a:lvl1pPr>
            </a:lstStyle>
            <a:p>
              <a:r>
                <a:t>标题文字</a:t>
              </a:r>
            </a:p>
          </p:txBody>
        </p:sp>
        <p:sp>
          <p:nvSpPr>
            <p:cNvPr id="527" name="在此录入上述图表的综合描述说明，在此录入上述图表的综合描述说明在此录入上述图表的综合描述说明"/>
            <p:cNvSpPr txBox="1"/>
            <p:nvPr/>
          </p:nvSpPr>
          <p:spPr>
            <a:xfrm>
              <a:off x="0" y="2401037"/>
              <a:ext cx="2250590" cy="566421"/>
            </a:xfrm>
            <a:prstGeom prst="rect">
              <a:avLst/>
            </a:prstGeom>
            <a:noFill/>
            <a:ln>
              <a:noFill/>
            </a:ln>
          </p:spPr>
          <p:txBody>
            <a:bodyPr wrap="square" lIns="45719" tIns="45719" rIns="45719" bIns="45719" numCol="1" anchor="t">
              <a:spAutoFit/>
            </a:bodyPr>
            <a:lstStyle>
              <a:lvl1pPr lvl="0">
                <a:lnSpc>
                  <a:spcPct val="120000"/>
                </a:lnSpc>
                <a:defRPr sz="800">
                  <a:solidFill>
                    <a:srgbClr val="7F7F7F"/>
                  </a:solidFill>
                  <a:latin typeface="Helvetica"/>
                  <a:ea typeface="Helvetica"/>
                </a:defRPr>
              </a:lvl1pPr>
            </a:lstStyle>
            <a:p>
              <a:r>
                <a:t>在此录入上述图表的综合描述说明，在此录入上述图表的综合描述说明在此录入上述图表的综合描述说明</a:t>
              </a:r>
            </a:p>
          </p:txBody>
        </p:sp>
        <p:sp>
          <p:nvSpPr>
            <p:cNvPr id="528" name="标题文字"/>
            <p:cNvSpPr txBox="1"/>
            <p:nvPr/>
          </p:nvSpPr>
          <p:spPr>
            <a:xfrm>
              <a:off x="392083" y="2151273"/>
              <a:ext cx="1466425" cy="351721"/>
            </a:xfrm>
            <a:prstGeom prst="rect">
              <a:avLst/>
            </a:prstGeom>
            <a:noFill/>
            <a:ln>
              <a:noFill/>
            </a:ln>
          </p:spPr>
          <p:txBody>
            <a:bodyPr wrap="square" lIns="36159" tIns="36159" rIns="36159" bIns="36159" numCol="1" anchor="t">
              <a:spAutoFit/>
            </a:bodyPr>
            <a:lstStyle>
              <a:lvl1pPr lvl="0" algn="ctr" defTabSz="642416">
                <a:lnSpc>
                  <a:spcPct val="80000"/>
                </a:lnSpc>
                <a:spcBef>
                  <a:spcPts val="600"/>
                </a:spcBef>
                <a:defRPr sz="1600">
                  <a:solidFill>
                    <a:srgbClr val="7F7F7F"/>
                  </a:solidFill>
                  <a:latin typeface="Helvetica"/>
                  <a:ea typeface="Helvetica"/>
                </a:defRPr>
              </a:lvl1pPr>
            </a:lstStyle>
            <a:p>
              <a:r>
                <a:t>标题文字</a:t>
              </a:r>
            </a:p>
          </p:txBody>
        </p:sp>
        <p:sp>
          <p:nvSpPr>
            <p:cNvPr id="529" name="在此录入上述图表的综合描述说明，在此录入上述图表的综合描述说明在此录入上述图表的综合描述说明"/>
            <p:cNvSpPr txBox="1"/>
            <p:nvPr/>
          </p:nvSpPr>
          <p:spPr>
            <a:xfrm>
              <a:off x="0" y="3409726"/>
              <a:ext cx="2250590" cy="566421"/>
            </a:xfrm>
            <a:prstGeom prst="rect">
              <a:avLst/>
            </a:prstGeom>
            <a:noFill/>
            <a:ln>
              <a:noFill/>
            </a:ln>
          </p:spPr>
          <p:txBody>
            <a:bodyPr wrap="square" lIns="45719" tIns="45719" rIns="45719" bIns="45719" numCol="1" anchor="t">
              <a:spAutoFit/>
            </a:bodyPr>
            <a:lstStyle>
              <a:lvl1pPr lvl="0">
                <a:lnSpc>
                  <a:spcPct val="120000"/>
                </a:lnSpc>
                <a:defRPr sz="800">
                  <a:solidFill>
                    <a:srgbClr val="7F7F7F"/>
                  </a:solidFill>
                  <a:latin typeface="Helvetica"/>
                  <a:ea typeface="Helvetica"/>
                </a:defRPr>
              </a:lvl1pPr>
            </a:lstStyle>
            <a:p>
              <a:r>
                <a:t>在此录入上述图表的综合描述说明，在此录入上述图表的综合描述说明在此录入上述图表的综合描述说明</a:t>
              </a:r>
            </a:p>
          </p:txBody>
        </p:sp>
        <p:sp>
          <p:nvSpPr>
            <p:cNvPr id="530" name="标题文字"/>
            <p:cNvSpPr txBox="1"/>
            <p:nvPr/>
          </p:nvSpPr>
          <p:spPr>
            <a:xfrm>
              <a:off x="392083" y="3159961"/>
              <a:ext cx="1466425" cy="351721"/>
            </a:xfrm>
            <a:prstGeom prst="rect">
              <a:avLst/>
            </a:prstGeom>
            <a:noFill/>
            <a:ln>
              <a:noFill/>
            </a:ln>
          </p:spPr>
          <p:txBody>
            <a:bodyPr wrap="square" lIns="36159" tIns="36159" rIns="36159" bIns="36159" numCol="1" anchor="t">
              <a:spAutoFit/>
            </a:bodyPr>
            <a:lstStyle>
              <a:lvl1pPr lvl="0" algn="ctr" defTabSz="642416">
                <a:lnSpc>
                  <a:spcPct val="80000"/>
                </a:lnSpc>
                <a:spcBef>
                  <a:spcPts val="600"/>
                </a:spcBef>
                <a:defRPr sz="1600">
                  <a:solidFill>
                    <a:srgbClr val="7F7F7F"/>
                  </a:solidFill>
                  <a:latin typeface="Helvetica"/>
                  <a:ea typeface="Helvetica"/>
                </a:defRPr>
              </a:lvl1pPr>
            </a:lstStyle>
            <a:p>
              <a:r>
                <a:t>标题文字</a:t>
              </a:r>
            </a:p>
          </p:txBody>
        </p:sp>
      </p:grpSp>
      <p:grpSp>
        <p:nvGrpSpPr>
          <p:cNvPr id="552" name="成组"/>
          <p:cNvGrpSpPr/>
          <p:nvPr/>
        </p:nvGrpSpPr>
        <p:grpSpPr>
          <a:xfrm>
            <a:off x="1125232" y="1818690"/>
            <a:ext cx="3054671" cy="3976148"/>
            <a:chOff x="0" y="0"/>
            <a:chExt cx="3054669" cy="3976146"/>
          </a:xfrm>
        </p:grpSpPr>
        <p:grpSp>
          <p:nvGrpSpPr>
            <p:cNvPr id="534" name="成组"/>
            <p:cNvGrpSpPr/>
            <p:nvPr/>
          </p:nvGrpSpPr>
          <p:grpSpPr>
            <a:xfrm>
              <a:off x="0" y="140686"/>
              <a:ext cx="659324" cy="640445"/>
              <a:chOff x="0" y="0"/>
              <a:chExt cx="659323" cy="640443"/>
            </a:xfrm>
          </p:grpSpPr>
          <p:sp>
            <p:nvSpPr>
              <p:cNvPr id="532" name="椭圆形"/>
              <p:cNvSpPr/>
              <p:nvPr/>
            </p:nvSpPr>
            <p:spPr>
              <a:xfrm>
                <a:off x="0" y="0"/>
                <a:ext cx="659324" cy="640444"/>
              </a:xfrm>
              <a:prstGeom prst="ellipse">
                <a:avLst/>
              </a:prstGeom>
              <a:solidFill>
                <a:srgbClr val="323F4F"/>
              </a:solidFill>
              <a:ln>
                <a:noFill/>
              </a:ln>
            </p:spPr>
            <p:txBody>
              <a:bodyPr wrap="square" lIns="45719" tIns="45719" rIns="45719" bIns="45719" numCol="1" anchor="ctr"/>
              <a:lstStyle/>
              <a:p>
                <a:pPr defTabSz="1284839"/>
              </a:p>
            </p:txBody>
          </p:sp>
          <p:sp>
            <p:nvSpPr>
              <p:cNvPr id="533" name=""/>
              <p:cNvSpPr txBox="1"/>
              <p:nvPr/>
            </p:nvSpPr>
            <p:spPr>
              <a:xfrm>
                <a:off x="96556" y="195161"/>
                <a:ext cx="466212" cy="250121"/>
              </a:xfrm>
              <a:prstGeom prst="rect">
                <a:avLst/>
              </a:prstGeom>
              <a:noFill/>
              <a:ln>
                <a:noFill/>
              </a:ln>
            </p:spPr>
            <p:txBody>
              <a:bodyPr wrap="square" lIns="36159" tIns="36159" rIns="36159" bIns="36159" numCol="1" anchor="ctr">
                <a:spAutoFit/>
              </a:bodyPr>
              <a:lstStyle>
                <a:lvl1pPr lvl="0" defTabSz="1284839">
                  <a:defRPr sz="1200">
                    <a:solidFill>
                      <a:srgbClr val="FFFFFF"/>
                    </a:solidFill>
                    <a:latin typeface="Helvetica"/>
                    <a:ea typeface="Helvetica"/>
                  </a:defRPr>
                </a:lvl1pPr>
              </a:lstStyle>
              <a:p>
                <a:r>
                  <a:t></a:t>
                </a:r>
              </a:p>
            </p:txBody>
          </p:sp>
        </p:grpSp>
        <p:grpSp>
          <p:nvGrpSpPr>
            <p:cNvPr id="537" name="成组"/>
            <p:cNvGrpSpPr/>
            <p:nvPr/>
          </p:nvGrpSpPr>
          <p:grpSpPr>
            <a:xfrm>
              <a:off x="33789" y="1184336"/>
              <a:ext cx="659325" cy="640445"/>
              <a:chOff x="0" y="0"/>
              <a:chExt cx="659323" cy="640443"/>
            </a:xfrm>
          </p:grpSpPr>
          <p:sp>
            <p:nvSpPr>
              <p:cNvPr id="535" name="椭圆形"/>
              <p:cNvSpPr/>
              <p:nvPr/>
            </p:nvSpPr>
            <p:spPr>
              <a:xfrm>
                <a:off x="0" y="0"/>
                <a:ext cx="659324" cy="640444"/>
              </a:xfrm>
              <a:prstGeom prst="ellipse">
                <a:avLst/>
              </a:prstGeom>
              <a:solidFill>
                <a:srgbClr val="FFC200"/>
              </a:solidFill>
              <a:ln>
                <a:noFill/>
              </a:ln>
            </p:spPr>
            <p:txBody>
              <a:bodyPr wrap="square" lIns="45719" tIns="45719" rIns="45719" bIns="45719" numCol="1" anchor="ctr"/>
              <a:lstStyle/>
              <a:p>
                <a:pPr defTabSz="1284839"/>
              </a:p>
            </p:txBody>
          </p:sp>
          <p:sp>
            <p:nvSpPr>
              <p:cNvPr id="536" name="0"/>
              <p:cNvSpPr txBox="1"/>
              <p:nvPr/>
            </p:nvSpPr>
            <p:spPr>
              <a:xfrm>
                <a:off x="96556" y="195161"/>
                <a:ext cx="466212" cy="250121"/>
              </a:xfrm>
              <a:prstGeom prst="rect">
                <a:avLst/>
              </a:prstGeom>
              <a:noFill/>
              <a:ln>
                <a:noFill/>
              </a:ln>
            </p:spPr>
            <p:txBody>
              <a:bodyPr wrap="square" lIns="36159" tIns="36159" rIns="36159" bIns="36159" numCol="1" anchor="ctr">
                <a:spAutoFit/>
              </a:bodyPr>
              <a:lstStyle>
                <a:lvl1pPr lvl="0" defTabSz="1284839">
                  <a:defRPr sz="1200">
                    <a:solidFill>
                      <a:srgbClr val="FFFFFF"/>
                    </a:solidFill>
                    <a:latin typeface="Helvetica"/>
                    <a:ea typeface="Helvetica"/>
                  </a:defRPr>
                </a:lvl1pPr>
              </a:lstStyle>
              <a:p>
                <a:r>
                  <a:t>0</a:t>
                </a:r>
              </a:p>
            </p:txBody>
          </p:sp>
        </p:grpSp>
        <p:grpSp>
          <p:nvGrpSpPr>
            <p:cNvPr id="540" name="成组"/>
            <p:cNvGrpSpPr/>
            <p:nvPr/>
          </p:nvGrpSpPr>
          <p:grpSpPr>
            <a:xfrm>
              <a:off x="33789" y="2227983"/>
              <a:ext cx="659325" cy="640445"/>
              <a:chOff x="0" y="0"/>
              <a:chExt cx="659323" cy="640443"/>
            </a:xfrm>
          </p:grpSpPr>
          <p:sp>
            <p:nvSpPr>
              <p:cNvPr id="538" name="椭圆形"/>
              <p:cNvSpPr/>
              <p:nvPr/>
            </p:nvSpPr>
            <p:spPr>
              <a:xfrm>
                <a:off x="0" y="0"/>
                <a:ext cx="659324" cy="640444"/>
              </a:xfrm>
              <a:prstGeom prst="ellipse">
                <a:avLst/>
              </a:prstGeom>
              <a:solidFill>
                <a:srgbClr val="323F4F"/>
              </a:solidFill>
              <a:ln>
                <a:noFill/>
              </a:ln>
            </p:spPr>
            <p:txBody>
              <a:bodyPr wrap="square" lIns="45719" tIns="45719" rIns="45719" bIns="45719" numCol="1" anchor="ctr"/>
              <a:lstStyle/>
              <a:p>
                <a:pPr defTabSz="1284839"/>
              </a:p>
            </p:txBody>
          </p:sp>
          <p:sp>
            <p:nvSpPr>
              <p:cNvPr id="539" name="Â"/>
              <p:cNvSpPr txBox="1"/>
              <p:nvPr/>
            </p:nvSpPr>
            <p:spPr>
              <a:xfrm>
                <a:off x="96556" y="195161"/>
                <a:ext cx="466212" cy="250121"/>
              </a:xfrm>
              <a:prstGeom prst="rect">
                <a:avLst/>
              </a:prstGeom>
              <a:noFill/>
              <a:ln>
                <a:noFill/>
              </a:ln>
            </p:spPr>
            <p:txBody>
              <a:bodyPr wrap="square" lIns="36159" tIns="36159" rIns="36159" bIns="36159" numCol="1" anchor="ctr">
                <a:spAutoFit/>
              </a:bodyPr>
              <a:lstStyle>
                <a:lvl1pPr lvl="0" defTabSz="1284839">
                  <a:defRPr sz="1200">
                    <a:solidFill>
                      <a:srgbClr val="FFFFFF"/>
                    </a:solidFill>
                    <a:latin typeface="Helvetica"/>
                    <a:ea typeface="Helvetica"/>
                  </a:defRPr>
                </a:lvl1pPr>
              </a:lstStyle>
              <a:p>
                <a:r>
                  <a:t>Â</a:t>
                </a:r>
              </a:p>
            </p:txBody>
          </p:sp>
        </p:grpSp>
        <p:grpSp>
          <p:nvGrpSpPr>
            <p:cNvPr id="543" name="成组"/>
            <p:cNvGrpSpPr/>
            <p:nvPr/>
          </p:nvGrpSpPr>
          <p:grpSpPr>
            <a:xfrm>
              <a:off x="33789" y="3271632"/>
              <a:ext cx="659325" cy="640445"/>
              <a:chOff x="0" y="0"/>
              <a:chExt cx="659323" cy="640443"/>
            </a:xfrm>
          </p:grpSpPr>
          <p:sp>
            <p:nvSpPr>
              <p:cNvPr id="541" name="椭圆形"/>
              <p:cNvSpPr/>
              <p:nvPr/>
            </p:nvSpPr>
            <p:spPr>
              <a:xfrm>
                <a:off x="0" y="0"/>
                <a:ext cx="659324" cy="640444"/>
              </a:xfrm>
              <a:prstGeom prst="ellipse">
                <a:avLst/>
              </a:prstGeom>
              <a:solidFill>
                <a:srgbClr val="FFC200"/>
              </a:solidFill>
              <a:ln>
                <a:noFill/>
              </a:ln>
            </p:spPr>
            <p:txBody>
              <a:bodyPr wrap="square" lIns="45719" tIns="45719" rIns="45719" bIns="45719" numCol="1" anchor="ctr"/>
              <a:lstStyle/>
              <a:p>
                <a:pPr defTabSz="1284839"/>
              </a:p>
            </p:txBody>
          </p:sp>
          <p:sp>
            <p:nvSpPr>
              <p:cNvPr id="542" name="À"/>
              <p:cNvSpPr txBox="1"/>
              <p:nvPr/>
            </p:nvSpPr>
            <p:spPr>
              <a:xfrm>
                <a:off x="96556" y="195161"/>
                <a:ext cx="466212" cy="250121"/>
              </a:xfrm>
              <a:prstGeom prst="rect">
                <a:avLst/>
              </a:prstGeom>
              <a:noFill/>
              <a:ln>
                <a:noFill/>
              </a:ln>
            </p:spPr>
            <p:txBody>
              <a:bodyPr wrap="square" lIns="36159" tIns="36159" rIns="36159" bIns="36159" numCol="1" anchor="ctr">
                <a:spAutoFit/>
              </a:bodyPr>
              <a:lstStyle>
                <a:lvl1pPr lvl="0" defTabSz="1284839">
                  <a:defRPr sz="1200">
                    <a:solidFill>
                      <a:srgbClr val="FFFFFF"/>
                    </a:solidFill>
                    <a:latin typeface="Helvetica"/>
                    <a:ea typeface="Helvetica"/>
                  </a:defRPr>
                </a:lvl1pPr>
              </a:lstStyle>
              <a:p>
                <a:r>
                  <a:t>À</a:t>
                </a:r>
              </a:p>
            </p:txBody>
          </p:sp>
        </p:grpSp>
        <p:sp>
          <p:nvSpPr>
            <p:cNvPr id="544" name="在此录入上述图表的综合描述说明，在此录入上述图表的综合描述说明在此录入上述图表的综合描述说明"/>
            <p:cNvSpPr txBox="1"/>
            <p:nvPr/>
          </p:nvSpPr>
          <p:spPr>
            <a:xfrm>
              <a:off x="804079" y="249764"/>
              <a:ext cx="2250591" cy="566421"/>
            </a:xfrm>
            <a:prstGeom prst="rect">
              <a:avLst/>
            </a:prstGeom>
            <a:noFill/>
            <a:ln>
              <a:noFill/>
            </a:ln>
          </p:spPr>
          <p:txBody>
            <a:bodyPr wrap="square" lIns="45719" tIns="45719" rIns="45719" bIns="45719" numCol="1" anchor="t">
              <a:spAutoFit/>
            </a:bodyPr>
            <a:lstStyle>
              <a:lvl1pPr lvl="0">
                <a:lnSpc>
                  <a:spcPct val="120000"/>
                </a:lnSpc>
                <a:defRPr sz="800">
                  <a:solidFill>
                    <a:srgbClr val="7F7F7F"/>
                  </a:solidFill>
                  <a:latin typeface="Helvetica"/>
                  <a:ea typeface="Helvetica"/>
                </a:defRPr>
              </a:lvl1pPr>
            </a:lstStyle>
            <a:p>
              <a:r>
                <a:t>在此录入上述图表的综合描述说明，在此录入上述图表的综合描述说明在此录入上述图表的综合描述说明</a:t>
              </a:r>
            </a:p>
          </p:txBody>
        </p:sp>
        <p:sp>
          <p:nvSpPr>
            <p:cNvPr id="545" name="标题文字"/>
            <p:cNvSpPr txBox="1"/>
            <p:nvPr/>
          </p:nvSpPr>
          <p:spPr>
            <a:xfrm>
              <a:off x="1196163" y="0"/>
              <a:ext cx="1466425" cy="351720"/>
            </a:xfrm>
            <a:prstGeom prst="rect">
              <a:avLst/>
            </a:prstGeom>
            <a:noFill/>
            <a:ln>
              <a:noFill/>
            </a:ln>
          </p:spPr>
          <p:txBody>
            <a:bodyPr wrap="square" lIns="36159" tIns="36159" rIns="36159" bIns="36159" numCol="1" anchor="t">
              <a:spAutoFit/>
            </a:bodyPr>
            <a:lstStyle>
              <a:lvl1pPr lvl="0" algn="ctr" defTabSz="642416">
                <a:lnSpc>
                  <a:spcPct val="80000"/>
                </a:lnSpc>
                <a:spcBef>
                  <a:spcPts val="600"/>
                </a:spcBef>
                <a:defRPr sz="1600">
                  <a:solidFill>
                    <a:srgbClr val="7F7F7F"/>
                  </a:solidFill>
                  <a:latin typeface="Helvetica"/>
                  <a:ea typeface="Helvetica"/>
                </a:defRPr>
              </a:lvl1pPr>
            </a:lstStyle>
            <a:p>
              <a:r>
                <a:t>标题文字</a:t>
              </a:r>
            </a:p>
          </p:txBody>
        </p:sp>
        <p:sp>
          <p:nvSpPr>
            <p:cNvPr id="546" name="在此录入上述图表的综合描述说明，在此录入上述图表的综合描述说明在此录入上述图表的综合描述说明"/>
            <p:cNvSpPr txBox="1"/>
            <p:nvPr/>
          </p:nvSpPr>
          <p:spPr>
            <a:xfrm>
              <a:off x="804079" y="1320938"/>
              <a:ext cx="2250591" cy="566421"/>
            </a:xfrm>
            <a:prstGeom prst="rect">
              <a:avLst/>
            </a:prstGeom>
            <a:noFill/>
            <a:ln>
              <a:noFill/>
            </a:ln>
          </p:spPr>
          <p:txBody>
            <a:bodyPr wrap="square" lIns="45719" tIns="45719" rIns="45719" bIns="45719" numCol="1" anchor="t">
              <a:spAutoFit/>
            </a:bodyPr>
            <a:lstStyle>
              <a:lvl1pPr lvl="0">
                <a:lnSpc>
                  <a:spcPct val="120000"/>
                </a:lnSpc>
                <a:defRPr sz="800">
                  <a:solidFill>
                    <a:srgbClr val="7F7F7F"/>
                  </a:solidFill>
                  <a:latin typeface="Helvetica"/>
                  <a:ea typeface="Helvetica"/>
                </a:defRPr>
              </a:lvl1pPr>
            </a:lstStyle>
            <a:p>
              <a:r>
                <a:t>在此录入上述图表的综合描述说明，在此录入上述图表的综合描述说明在此录入上述图表的综合描述说明</a:t>
              </a:r>
            </a:p>
          </p:txBody>
        </p:sp>
        <p:sp>
          <p:nvSpPr>
            <p:cNvPr id="547" name="标题文字"/>
            <p:cNvSpPr txBox="1"/>
            <p:nvPr/>
          </p:nvSpPr>
          <p:spPr>
            <a:xfrm>
              <a:off x="1196163" y="1071173"/>
              <a:ext cx="1466425" cy="351721"/>
            </a:xfrm>
            <a:prstGeom prst="rect">
              <a:avLst/>
            </a:prstGeom>
            <a:noFill/>
            <a:ln>
              <a:noFill/>
            </a:ln>
          </p:spPr>
          <p:txBody>
            <a:bodyPr wrap="square" lIns="36159" tIns="36159" rIns="36159" bIns="36159" numCol="1" anchor="t">
              <a:spAutoFit/>
            </a:bodyPr>
            <a:lstStyle>
              <a:lvl1pPr lvl="0" algn="ctr" defTabSz="642416">
                <a:lnSpc>
                  <a:spcPct val="80000"/>
                </a:lnSpc>
                <a:spcBef>
                  <a:spcPts val="600"/>
                </a:spcBef>
                <a:defRPr sz="1600">
                  <a:solidFill>
                    <a:srgbClr val="7F7F7F"/>
                  </a:solidFill>
                  <a:latin typeface="Helvetica"/>
                  <a:ea typeface="Helvetica"/>
                </a:defRPr>
              </a:lvl1pPr>
            </a:lstStyle>
            <a:p>
              <a:r>
                <a:t>标题文字</a:t>
              </a:r>
            </a:p>
          </p:txBody>
        </p:sp>
        <p:sp>
          <p:nvSpPr>
            <p:cNvPr id="548" name="在此录入上述图表的综合描述说明，在此录入上述图表的综合描述说明在此录入上述图表的综合描述说明"/>
            <p:cNvSpPr txBox="1"/>
            <p:nvPr/>
          </p:nvSpPr>
          <p:spPr>
            <a:xfrm>
              <a:off x="804079" y="2401037"/>
              <a:ext cx="2250591" cy="566421"/>
            </a:xfrm>
            <a:prstGeom prst="rect">
              <a:avLst/>
            </a:prstGeom>
            <a:noFill/>
            <a:ln>
              <a:noFill/>
            </a:ln>
          </p:spPr>
          <p:txBody>
            <a:bodyPr wrap="square" lIns="45719" tIns="45719" rIns="45719" bIns="45719" numCol="1" anchor="t">
              <a:spAutoFit/>
            </a:bodyPr>
            <a:lstStyle>
              <a:lvl1pPr lvl="0">
                <a:lnSpc>
                  <a:spcPct val="120000"/>
                </a:lnSpc>
                <a:defRPr sz="800">
                  <a:solidFill>
                    <a:srgbClr val="7F7F7F"/>
                  </a:solidFill>
                  <a:latin typeface="Helvetica"/>
                  <a:ea typeface="Helvetica"/>
                </a:defRPr>
              </a:lvl1pPr>
            </a:lstStyle>
            <a:p>
              <a:r>
                <a:t>在此录入上述图表的综合描述说明，在此录入上述图表的综合描述说明在此录入上述图表的综合描述说明</a:t>
              </a:r>
            </a:p>
          </p:txBody>
        </p:sp>
        <p:sp>
          <p:nvSpPr>
            <p:cNvPr id="549" name="标题文字"/>
            <p:cNvSpPr txBox="1"/>
            <p:nvPr/>
          </p:nvSpPr>
          <p:spPr>
            <a:xfrm>
              <a:off x="1196163" y="2151273"/>
              <a:ext cx="1466425" cy="351721"/>
            </a:xfrm>
            <a:prstGeom prst="rect">
              <a:avLst/>
            </a:prstGeom>
            <a:noFill/>
            <a:ln>
              <a:noFill/>
            </a:ln>
          </p:spPr>
          <p:txBody>
            <a:bodyPr wrap="square" lIns="36159" tIns="36159" rIns="36159" bIns="36159" numCol="1" anchor="t">
              <a:spAutoFit/>
            </a:bodyPr>
            <a:lstStyle>
              <a:lvl1pPr lvl="0" algn="ctr" defTabSz="642416">
                <a:lnSpc>
                  <a:spcPct val="80000"/>
                </a:lnSpc>
                <a:spcBef>
                  <a:spcPts val="600"/>
                </a:spcBef>
                <a:defRPr sz="1600">
                  <a:solidFill>
                    <a:srgbClr val="7F7F7F"/>
                  </a:solidFill>
                  <a:latin typeface="Helvetica"/>
                  <a:ea typeface="Helvetica"/>
                </a:defRPr>
              </a:lvl1pPr>
            </a:lstStyle>
            <a:p>
              <a:r>
                <a:t>标题文字</a:t>
              </a:r>
            </a:p>
          </p:txBody>
        </p:sp>
        <p:sp>
          <p:nvSpPr>
            <p:cNvPr id="550" name="在此录入上述图表的综合描述说明，在此录入上述图表的综合描述说明在此录入上述图表的综合描述说明"/>
            <p:cNvSpPr txBox="1"/>
            <p:nvPr/>
          </p:nvSpPr>
          <p:spPr>
            <a:xfrm>
              <a:off x="804079" y="3409726"/>
              <a:ext cx="2250591" cy="566421"/>
            </a:xfrm>
            <a:prstGeom prst="rect">
              <a:avLst/>
            </a:prstGeom>
            <a:noFill/>
            <a:ln>
              <a:noFill/>
            </a:ln>
          </p:spPr>
          <p:txBody>
            <a:bodyPr wrap="square" lIns="45719" tIns="45719" rIns="45719" bIns="45719" numCol="1" anchor="t">
              <a:spAutoFit/>
            </a:bodyPr>
            <a:lstStyle>
              <a:lvl1pPr lvl="0">
                <a:lnSpc>
                  <a:spcPct val="120000"/>
                </a:lnSpc>
                <a:defRPr sz="800">
                  <a:solidFill>
                    <a:srgbClr val="7F7F7F"/>
                  </a:solidFill>
                  <a:latin typeface="Helvetica"/>
                  <a:ea typeface="Helvetica"/>
                </a:defRPr>
              </a:lvl1pPr>
            </a:lstStyle>
            <a:p>
              <a:r>
                <a:t>在此录入上述图表的综合描述说明，在此录入上述图表的综合描述说明在此录入上述图表的综合描述说明</a:t>
              </a:r>
            </a:p>
          </p:txBody>
        </p:sp>
        <p:sp>
          <p:nvSpPr>
            <p:cNvPr id="551" name="标题文字"/>
            <p:cNvSpPr txBox="1"/>
            <p:nvPr/>
          </p:nvSpPr>
          <p:spPr>
            <a:xfrm>
              <a:off x="1196163" y="3159961"/>
              <a:ext cx="1466425" cy="351721"/>
            </a:xfrm>
            <a:prstGeom prst="rect">
              <a:avLst/>
            </a:prstGeom>
            <a:noFill/>
            <a:ln>
              <a:noFill/>
            </a:ln>
          </p:spPr>
          <p:txBody>
            <a:bodyPr wrap="square" lIns="36159" tIns="36159" rIns="36159" bIns="36159" numCol="1" anchor="t">
              <a:spAutoFit/>
            </a:bodyPr>
            <a:lstStyle>
              <a:lvl1pPr lvl="0" algn="ctr" defTabSz="642416">
                <a:lnSpc>
                  <a:spcPct val="80000"/>
                </a:lnSpc>
                <a:spcBef>
                  <a:spcPts val="600"/>
                </a:spcBef>
                <a:defRPr sz="1600">
                  <a:solidFill>
                    <a:srgbClr val="7F7F7F"/>
                  </a:solidFill>
                  <a:latin typeface="Helvetica"/>
                  <a:ea typeface="Helvetica"/>
                </a:defRPr>
              </a:lvl1pPr>
            </a:lstStyle>
            <a:p>
              <a:r>
                <a:t>标题文字</a:t>
              </a:r>
            </a:p>
          </p:txBody>
        </p:sp>
      </p:grpSp>
    </p:spTree>
  </p:cSld>
  <p:clrMapOvr>
    <a:masterClrMapping/>
  </p:clrMapOvr>
  <p:timing>
    <p:tnLst>
      <p:par>
        <p:cTn id="1" dur="indefinite" restart="never" fill="hold" nodeType="tmRoot">
          <p:childTnLst>
            <p:seq>
              <p:cTn id="2" dur="indefinite" fill="hold" nodeType="mainSeq">
                <p:childTnLst>
                  <p:par>
                    <p:cTn id="3" fill="hold">
                      <p:stCondLst>
                        <p:cond delay="indefinite"/>
                        <p:cond evt="onBegin">
                          <p:tn val="2"/>
                        </p:cond>
                      </p:stCondLst>
                      <p:childTnLst>
                        <p:par>
                          <p:cTn id="4" fill="hold">
                            <p:stCondLst>
                              <p:cond delay="0"/>
                            </p:stCondLst>
                            <p:childTnLst>
                              <p:par>
                                <p:cTn id="5" presetID="10" presetClass="entr" presetSubtype="0" fill="hold" nodeType="afterEffect">
                                  <p:stCondLst>
                                    <p:cond delay="0"/>
                                  </p:stCondLst>
                                  <p:childTnLst>
                                    <p:set>
                                      <p:cBhvr>
                                        <p:cTn dur="1" fill="hold">
                                          <p:stCondLst>
                                            <p:cond delay="0"/>
                                          </p:stCondLst>
                                        </p:cTn>
                                        <p:tgtEl>
                                          <p:spTgt spid="486"/>
                                        </p:tgtEl>
                                        <p:attrNameLst>
                                          <p:attrName>style.visibility</p:attrName>
                                        </p:attrNameLst>
                                      </p:cBhvr>
                                      <p:to>
                                        <p:strVal val="visible"/>
                                      </p:to>
                                    </p:set>
                                    <p:animEffect transition="in" filter="fade">
                                      <p:cBhvr>
                                        <p:cTn dur="500"/>
                                        <p:tgtEl>
                                          <p:spTgt spid="486"/>
                                        </p:tgtEl>
                                      </p:cBhvr>
                                    </p:animEffect>
                                  </p:childTnLst>
                                </p:cTn>
                              </p:par>
                            </p:childTnLst>
                          </p:cTn>
                        </p:par>
                        <p:par>
                          <p:cTn id="9" fill="hold">
                            <p:stCondLst>
                              <p:cond delay="500"/>
                            </p:stCondLst>
                            <p:childTnLst>
                              <p:par>
                                <p:cTn id="10" presetID="10" presetClass="entr" presetSubtype="0" fill="hold" nodeType="afterEffect">
                                  <p:stCondLst>
                                    <p:cond delay="0"/>
                                  </p:stCondLst>
                                  <p:childTnLst>
                                    <p:set>
                                      <p:cBhvr>
                                        <p:cTn dur="1" fill="hold">
                                          <p:stCondLst>
                                            <p:cond delay="0"/>
                                          </p:stCondLst>
                                        </p:cTn>
                                        <p:tgtEl>
                                          <p:spTgt spid="475"/>
                                        </p:tgtEl>
                                        <p:attrNameLst>
                                          <p:attrName>style.visibility</p:attrName>
                                        </p:attrNameLst>
                                      </p:cBhvr>
                                      <p:to>
                                        <p:strVal val="visible"/>
                                      </p:to>
                                    </p:set>
                                    <p:animEffect transition="in" filter="fade">
                                      <p:cBhvr>
                                        <p:cTn dur="500"/>
                                        <p:tgtEl>
                                          <p:spTgt spid="475"/>
                                        </p:tgtEl>
                                      </p:cBhvr>
                                    </p:animEffect>
                                  </p:childTnLst>
                                </p:cTn>
                              </p:par>
                            </p:childTnLst>
                          </p:cTn>
                        </p:par>
                        <p:par>
                          <p:cTn id="13" fill="hold">
                            <p:stCondLst>
                              <p:cond delay="1000"/>
                            </p:stCondLst>
                            <p:childTnLst>
                              <p:par>
                                <p:cTn id="14" presetID="2" presetClass="entr" presetSubtype="2" fill="hold" nodeType="afterEffect">
                                  <p:stCondLst>
                                    <p:cond delay="0"/>
                                  </p:stCondLst>
                                  <p:childTnLst>
                                    <p:set>
                                      <p:cBhvr>
                                        <p:cTn id="15" fill="hold"/>
                                        <p:tgtEl>
                                          <p:spTgt spid="489"/>
                                        </p:tgtEl>
                                        <p:attrNameLst>
                                          <p:attrName>style.visibility</p:attrName>
                                        </p:attrNameLst>
                                      </p:cBhvr>
                                      <p:to>
                                        <p:strVal val="visible"/>
                                      </p:to>
                                    </p:set>
                                    <p:anim calcmode="lin" valueType="num">
                                      <p:cBhvr>
                                        <p:cTn id="16" dur="500" fill="hold"/>
                                        <p:tgtEl>
                                          <p:spTgt spid="489"/>
                                        </p:tgtEl>
                                        <p:attrNameLst>
                                          <p:attrName>ppt_x</p:attrName>
                                        </p:attrNameLst>
                                      </p:cBhvr>
                                      <p:tavLst>
                                        <p:tav tm="0">
                                          <p:val>
                                            <p:strVal val="1+#ppt_w/2"/>
                                          </p:val>
                                        </p:tav>
                                        <p:tav tm="100000">
                                          <p:val>
                                            <p:strVal val="#ppt_x"/>
                                          </p:val>
                                        </p:tav>
                                      </p:tavLst>
                                    </p:anim>
                                    <p:anim calcmode="lin" valueType="num">
                                      <p:cBhvr>
                                        <p:cTn id="17" dur="500" fill="hold"/>
                                        <p:tgtEl>
                                          <p:spTgt spid="489"/>
                                        </p:tgtEl>
                                        <p:attrNameLst>
                                          <p:attrName>ppt_y</p:attrName>
                                        </p:attrNameLst>
                                      </p:cBhvr>
                                      <p:tavLst>
                                        <p:tav tm="0">
                                          <p:val>
                                            <p:strVal val="#ppt_y"/>
                                          </p:val>
                                        </p:tav>
                                        <p:tav tm="100000">
                                          <p:val>
                                            <p:strVal val="#ppt_y"/>
                                          </p:val>
                                        </p:tav>
                                      </p:tavLst>
                                    </p:anim>
                                  </p:childTnLst>
                                </p:cTn>
                              </p:par>
                            </p:childTnLst>
                          </p:cTn>
                        </p:par>
                        <p:par>
                          <p:cTn id="18" fill="hold">
                            <p:stCondLst>
                              <p:cond delay="2000"/>
                            </p:stCondLst>
                            <p:childTnLst>
                              <p:par>
                                <p:cTn id="19" presetID="2" presetClass="entr" presetSubtype="8" fill="hold" nodeType="afterEffect">
                                  <p:stCondLst>
                                    <p:cond delay="0"/>
                                  </p:stCondLst>
                                  <p:childTnLst>
                                    <p:set>
                                      <p:cBhvr>
                                        <p:cTn id="20" fill="hold"/>
                                        <p:tgtEl>
                                          <p:spTgt spid="501"/>
                                        </p:tgtEl>
                                        <p:attrNameLst>
                                          <p:attrName>style.visibility</p:attrName>
                                        </p:attrNameLst>
                                      </p:cBhvr>
                                      <p:to>
                                        <p:strVal val="visible"/>
                                      </p:to>
                                    </p:set>
                                    <p:anim calcmode="lin" valueType="num">
                                      <p:cBhvr>
                                        <p:cTn id="21" dur="500" fill="hold"/>
                                        <p:tgtEl>
                                          <p:spTgt spid="501"/>
                                        </p:tgtEl>
                                        <p:attrNameLst>
                                          <p:attrName>ppt_x</p:attrName>
                                        </p:attrNameLst>
                                      </p:cBhvr>
                                      <p:tavLst>
                                        <p:tav tm="0">
                                          <p:val>
                                            <p:strVal val="0-#ppt_w/2"/>
                                          </p:val>
                                        </p:tav>
                                        <p:tav tm="100000">
                                          <p:val>
                                            <p:strVal val="#ppt_x"/>
                                          </p:val>
                                        </p:tav>
                                      </p:tavLst>
                                    </p:anim>
                                    <p:anim calcmode="lin" valueType="num">
                                      <p:cBhvr>
                                        <p:cTn id="22" dur="500" fill="hold"/>
                                        <p:tgtEl>
                                          <p:spTgt spid="501"/>
                                        </p:tgtEl>
                                        <p:attrNameLst>
                                          <p:attrName>ppt_y</p:attrName>
                                        </p:attrNameLst>
                                      </p:cBhvr>
                                      <p:tavLst>
                                        <p:tav tm="0">
                                          <p:val>
                                            <p:strVal val="#ppt_y"/>
                                          </p:val>
                                        </p:tav>
                                        <p:tav tm="100000">
                                          <p:val>
                                            <p:strVal val="#ppt_y"/>
                                          </p:val>
                                        </p:tav>
                                      </p:tavLst>
                                    </p:anim>
                                  </p:childTnLst>
                                </p:cTn>
                              </p:par>
                            </p:childTnLst>
                          </p:cTn>
                        </p:par>
                        <p:par>
                          <p:cTn id="23" fill="hold">
                            <p:stCondLst>
                              <p:cond delay="3000"/>
                            </p:stCondLst>
                            <p:childTnLst>
                              <p:par>
                                <p:cTn id="24" presetID="2" presetClass="entr" presetSubtype="2" fill="hold" nodeType="afterEffect">
                                  <p:stCondLst>
                                    <p:cond delay="0"/>
                                  </p:stCondLst>
                                  <p:childTnLst>
                                    <p:set>
                                      <p:cBhvr>
                                        <p:cTn id="25" fill="hold"/>
                                        <p:tgtEl>
                                          <p:spTgt spid="492"/>
                                        </p:tgtEl>
                                        <p:attrNameLst>
                                          <p:attrName>style.visibility</p:attrName>
                                        </p:attrNameLst>
                                      </p:cBhvr>
                                      <p:to>
                                        <p:strVal val="visible"/>
                                      </p:to>
                                    </p:set>
                                    <p:anim calcmode="lin" valueType="num">
                                      <p:cBhvr>
                                        <p:cTn id="26" dur="500" fill="hold"/>
                                        <p:tgtEl>
                                          <p:spTgt spid="492"/>
                                        </p:tgtEl>
                                        <p:attrNameLst>
                                          <p:attrName>ppt_x</p:attrName>
                                        </p:attrNameLst>
                                      </p:cBhvr>
                                      <p:tavLst>
                                        <p:tav tm="0">
                                          <p:val>
                                            <p:strVal val="1+#ppt_w/2"/>
                                          </p:val>
                                        </p:tav>
                                        <p:tav tm="100000">
                                          <p:val>
                                            <p:strVal val="#ppt_x"/>
                                          </p:val>
                                        </p:tav>
                                      </p:tavLst>
                                    </p:anim>
                                    <p:anim calcmode="lin" valueType="num">
                                      <p:cBhvr>
                                        <p:cTn id="27" dur="500" fill="hold"/>
                                        <p:tgtEl>
                                          <p:spTgt spid="492"/>
                                        </p:tgtEl>
                                        <p:attrNameLst>
                                          <p:attrName>ppt_y</p:attrName>
                                        </p:attrNameLst>
                                      </p:cBhvr>
                                      <p:tavLst>
                                        <p:tav tm="0">
                                          <p:val>
                                            <p:strVal val="#ppt_y"/>
                                          </p:val>
                                        </p:tav>
                                        <p:tav tm="100000">
                                          <p:val>
                                            <p:strVal val="#ppt_y"/>
                                          </p:val>
                                        </p:tav>
                                      </p:tavLst>
                                    </p:anim>
                                  </p:childTnLst>
                                </p:cTn>
                              </p:par>
                            </p:childTnLst>
                          </p:cTn>
                        </p:par>
                        <p:par>
                          <p:cTn id="28" fill="hold">
                            <p:stCondLst>
                              <p:cond delay="4000"/>
                            </p:stCondLst>
                            <p:childTnLst>
                              <p:par>
                                <p:cTn id="29" presetID="2" presetClass="entr" presetSubtype="8" fill="hold" nodeType="afterEffect">
                                  <p:stCondLst>
                                    <p:cond delay="0"/>
                                  </p:stCondLst>
                                  <p:childTnLst>
                                    <p:set>
                                      <p:cBhvr>
                                        <p:cTn id="30" fill="hold"/>
                                        <p:tgtEl>
                                          <p:spTgt spid="504"/>
                                        </p:tgtEl>
                                        <p:attrNameLst>
                                          <p:attrName>style.visibility</p:attrName>
                                        </p:attrNameLst>
                                      </p:cBhvr>
                                      <p:to>
                                        <p:strVal val="visible"/>
                                      </p:to>
                                    </p:set>
                                    <p:anim calcmode="lin" valueType="num">
                                      <p:cBhvr>
                                        <p:cTn id="31" dur="500" fill="hold"/>
                                        <p:tgtEl>
                                          <p:spTgt spid="504"/>
                                        </p:tgtEl>
                                        <p:attrNameLst>
                                          <p:attrName>ppt_x</p:attrName>
                                        </p:attrNameLst>
                                      </p:cBhvr>
                                      <p:tavLst>
                                        <p:tav tm="0">
                                          <p:val>
                                            <p:strVal val="0-#ppt_w/2"/>
                                          </p:val>
                                        </p:tav>
                                        <p:tav tm="100000">
                                          <p:val>
                                            <p:strVal val="#ppt_x"/>
                                          </p:val>
                                        </p:tav>
                                      </p:tavLst>
                                    </p:anim>
                                    <p:anim calcmode="lin" valueType="num">
                                      <p:cBhvr>
                                        <p:cTn id="32" dur="500" fill="hold"/>
                                        <p:tgtEl>
                                          <p:spTgt spid="504"/>
                                        </p:tgtEl>
                                        <p:attrNameLst>
                                          <p:attrName>ppt_y</p:attrName>
                                        </p:attrNameLst>
                                      </p:cBhvr>
                                      <p:tavLst>
                                        <p:tav tm="0">
                                          <p:val>
                                            <p:strVal val="#ppt_y"/>
                                          </p:val>
                                        </p:tav>
                                        <p:tav tm="100000">
                                          <p:val>
                                            <p:strVal val="#ppt_y"/>
                                          </p:val>
                                        </p:tav>
                                      </p:tavLst>
                                    </p:anim>
                                  </p:childTnLst>
                                </p:cTn>
                              </p:par>
                            </p:childTnLst>
                          </p:cTn>
                        </p:par>
                        <p:par>
                          <p:cTn id="33" fill="hold">
                            <p:stCondLst>
                              <p:cond delay="5000"/>
                            </p:stCondLst>
                            <p:childTnLst>
                              <p:par>
                                <p:cTn id="34" presetID="2" presetClass="entr" presetSubtype="2" fill="hold" nodeType="afterEffect">
                                  <p:stCondLst>
                                    <p:cond delay="0"/>
                                  </p:stCondLst>
                                  <p:childTnLst>
                                    <p:set>
                                      <p:cBhvr>
                                        <p:cTn id="35" fill="hold"/>
                                        <p:tgtEl>
                                          <p:spTgt spid="495"/>
                                        </p:tgtEl>
                                        <p:attrNameLst>
                                          <p:attrName>style.visibility</p:attrName>
                                        </p:attrNameLst>
                                      </p:cBhvr>
                                      <p:to>
                                        <p:strVal val="visible"/>
                                      </p:to>
                                    </p:set>
                                    <p:anim calcmode="lin" valueType="num">
                                      <p:cBhvr>
                                        <p:cTn id="36" dur="500" fill="hold"/>
                                        <p:tgtEl>
                                          <p:spTgt spid="495"/>
                                        </p:tgtEl>
                                        <p:attrNameLst>
                                          <p:attrName>ppt_x</p:attrName>
                                        </p:attrNameLst>
                                      </p:cBhvr>
                                      <p:tavLst>
                                        <p:tav tm="0">
                                          <p:val>
                                            <p:strVal val="1+#ppt_w/2"/>
                                          </p:val>
                                        </p:tav>
                                        <p:tav tm="100000">
                                          <p:val>
                                            <p:strVal val="#ppt_x"/>
                                          </p:val>
                                        </p:tav>
                                      </p:tavLst>
                                    </p:anim>
                                    <p:anim calcmode="lin" valueType="num">
                                      <p:cBhvr>
                                        <p:cTn id="37" dur="500" fill="hold"/>
                                        <p:tgtEl>
                                          <p:spTgt spid="495"/>
                                        </p:tgtEl>
                                        <p:attrNameLst>
                                          <p:attrName>ppt_y</p:attrName>
                                        </p:attrNameLst>
                                      </p:cBhvr>
                                      <p:tavLst>
                                        <p:tav tm="0">
                                          <p:val>
                                            <p:strVal val="#ppt_y"/>
                                          </p:val>
                                        </p:tav>
                                        <p:tav tm="100000">
                                          <p:val>
                                            <p:strVal val="#ppt_y"/>
                                          </p:val>
                                        </p:tav>
                                      </p:tavLst>
                                    </p:anim>
                                  </p:childTnLst>
                                </p:cTn>
                              </p:par>
                            </p:childTnLst>
                          </p:cTn>
                        </p:par>
                        <p:par>
                          <p:cTn id="38" fill="hold">
                            <p:stCondLst>
                              <p:cond delay="6000"/>
                            </p:stCondLst>
                            <p:childTnLst>
                              <p:par>
                                <p:cTn id="39" presetID="2" presetClass="entr" presetSubtype="8" fill="hold" nodeType="afterEffect">
                                  <p:stCondLst>
                                    <p:cond delay="0"/>
                                  </p:stCondLst>
                                  <p:childTnLst>
                                    <p:set>
                                      <p:cBhvr>
                                        <p:cTn id="40" fill="hold"/>
                                        <p:tgtEl>
                                          <p:spTgt spid="507"/>
                                        </p:tgtEl>
                                        <p:attrNameLst>
                                          <p:attrName>style.visibility</p:attrName>
                                        </p:attrNameLst>
                                      </p:cBhvr>
                                      <p:to>
                                        <p:strVal val="visible"/>
                                      </p:to>
                                    </p:set>
                                    <p:anim calcmode="lin" valueType="num">
                                      <p:cBhvr>
                                        <p:cTn id="41" dur="500" fill="hold"/>
                                        <p:tgtEl>
                                          <p:spTgt spid="507"/>
                                        </p:tgtEl>
                                        <p:attrNameLst>
                                          <p:attrName>ppt_x</p:attrName>
                                        </p:attrNameLst>
                                      </p:cBhvr>
                                      <p:tavLst>
                                        <p:tav tm="0">
                                          <p:val>
                                            <p:strVal val="0-#ppt_w/2"/>
                                          </p:val>
                                        </p:tav>
                                        <p:tav tm="100000">
                                          <p:val>
                                            <p:strVal val="#ppt_x"/>
                                          </p:val>
                                        </p:tav>
                                      </p:tavLst>
                                    </p:anim>
                                    <p:anim calcmode="lin" valueType="num">
                                      <p:cBhvr>
                                        <p:cTn id="42" dur="500" fill="hold"/>
                                        <p:tgtEl>
                                          <p:spTgt spid="507"/>
                                        </p:tgtEl>
                                        <p:attrNameLst>
                                          <p:attrName>ppt_y</p:attrName>
                                        </p:attrNameLst>
                                      </p:cBhvr>
                                      <p:tavLst>
                                        <p:tav tm="0">
                                          <p:val>
                                            <p:strVal val="#ppt_y"/>
                                          </p:val>
                                        </p:tav>
                                        <p:tav tm="100000">
                                          <p:val>
                                            <p:strVal val="#ppt_y"/>
                                          </p:val>
                                        </p:tav>
                                      </p:tavLst>
                                    </p:anim>
                                  </p:childTnLst>
                                </p:cTn>
                              </p:par>
                            </p:childTnLst>
                          </p:cTn>
                        </p:par>
                        <p:par>
                          <p:cTn id="43" fill="hold">
                            <p:stCondLst>
                              <p:cond delay="7000"/>
                            </p:stCondLst>
                            <p:childTnLst>
                              <p:par>
                                <p:cTn id="44" presetID="2" presetClass="entr" presetSubtype="2" fill="hold" nodeType="afterEffect">
                                  <p:stCondLst>
                                    <p:cond delay="0"/>
                                  </p:stCondLst>
                                  <p:childTnLst>
                                    <p:set>
                                      <p:cBhvr>
                                        <p:cTn id="45" fill="hold"/>
                                        <p:tgtEl>
                                          <p:spTgt spid="498"/>
                                        </p:tgtEl>
                                        <p:attrNameLst>
                                          <p:attrName>style.visibility</p:attrName>
                                        </p:attrNameLst>
                                      </p:cBhvr>
                                      <p:to>
                                        <p:strVal val="visible"/>
                                      </p:to>
                                    </p:set>
                                    <p:anim calcmode="lin" valueType="num">
                                      <p:cBhvr>
                                        <p:cTn id="46" dur="500" fill="hold"/>
                                        <p:tgtEl>
                                          <p:spTgt spid="498"/>
                                        </p:tgtEl>
                                        <p:attrNameLst>
                                          <p:attrName>ppt_x</p:attrName>
                                        </p:attrNameLst>
                                      </p:cBhvr>
                                      <p:tavLst>
                                        <p:tav tm="0">
                                          <p:val>
                                            <p:strVal val="1+#ppt_w/2"/>
                                          </p:val>
                                        </p:tav>
                                        <p:tav tm="100000">
                                          <p:val>
                                            <p:strVal val="#ppt_x"/>
                                          </p:val>
                                        </p:tav>
                                      </p:tavLst>
                                    </p:anim>
                                    <p:anim calcmode="lin" valueType="num">
                                      <p:cBhvr>
                                        <p:cTn id="47" dur="500" fill="hold"/>
                                        <p:tgtEl>
                                          <p:spTgt spid="498"/>
                                        </p:tgtEl>
                                        <p:attrNameLst>
                                          <p:attrName>ppt_y</p:attrName>
                                        </p:attrNameLst>
                                      </p:cBhvr>
                                      <p:tavLst>
                                        <p:tav tm="0">
                                          <p:val>
                                            <p:strVal val="#ppt_y"/>
                                          </p:val>
                                        </p:tav>
                                        <p:tav tm="100000">
                                          <p:val>
                                            <p:strVal val="#ppt_y"/>
                                          </p:val>
                                        </p:tav>
                                      </p:tavLst>
                                    </p:anim>
                                  </p:childTnLst>
                                </p:cTn>
                              </p:par>
                            </p:childTnLst>
                          </p:cTn>
                        </p:par>
                        <p:par>
                          <p:cTn id="48" fill="hold">
                            <p:stCondLst>
                              <p:cond delay="8000"/>
                            </p:stCondLst>
                            <p:childTnLst>
                              <p:par>
                                <p:cTn id="49" presetID="2" presetClass="entr" presetSubtype="8" fill="hold" nodeType="afterEffect">
                                  <p:stCondLst>
                                    <p:cond delay="0"/>
                                  </p:stCondLst>
                                  <p:childTnLst>
                                    <p:set>
                                      <p:cBhvr>
                                        <p:cTn id="50" fill="hold"/>
                                        <p:tgtEl>
                                          <p:spTgt spid="510"/>
                                        </p:tgtEl>
                                        <p:attrNameLst>
                                          <p:attrName>style.visibility</p:attrName>
                                        </p:attrNameLst>
                                      </p:cBhvr>
                                      <p:to>
                                        <p:strVal val="visible"/>
                                      </p:to>
                                    </p:set>
                                    <p:anim calcmode="lin" valueType="num">
                                      <p:cBhvr>
                                        <p:cTn id="51" dur="500" fill="hold"/>
                                        <p:tgtEl>
                                          <p:spTgt spid="510"/>
                                        </p:tgtEl>
                                        <p:attrNameLst>
                                          <p:attrName>ppt_x</p:attrName>
                                        </p:attrNameLst>
                                      </p:cBhvr>
                                      <p:tavLst>
                                        <p:tav tm="0">
                                          <p:val>
                                            <p:strVal val="0-#ppt_w/2"/>
                                          </p:val>
                                        </p:tav>
                                        <p:tav tm="100000">
                                          <p:val>
                                            <p:strVal val="#ppt_x"/>
                                          </p:val>
                                        </p:tav>
                                      </p:tavLst>
                                    </p:anim>
                                    <p:anim calcmode="lin" valueType="num">
                                      <p:cBhvr>
                                        <p:cTn id="52" dur="500" fill="hold"/>
                                        <p:tgtEl>
                                          <p:spTgt spid="510"/>
                                        </p:tgtEl>
                                        <p:attrNameLst>
                                          <p:attrName>ppt_y</p:attrName>
                                        </p:attrNameLst>
                                      </p:cBhvr>
                                      <p:tavLst>
                                        <p:tav tm="0">
                                          <p:val>
                                            <p:strVal val="#ppt_y"/>
                                          </p:val>
                                        </p:tav>
                                        <p:tav tm="100000">
                                          <p:val>
                                            <p:strVal val="#ppt_y"/>
                                          </p:val>
                                        </p:tav>
                                      </p:tavLst>
                                    </p:anim>
                                  </p:childTnLst>
                                </p:cTn>
                              </p:par>
                            </p:childTnLst>
                          </p:cTn>
                        </p:par>
                        <p:par>
                          <p:cTn id="53" fill="hold">
                            <p:stCondLst>
                              <p:cond delay="9000"/>
                            </p:stCondLst>
                            <p:childTnLst>
                              <p:par>
                                <p:cTn id="54" presetID="10" presetClass="entr" presetSubtype="0" fill="hold" nodeType="afterEffect">
                                  <p:stCondLst>
                                    <p:cond delay="0"/>
                                  </p:stCondLst>
                                  <p:childTnLst>
                                    <p:set>
                                      <p:cBhvr>
                                        <p:cTn dur="1" fill="hold">
                                          <p:stCondLst>
                                            <p:cond delay="0"/>
                                          </p:stCondLst>
                                        </p:cTn>
                                        <p:tgtEl>
                                          <p:spTgt spid="531"/>
                                        </p:tgtEl>
                                        <p:attrNameLst>
                                          <p:attrName>style.visibility</p:attrName>
                                        </p:attrNameLst>
                                      </p:cBhvr>
                                      <p:to>
                                        <p:strVal val="visible"/>
                                      </p:to>
                                    </p:set>
                                    <p:animEffect transition="in" filter="fade">
                                      <p:cBhvr>
                                        <p:cTn dur="500"/>
                                        <p:tgtEl>
                                          <p:spTgt spid="531"/>
                                        </p:tgtEl>
                                      </p:cBhvr>
                                    </p:animEffect>
                                  </p:childTnLst>
                                </p:cTn>
                              </p:par>
                            </p:childTnLst>
                          </p:cTn>
                        </p:par>
                        <p:par>
                          <p:cTn id="57" fill="hold">
                            <p:stCondLst>
                              <p:cond delay="9500"/>
                            </p:stCondLst>
                            <p:childTnLst>
                              <p:par>
                                <p:cTn id="58" presetID="10" presetClass="entr" presetSubtype="0" fill="hold" nodeType="afterEffect">
                                  <p:stCondLst>
                                    <p:cond delay="0"/>
                                  </p:stCondLst>
                                  <p:childTnLst>
                                    <p:set>
                                      <p:cBhvr>
                                        <p:cTn dur="1" fill="hold">
                                          <p:stCondLst>
                                            <p:cond delay="0"/>
                                          </p:stCondLst>
                                        </p:cTn>
                                        <p:tgtEl>
                                          <p:spTgt spid="552"/>
                                        </p:tgtEl>
                                        <p:attrNameLst>
                                          <p:attrName>style.visibility</p:attrName>
                                        </p:attrNameLst>
                                      </p:cBhvr>
                                      <p:to>
                                        <p:strVal val="visible"/>
                                      </p:to>
                                    </p:set>
                                    <p:animEffect transition="in" filter="fade">
                                      <p:cBhvr>
                                        <p:cTn dur="500"/>
                                        <p:tgtEl>
                                          <p:spTgt spid="5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1">
  <p:cSld>
    <p:spTree>
      <p:nvGrpSpPr>
        <p:cNvPr id="1" name=""/>
        <p:cNvGrpSpPr/>
        <p:nvPr/>
      </p:nvGrpSpPr>
      <p:grpSpPr>
        <a:xfrm>
          <a:off x="0" y="0"/>
          <a:ext cx="0" cy="0"/>
          <a:chOff x="0" y="0"/>
          <a:chExt cx="0" cy="0"/>
        </a:xfrm>
      </p:grpSpPr>
      <p:grpSp>
        <p:nvGrpSpPr>
          <p:cNvPr id="567" name="成组"/>
          <p:cNvGrpSpPr/>
          <p:nvPr/>
        </p:nvGrpSpPr>
        <p:grpSpPr>
          <a:xfrm>
            <a:off x="1582029" y="2219875"/>
            <a:ext cx="1706651" cy="3296010"/>
            <a:chOff x="0" y="0"/>
            <a:chExt cx="1706650" cy="3296008"/>
          </a:xfrm>
        </p:grpSpPr>
        <p:sp>
          <p:nvSpPr>
            <p:cNvPr id="554" name="形状"/>
            <p:cNvSpPr/>
            <p:nvPr/>
          </p:nvSpPr>
          <p:spPr>
            <a:xfrm>
              <a:off x="18292" y="0"/>
              <a:ext cx="1679749" cy="3296009"/>
            </a:xfrm>
            <a:custGeom>
              <a:rect l="0" t="0" r="r" b="b"/>
              <a:pathLst>
                <a:path w="1679749" h="3296009" fill="norm" stroke="1">
                  <a:moveTo>
                    <a:pt x="1679749" y="3079480"/>
                  </a:moveTo>
                  <a:cubicBezTo>
                    <a:pt x="1679749" y="3198502"/>
                    <a:pt x="1582075" y="3296009"/>
                    <a:pt x="1462704" y="3296009"/>
                  </a:cubicBezTo>
                  <a:cubicBezTo>
                    <a:pt x="217045" y="3296009"/>
                    <a:pt x="217045" y="3296009"/>
                    <a:pt x="217045" y="3296009"/>
                  </a:cubicBezTo>
                  <a:cubicBezTo>
                    <a:pt x="97674" y="3296009"/>
                    <a:pt x="0" y="3198502"/>
                    <a:pt x="0" y="3079480"/>
                  </a:cubicBezTo>
                  <a:cubicBezTo>
                    <a:pt x="0" y="216529"/>
                    <a:pt x="0" y="216529"/>
                    <a:pt x="0" y="216529"/>
                  </a:cubicBezTo>
                  <a:cubicBezTo>
                    <a:pt x="0" y="97507"/>
                    <a:pt x="97674" y="0"/>
                    <a:pt x="217045" y="0"/>
                  </a:cubicBezTo>
                  <a:cubicBezTo>
                    <a:pt x="1462704" y="0"/>
                    <a:pt x="1462704" y="0"/>
                    <a:pt x="1462704" y="0"/>
                  </a:cubicBezTo>
                  <a:cubicBezTo>
                    <a:pt x="1582075" y="0"/>
                    <a:pt x="1679749" y="97507"/>
                    <a:pt x="1679749" y="216529"/>
                  </a:cubicBezTo>
                  <a:cubicBezTo>
                    <a:pt x="1679749" y="3079480"/>
                    <a:pt x="1679749" y="3079480"/>
                    <a:pt x="1679749" y="3079480"/>
                  </a:cubicBezTo>
                </a:path>
              </a:pathLst>
            </a:custGeom>
            <a:solidFill>
              <a:srgbClr val="BFBFBF"/>
            </a:solidFill>
            <a:ln>
              <a:noFill/>
            </a:ln>
          </p:spPr>
          <p:txBody>
            <a:bodyPr wrap="square" lIns="45719" tIns="45719" rIns="45719" bIns="45719" numCol="1" anchor="ctr"/>
            <a:lstStyle/>
            <a:p>
              <a:pPr algn="ctr"/>
            </a:p>
          </p:txBody>
        </p:sp>
        <p:sp>
          <p:nvSpPr>
            <p:cNvPr id="555" name="形状"/>
            <p:cNvSpPr/>
            <p:nvPr/>
          </p:nvSpPr>
          <p:spPr>
            <a:xfrm>
              <a:off x="37662" y="10760"/>
              <a:ext cx="1647466" cy="3274489"/>
            </a:xfrm>
            <a:custGeom>
              <a:rect l="0" t="0" r="r" b="b"/>
              <a:pathLst>
                <a:path w="1647466" h="3274489" fill="norm" stroke="1">
                  <a:moveTo>
                    <a:pt x="1647466" y="3059070"/>
                  </a:moveTo>
                  <a:cubicBezTo>
                    <a:pt x="1647466" y="3178225"/>
                    <a:pt x="1552203" y="3274489"/>
                    <a:pt x="1433982" y="3274489"/>
                  </a:cubicBezTo>
                  <a:cubicBezTo>
                    <a:pt x="212264" y="3274489"/>
                    <a:pt x="212264" y="3274489"/>
                    <a:pt x="212264" y="3274489"/>
                  </a:cubicBezTo>
                  <a:cubicBezTo>
                    <a:pt x="95263" y="3274489"/>
                    <a:pt x="0" y="3178225"/>
                    <a:pt x="0" y="3059070"/>
                  </a:cubicBezTo>
                  <a:cubicBezTo>
                    <a:pt x="0" y="215419"/>
                    <a:pt x="0" y="215419"/>
                    <a:pt x="0" y="215419"/>
                  </a:cubicBezTo>
                  <a:cubicBezTo>
                    <a:pt x="0" y="96264"/>
                    <a:pt x="95263" y="0"/>
                    <a:pt x="212264" y="0"/>
                  </a:cubicBezTo>
                  <a:cubicBezTo>
                    <a:pt x="1433982" y="0"/>
                    <a:pt x="1433982" y="0"/>
                    <a:pt x="1433982" y="0"/>
                  </a:cubicBezTo>
                  <a:cubicBezTo>
                    <a:pt x="1552203" y="0"/>
                    <a:pt x="1647466" y="96264"/>
                    <a:pt x="1647466" y="215419"/>
                  </a:cubicBezTo>
                  <a:cubicBezTo>
                    <a:pt x="1647466" y="3059070"/>
                    <a:pt x="1647466" y="3059070"/>
                    <a:pt x="1647466" y="3059070"/>
                  </a:cubicBezTo>
                </a:path>
              </a:pathLst>
            </a:custGeom>
            <a:solidFill>
              <a:srgbClr val="F2F2F2"/>
            </a:solidFill>
            <a:ln>
              <a:noFill/>
            </a:ln>
          </p:spPr>
          <p:txBody>
            <a:bodyPr wrap="square" lIns="45719" tIns="45719" rIns="45719" bIns="45719" numCol="1" anchor="ctr"/>
            <a:lstStyle/>
            <a:p>
              <a:pPr algn="ctr"/>
            </a:p>
          </p:txBody>
        </p:sp>
        <p:sp>
          <p:nvSpPr>
            <p:cNvPr id="556" name="椭圆形"/>
            <p:cNvSpPr/>
            <p:nvPr/>
          </p:nvSpPr>
          <p:spPr>
            <a:xfrm>
              <a:off x="728500" y="2955969"/>
              <a:ext cx="273323" cy="272247"/>
            </a:xfrm>
            <a:prstGeom prst="ellipse">
              <a:avLst/>
            </a:prstGeom>
            <a:solidFill>
              <a:srgbClr val="A6A6A6"/>
            </a:solidFill>
            <a:ln>
              <a:noFill/>
            </a:ln>
          </p:spPr>
          <p:txBody>
            <a:bodyPr wrap="square" lIns="45719" tIns="45719" rIns="45719" bIns="45719" numCol="1" anchor="ctr"/>
            <a:lstStyle/>
            <a:p>
              <a:pPr algn="ctr"/>
            </a:p>
          </p:txBody>
        </p:sp>
        <p:sp>
          <p:nvSpPr>
            <p:cNvPr id="557" name="圆形"/>
            <p:cNvSpPr/>
            <p:nvPr/>
          </p:nvSpPr>
          <p:spPr>
            <a:xfrm>
              <a:off x="742489" y="2969958"/>
              <a:ext cx="245345" cy="244269"/>
            </a:xfrm>
            <a:prstGeom prst="ellipse">
              <a:avLst/>
            </a:prstGeom>
            <a:solidFill>
              <a:srgbClr val="FFFFFF"/>
            </a:solidFill>
            <a:ln>
              <a:noFill/>
            </a:ln>
          </p:spPr>
          <p:txBody>
            <a:bodyPr wrap="square" lIns="45719" tIns="45719" rIns="45719" bIns="45719" numCol="1" anchor="ctr"/>
            <a:lstStyle/>
            <a:p>
              <a:pPr algn="ctr"/>
            </a:p>
          </p:txBody>
        </p:sp>
        <p:sp>
          <p:nvSpPr>
            <p:cNvPr id="558" name="形状"/>
            <p:cNvSpPr/>
            <p:nvPr/>
          </p:nvSpPr>
          <p:spPr>
            <a:xfrm>
              <a:off x="845792" y="87161"/>
              <a:ext cx="32283" cy="31207"/>
            </a:xfrm>
            <a:custGeom>
              <a:rect l="0" t="0" r="r" b="b"/>
              <a:pathLst>
                <a:path w="32283" h="31207" fill="norm" stroke="1">
                  <a:moveTo>
                    <a:pt x="15544" y="0"/>
                  </a:moveTo>
                  <a:cubicBezTo>
                    <a:pt x="7174" y="0"/>
                    <a:pt x="0" y="7202"/>
                    <a:pt x="0" y="15604"/>
                  </a:cubicBezTo>
                  <a:cubicBezTo>
                    <a:pt x="0" y="24005"/>
                    <a:pt x="7174" y="31207"/>
                    <a:pt x="15544" y="31207"/>
                  </a:cubicBezTo>
                  <a:cubicBezTo>
                    <a:pt x="23913" y="31207"/>
                    <a:pt x="29892" y="24005"/>
                    <a:pt x="29892" y="15604"/>
                  </a:cubicBezTo>
                  <a:cubicBezTo>
                    <a:pt x="32283" y="15604"/>
                    <a:pt x="32283" y="15604"/>
                    <a:pt x="32283" y="15604"/>
                  </a:cubicBezTo>
                  <a:cubicBezTo>
                    <a:pt x="32283" y="15604"/>
                    <a:pt x="32283" y="15604"/>
                    <a:pt x="32283" y="15604"/>
                  </a:cubicBezTo>
                  <a:cubicBezTo>
                    <a:pt x="29892" y="15604"/>
                    <a:pt x="29892" y="15604"/>
                    <a:pt x="29892" y="15604"/>
                  </a:cubicBezTo>
                  <a:cubicBezTo>
                    <a:pt x="29892" y="7202"/>
                    <a:pt x="23913" y="0"/>
                    <a:pt x="15544" y="0"/>
                  </a:cubicBezTo>
                </a:path>
              </a:pathLst>
            </a:custGeom>
            <a:solidFill>
              <a:srgbClr val="9F9FA0"/>
            </a:solidFill>
            <a:ln>
              <a:noFill/>
            </a:ln>
          </p:spPr>
          <p:txBody>
            <a:bodyPr wrap="square" lIns="45719" tIns="45719" rIns="45719" bIns="45719" numCol="1" anchor="ctr"/>
            <a:lstStyle/>
            <a:p>
              <a:pPr algn="ctr"/>
            </a:p>
          </p:txBody>
        </p:sp>
        <p:sp>
          <p:nvSpPr>
            <p:cNvPr id="559" name="形状"/>
            <p:cNvSpPr/>
            <p:nvPr/>
          </p:nvSpPr>
          <p:spPr>
            <a:xfrm>
              <a:off x="840411" y="81781"/>
              <a:ext cx="39816" cy="40892"/>
            </a:xfrm>
            <a:custGeom>
              <a:rect l="0" t="0" r="r" b="b"/>
              <a:pathLst>
                <a:path w="39816" h="40892" fill="norm" stroke="1">
                  <a:moveTo>
                    <a:pt x="39816" y="20446"/>
                  </a:moveTo>
                  <a:cubicBezTo>
                    <a:pt x="39816" y="20446"/>
                    <a:pt x="39816" y="20446"/>
                    <a:pt x="39816" y="20446"/>
                  </a:cubicBezTo>
                  <a:cubicBezTo>
                    <a:pt x="39816" y="20446"/>
                    <a:pt x="39816" y="20446"/>
                    <a:pt x="39816" y="20446"/>
                  </a:cubicBezTo>
                  <a:moveTo>
                    <a:pt x="20511" y="0"/>
                  </a:moveTo>
                  <a:cubicBezTo>
                    <a:pt x="8446" y="0"/>
                    <a:pt x="0" y="9621"/>
                    <a:pt x="0" y="20446"/>
                  </a:cubicBezTo>
                  <a:cubicBezTo>
                    <a:pt x="0" y="31271"/>
                    <a:pt x="8446" y="40892"/>
                    <a:pt x="20511" y="40892"/>
                  </a:cubicBezTo>
                  <a:cubicBezTo>
                    <a:pt x="31370" y="40892"/>
                    <a:pt x="39816" y="31271"/>
                    <a:pt x="39816" y="20446"/>
                  </a:cubicBezTo>
                  <a:cubicBezTo>
                    <a:pt x="37403" y="20446"/>
                    <a:pt x="37403" y="20446"/>
                    <a:pt x="37403" y="20446"/>
                  </a:cubicBezTo>
                  <a:cubicBezTo>
                    <a:pt x="34990" y="20446"/>
                    <a:pt x="34990" y="20446"/>
                    <a:pt x="34990" y="20446"/>
                  </a:cubicBezTo>
                  <a:cubicBezTo>
                    <a:pt x="34990" y="28865"/>
                    <a:pt x="28957" y="36082"/>
                    <a:pt x="20511" y="36082"/>
                  </a:cubicBezTo>
                  <a:cubicBezTo>
                    <a:pt x="12065" y="36082"/>
                    <a:pt x="4826" y="28865"/>
                    <a:pt x="4826" y="20446"/>
                  </a:cubicBezTo>
                  <a:cubicBezTo>
                    <a:pt x="4826" y="12027"/>
                    <a:pt x="12065" y="4810"/>
                    <a:pt x="20511" y="4810"/>
                  </a:cubicBezTo>
                  <a:cubicBezTo>
                    <a:pt x="28957" y="4810"/>
                    <a:pt x="34990" y="12027"/>
                    <a:pt x="34990" y="20446"/>
                  </a:cubicBezTo>
                  <a:cubicBezTo>
                    <a:pt x="37403" y="20446"/>
                    <a:pt x="37403" y="20446"/>
                    <a:pt x="37403" y="20446"/>
                  </a:cubicBezTo>
                  <a:cubicBezTo>
                    <a:pt x="39816" y="20446"/>
                    <a:pt x="39816" y="20446"/>
                    <a:pt x="39816" y="20446"/>
                  </a:cubicBezTo>
                  <a:cubicBezTo>
                    <a:pt x="39816" y="20446"/>
                    <a:pt x="39816" y="20446"/>
                    <a:pt x="39816" y="20446"/>
                  </a:cubicBezTo>
                  <a:cubicBezTo>
                    <a:pt x="39816" y="9621"/>
                    <a:pt x="31370" y="0"/>
                    <a:pt x="20511" y="0"/>
                  </a:cubicBezTo>
                </a:path>
              </a:pathLst>
            </a:custGeom>
            <a:solidFill>
              <a:srgbClr val="FFFFFF"/>
            </a:solidFill>
            <a:ln>
              <a:noFill/>
            </a:ln>
          </p:spPr>
          <p:txBody>
            <a:bodyPr wrap="square" lIns="45719" tIns="45719" rIns="45719" bIns="45719" numCol="1" anchor="ctr"/>
            <a:lstStyle/>
            <a:p>
              <a:pPr algn="ctr"/>
            </a:p>
          </p:txBody>
        </p:sp>
        <p:sp>
          <p:nvSpPr>
            <p:cNvPr id="560" name="形状"/>
            <p:cNvSpPr/>
            <p:nvPr/>
          </p:nvSpPr>
          <p:spPr>
            <a:xfrm>
              <a:off x="568165" y="182932"/>
              <a:ext cx="52729" cy="50576"/>
            </a:xfrm>
            <a:custGeom>
              <a:rect l="0" t="0" r="r" b="b"/>
              <a:pathLst>
                <a:path w="52729" h="50576" fill="norm" stroke="1">
                  <a:moveTo>
                    <a:pt x="25166" y="0"/>
                  </a:moveTo>
                  <a:cubicBezTo>
                    <a:pt x="17977" y="0"/>
                    <a:pt x="11984" y="3613"/>
                    <a:pt x="7189" y="7226"/>
                  </a:cubicBezTo>
                  <a:cubicBezTo>
                    <a:pt x="3596" y="12042"/>
                    <a:pt x="0" y="18062"/>
                    <a:pt x="0" y="25288"/>
                  </a:cubicBezTo>
                  <a:cubicBezTo>
                    <a:pt x="0" y="32514"/>
                    <a:pt x="3596" y="38534"/>
                    <a:pt x="7189" y="43350"/>
                  </a:cubicBezTo>
                  <a:cubicBezTo>
                    <a:pt x="11984" y="46963"/>
                    <a:pt x="17977" y="50576"/>
                    <a:pt x="25166" y="50576"/>
                  </a:cubicBezTo>
                  <a:cubicBezTo>
                    <a:pt x="32358" y="50576"/>
                    <a:pt x="38348" y="46963"/>
                    <a:pt x="43143" y="43350"/>
                  </a:cubicBezTo>
                  <a:cubicBezTo>
                    <a:pt x="46736" y="38534"/>
                    <a:pt x="50332" y="32514"/>
                    <a:pt x="50332" y="25288"/>
                  </a:cubicBezTo>
                  <a:cubicBezTo>
                    <a:pt x="52729" y="25288"/>
                    <a:pt x="52729" y="25288"/>
                    <a:pt x="52729" y="25288"/>
                  </a:cubicBezTo>
                  <a:cubicBezTo>
                    <a:pt x="52729" y="25288"/>
                    <a:pt x="52729" y="25288"/>
                    <a:pt x="52729" y="25288"/>
                  </a:cubicBezTo>
                  <a:cubicBezTo>
                    <a:pt x="50332" y="25288"/>
                    <a:pt x="50332" y="25288"/>
                    <a:pt x="50332" y="25288"/>
                  </a:cubicBezTo>
                  <a:cubicBezTo>
                    <a:pt x="50332" y="18062"/>
                    <a:pt x="46736" y="12042"/>
                    <a:pt x="43143" y="7226"/>
                  </a:cubicBezTo>
                  <a:cubicBezTo>
                    <a:pt x="38348" y="3613"/>
                    <a:pt x="32358" y="0"/>
                    <a:pt x="25166" y="0"/>
                  </a:cubicBezTo>
                </a:path>
              </a:pathLst>
            </a:custGeom>
            <a:solidFill>
              <a:srgbClr val="9F9FA0"/>
            </a:solidFill>
            <a:ln>
              <a:noFill/>
            </a:ln>
          </p:spPr>
          <p:txBody>
            <a:bodyPr wrap="square" lIns="45719" tIns="45719" rIns="45719" bIns="45719" numCol="1" anchor="ctr"/>
            <a:lstStyle/>
            <a:p>
              <a:pPr algn="ctr"/>
            </a:p>
          </p:txBody>
        </p:sp>
        <p:sp>
          <p:nvSpPr>
            <p:cNvPr id="561" name="形状"/>
            <p:cNvSpPr/>
            <p:nvPr/>
          </p:nvSpPr>
          <p:spPr>
            <a:xfrm>
              <a:off x="562785" y="178627"/>
              <a:ext cx="60261" cy="60261"/>
            </a:xfrm>
            <a:custGeom>
              <a:rect l="0" t="0" r="r" b="b"/>
              <a:pathLst>
                <a:path w="60261" h="60261" fill="norm" stroke="1">
                  <a:moveTo>
                    <a:pt x="60261" y="30131"/>
                  </a:moveTo>
                  <a:cubicBezTo>
                    <a:pt x="60261" y="30131"/>
                    <a:pt x="60261" y="30131"/>
                    <a:pt x="60261" y="30131"/>
                  </a:cubicBezTo>
                  <a:cubicBezTo>
                    <a:pt x="60261" y="30131"/>
                    <a:pt x="60261" y="30131"/>
                    <a:pt x="60261" y="30131"/>
                  </a:cubicBezTo>
                  <a:moveTo>
                    <a:pt x="30131" y="0"/>
                  </a:moveTo>
                  <a:cubicBezTo>
                    <a:pt x="13257" y="0"/>
                    <a:pt x="0" y="13257"/>
                    <a:pt x="0" y="30131"/>
                  </a:cubicBezTo>
                  <a:cubicBezTo>
                    <a:pt x="0" y="47004"/>
                    <a:pt x="13257" y="60261"/>
                    <a:pt x="30131" y="60261"/>
                  </a:cubicBezTo>
                  <a:cubicBezTo>
                    <a:pt x="47004" y="60261"/>
                    <a:pt x="60261" y="47004"/>
                    <a:pt x="60261" y="30131"/>
                  </a:cubicBezTo>
                  <a:cubicBezTo>
                    <a:pt x="57851" y="30131"/>
                    <a:pt x="57851" y="30131"/>
                    <a:pt x="57851" y="30131"/>
                  </a:cubicBezTo>
                  <a:cubicBezTo>
                    <a:pt x="55440" y="30131"/>
                    <a:pt x="55440" y="30131"/>
                    <a:pt x="55440" y="30131"/>
                  </a:cubicBezTo>
                  <a:cubicBezTo>
                    <a:pt x="55440" y="37362"/>
                    <a:pt x="51824" y="43388"/>
                    <a:pt x="48209" y="48209"/>
                  </a:cubicBezTo>
                  <a:cubicBezTo>
                    <a:pt x="43388" y="51824"/>
                    <a:pt x="37362" y="55440"/>
                    <a:pt x="30131" y="55440"/>
                  </a:cubicBezTo>
                  <a:cubicBezTo>
                    <a:pt x="22899" y="55440"/>
                    <a:pt x="16873" y="51824"/>
                    <a:pt x="12052" y="48209"/>
                  </a:cubicBezTo>
                  <a:cubicBezTo>
                    <a:pt x="8437" y="43388"/>
                    <a:pt x="4821" y="37362"/>
                    <a:pt x="4821" y="30131"/>
                  </a:cubicBezTo>
                  <a:cubicBezTo>
                    <a:pt x="4821" y="22899"/>
                    <a:pt x="8437" y="16873"/>
                    <a:pt x="12052" y="12052"/>
                  </a:cubicBezTo>
                  <a:cubicBezTo>
                    <a:pt x="16873" y="8437"/>
                    <a:pt x="22899" y="4821"/>
                    <a:pt x="30131" y="4821"/>
                  </a:cubicBezTo>
                  <a:cubicBezTo>
                    <a:pt x="37362" y="4821"/>
                    <a:pt x="43388" y="8437"/>
                    <a:pt x="48209" y="12052"/>
                  </a:cubicBezTo>
                  <a:cubicBezTo>
                    <a:pt x="51824" y="16873"/>
                    <a:pt x="55440" y="22899"/>
                    <a:pt x="55440" y="30131"/>
                  </a:cubicBezTo>
                  <a:cubicBezTo>
                    <a:pt x="57851" y="30131"/>
                    <a:pt x="57851" y="30131"/>
                    <a:pt x="57851" y="30131"/>
                  </a:cubicBezTo>
                  <a:cubicBezTo>
                    <a:pt x="60261" y="30131"/>
                    <a:pt x="60261" y="30131"/>
                    <a:pt x="60261" y="30131"/>
                  </a:cubicBezTo>
                  <a:cubicBezTo>
                    <a:pt x="60261" y="30131"/>
                    <a:pt x="60261" y="30131"/>
                    <a:pt x="60261" y="30131"/>
                  </a:cubicBezTo>
                  <a:cubicBezTo>
                    <a:pt x="60261" y="13257"/>
                    <a:pt x="47004" y="0"/>
                    <a:pt x="30131" y="0"/>
                  </a:cubicBezTo>
                </a:path>
              </a:pathLst>
            </a:custGeom>
            <a:solidFill>
              <a:srgbClr val="FFFFFF"/>
            </a:solidFill>
            <a:ln>
              <a:noFill/>
            </a:ln>
          </p:spPr>
          <p:txBody>
            <a:bodyPr wrap="square" lIns="45719" tIns="45719" rIns="45719" bIns="45719" numCol="1" anchor="ctr"/>
            <a:lstStyle/>
            <a:p>
              <a:pPr algn="ctr"/>
            </a:p>
          </p:txBody>
        </p:sp>
        <p:sp>
          <p:nvSpPr>
            <p:cNvPr id="562" name="形状"/>
            <p:cNvSpPr/>
            <p:nvPr/>
          </p:nvSpPr>
          <p:spPr>
            <a:xfrm>
              <a:off x="727424" y="199072"/>
              <a:ext cx="266867" cy="26904"/>
            </a:xfrm>
            <a:custGeom>
              <a:rect l="0" t="0" r="r" b="b"/>
              <a:pathLst>
                <a:path w="266867" h="26904" fill="norm" stroke="1">
                  <a:moveTo>
                    <a:pt x="253585" y="0"/>
                  </a:moveTo>
                  <a:cubicBezTo>
                    <a:pt x="13282" y="0"/>
                    <a:pt x="13282" y="0"/>
                    <a:pt x="13282" y="0"/>
                  </a:cubicBezTo>
                  <a:cubicBezTo>
                    <a:pt x="6042" y="0"/>
                    <a:pt x="0" y="5849"/>
                    <a:pt x="0" y="12867"/>
                  </a:cubicBezTo>
                  <a:cubicBezTo>
                    <a:pt x="0" y="21055"/>
                    <a:pt x="6042" y="26904"/>
                    <a:pt x="13282" y="26904"/>
                  </a:cubicBezTo>
                  <a:cubicBezTo>
                    <a:pt x="253585" y="26904"/>
                    <a:pt x="253585" y="26904"/>
                    <a:pt x="253585" y="26904"/>
                  </a:cubicBezTo>
                  <a:cubicBezTo>
                    <a:pt x="260825" y="26904"/>
                    <a:pt x="266867" y="21055"/>
                    <a:pt x="266867" y="12867"/>
                  </a:cubicBezTo>
                  <a:cubicBezTo>
                    <a:pt x="266867" y="5849"/>
                    <a:pt x="260825" y="0"/>
                    <a:pt x="253585" y="0"/>
                  </a:cubicBezTo>
                </a:path>
              </a:pathLst>
            </a:custGeom>
            <a:solidFill>
              <a:srgbClr val="9F9FA0"/>
            </a:solidFill>
            <a:ln>
              <a:noFill/>
            </a:ln>
          </p:spPr>
          <p:txBody>
            <a:bodyPr wrap="square" lIns="45719" tIns="45719" rIns="45719" bIns="45719" numCol="1" anchor="ctr"/>
            <a:lstStyle/>
            <a:p>
              <a:pPr algn="ctr"/>
            </a:p>
          </p:txBody>
        </p:sp>
        <p:sp>
          <p:nvSpPr>
            <p:cNvPr id="563" name="形状"/>
            <p:cNvSpPr/>
            <p:nvPr/>
          </p:nvSpPr>
          <p:spPr>
            <a:xfrm>
              <a:off x="0" y="414287"/>
              <a:ext cx="21522" cy="146347"/>
            </a:xfrm>
            <a:custGeom>
              <a:rect l="0" t="0" r="r" b="b"/>
              <a:pathLst>
                <a:path w="21522" h="146347" fill="norm" stroke="1">
                  <a:moveTo>
                    <a:pt x="21522" y="135554"/>
                  </a:moveTo>
                  <a:cubicBezTo>
                    <a:pt x="21522" y="141550"/>
                    <a:pt x="16739" y="146347"/>
                    <a:pt x="10761" y="146347"/>
                  </a:cubicBezTo>
                  <a:cubicBezTo>
                    <a:pt x="4783" y="146347"/>
                    <a:pt x="0" y="141550"/>
                    <a:pt x="0" y="135554"/>
                  </a:cubicBezTo>
                  <a:cubicBezTo>
                    <a:pt x="0" y="10793"/>
                    <a:pt x="0" y="10793"/>
                    <a:pt x="0" y="10793"/>
                  </a:cubicBezTo>
                  <a:cubicBezTo>
                    <a:pt x="0" y="4797"/>
                    <a:pt x="4783" y="0"/>
                    <a:pt x="10761" y="0"/>
                  </a:cubicBezTo>
                  <a:cubicBezTo>
                    <a:pt x="16739" y="0"/>
                    <a:pt x="21522" y="4797"/>
                    <a:pt x="21522" y="10793"/>
                  </a:cubicBezTo>
                  <a:lnTo>
                    <a:pt x="21522" y="135554"/>
                  </a:lnTo>
                  <a:close/>
                </a:path>
              </a:pathLst>
            </a:custGeom>
            <a:solidFill>
              <a:srgbClr val="BFBFBF"/>
            </a:solidFill>
            <a:ln>
              <a:noFill/>
            </a:ln>
          </p:spPr>
          <p:txBody>
            <a:bodyPr wrap="square" lIns="45719" tIns="45719" rIns="45719" bIns="45719" numCol="1" anchor="ctr"/>
            <a:lstStyle/>
            <a:p>
              <a:pPr algn="ctr"/>
            </a:p>
          </p:txBody>
        </p:sp>
        <p:sp>
          <p:nvSpPr>
            <p:cNvPr id="564" name="形状"/>
            <p:cNvSpPr/>
            <p:nvPr/>
          </p:nvSpPr>
          <p:spPr>
            <a:xfrm>
              <a:off x="0" y="692990"/>
              <a:ext cx="21522" cy="246422"/>
            </a:xfrm>
            <a:custGeom>
              <a:rect l="0" t="0" r="r" b="b"/>
              <a:pathLst>
                <a:path w="21522" h="246422" fill="norm" stroke="1">
                  <a:moveTo>
                    <a:pt x="21522" y="228397"/>
                  </a:moveTo>
                  <a:cubicBezTo>
                    <a:pt x="21522" y="238003"/>
                    <a:pt x="16739" y="246422"/>
                    <a:pt x="10761" y="246422"/>
                  </a:cubicBezTo>
                  <a:cubicBezTo>
                    <a:pt x="4783" y="246422"/>
                    <a:pt x="0" y="238003"/>
                    <a:pt x="0" y="228397"/>
                  </a:cubicBezTo>
                  <a:cubicBezTo>
                    <a:pt x="0" y="18025"/>
                    <a:pt x="0" y="18025"/>
                    <a:pt x="0" y="18025"/>
                  </a:cubicBezTo>
                  <a:cubicBezTo>
                    <a:pt x="0" y="8419"/>
                    <a:pt x="4783" y="0"/>
                    <a:pt x="10761" y="0"/>
                  </a:cubicBezTo>
                  <a:cubicBezTo>
                    <a:pt x="16739" y="0"/>
                    <a:pt x="21522" y="8419"/>
                    <a:pt x="21522" y="18025"/>
                  </a:cubicBezTo>
                  <a:lnTo>
                    <a:pt x="21522" y="228397"/>
                  </a:lnTo>
                  <a:close/>
                </a:path>
              </a:pathLst>
            </a:custGeom>
            <a:solidFill>
              <a:srgbClr val="BFBFBF"/>
            </a:solidFill>
            <a:ln>
              <a:noFill/>
            </a:ln>
          </p:spPr>
          <p:txBody>
            <a:bodyPr wrap="square" lIns="45719" tIns="45719" rIns="45719" bIns="45719" numCol="1" anchor="ctr"/>
            <a:lstStyle/>
            <a:p>
              <a:pPr algn="ctr"/>
            </a:p>
          </p:txBody>
        </p:sp>
        <p:sp>
          <p:nvSpPr>
            <p:cNvPr id="565" name="形状"/>
            <p:cNvSpPr/>
            <p:nvPr/>
          </p:nvSpPr>
          <p:spPr>
            <a:xfrm>
              <a:off x="0" y="1006126"/>
              <a:ext cx="21522" cy="246422"/>
            </a:xfrm>
            <a:custGeom>
              <a:rect l="0" t="0" r="r" b="b"/>
              <a:pathLst>
                <a:path w="21522" h="246422" fill="norm" stroke="1">
                  <a:moveTo>
                    <a:pt x="21522" y="228397"/>
                  </a:moveTo>
                  <a:cubicBezTo>
                    <a:pt x="21522" y="238003"/>
                    <a:pt x="16739" y="246422"/>
                    <a:pt x="10761" y="246422"/>
                  </a:cubicBezTo>
                  <a:cubicBezTo>
                    <a:pt x="4783" y="246422"/>
                    <a:pt x="0" y="238003"/>
                    <a:pt x="0" y="228397"/>
                  </a:cubicBezTo>
                  <a:cubicBezTo>
                    <a:pt x="0" y="18025"/>
                    <a:pt x="0" y="18025"/>
                    <a:pt x="0" y="18025"/>
                  </a:cubicBezTo>
                  <a:cubicBezTo>
                    <a:pt x="0" y="8419"/>
                    <a:pt x="4783" y="0"/>
                    <a:pt x="10761" y="0"/>
                  </a:cubicBezTo>
                  <a:cubicBezTo>
                    <a:pt x="16739" y="0"/>
                    <a:pt x="21522" y="8419"/>
                    <a:pt x="21522" y="18025"/>
                  </a:cubicBezTo>
                  <a:lnTo>
                    <a:pt x="21522" y="228397"/>
                  </a:lnTo>
                  <a:close/>
                </a:path>
              </a:pathLst>
            </a:custGeom>
            <a:solidFill>
              <a:srgbClr val="BFBFBF"/>
            </a:solidFill>
            <a:ln>
              <a:noFill/>
            </a:ln>
          </p:spPr>
          <p:txBody>
            <a:bodyPr wrap="square" lIns="45719" tIns="45719" rIns="45719" bIns="45719" numCol="1" anchor="ctr"/>
            <a:lstStyle/>
            <a:p>
              <a:pPr algn="ctr"/>
            </a:p>
          </p:txBody>
        </p:sp>
        <p:sp>
          <p:nvSpPr>
            <p:cNvPr id="566" name="形状"/>
            <p:cNvSpPr/>
            <p:nvPr/>
          </p:nvSpPr>
          <p:spPr>
            <a:xfrm>
              <a:off x="1685128" y="692990"/>
              <a:ext cx="21523" cy="246422"/>
            </a:xfrm>
            <a:custGeom>
              <a:rect l="0" t="0" r="r" b="b"/>
              <a:pathLst>
                <a:path w="21523" h="246422" fill="norm" stroke="1">
                  <a:moveTo>
                    <a:pt x="21523" y="228397"/>
                  </a:moveTo>
                  <a:cubicBezTo>
                    <a:pt x="21523" y="238003"/>
                    <a:pt x="16740" y="246422"/>
                    <a:pt x="10762" y="246422"/>
                  </a:cubicBezTo>
                  <a:cubicBezTo>
                    <a:pt x="4783" y="246422"/>
                    <a:pt x="0" y="238003"/>
                    <a:pt x="0" y="228397"/>
                  </a:cubicBezTo>
                  <a:cubicBezTo>
                    <a:pt x="0" y="18025"/>
                    <a:pt x="0" y="18025"/>
                    <a:pt x="0" y="18025"/>
                  </a:cubicBezTo>
                  <a:cubicBezTo>
                    <a:pt x="0" y="8419"/>
                    <a:pt x="4783" y="0"/>
                    <a:pt x="10762" y="0"/>
                  </a:cubicBezTo>
                  <a:cubicBezTo>
                    <a:pt x="16740" y="0"/>
                    <a:pt x="21523" y="8419"/>
                    <a:pt x="21523" y="18025"/>
                  </a:cubicBezTo>
                  <a:lnTo>
                    <a:pt x="21523" y="228397"/>
                  </a:lnTo>
                  <a:close/>
                </a:path>
              </a:pathLst>
            </a:custGeom>
            <a:solidFill>
              <a:srgbClr val="BFBFBF"/>
            </a:solidFill>
            <a:ln>
              <a:noFill/>
            </a:ln>
          </p:spPr>
          <p:txBody>
            <a:bodyPr wrap="square" lIns="45719" tIns="45719" rIns="45719" bIns="45719" numCol="1" anchor="ctr"/>
            <a:lstStyle/>
            <a:p>
              <a:pPr algn="ctr"/>
            </a:p>
          </p:txBody>
        </p:sp>
      </p:grpSp>
      <p:grpSp>
        <p:nvGrpSpPr>
          <p:cNvPr id="581" name="成组"/>
          <p:cNvGrpSpPr/>
          <p:nvPr/>
        </p:nvGrpSpPr>
        <p:grpSpPr>
          <a:xfrm>
            <a:off x="4047340" y="2219875"/>
            <a:ext cx="1706652" cy="3296010"/>
            <a:chOff x="0" y="0"/>
            <a:chExt cx="1706650" cy="3296008"/>
          </a:xfrm>
        </p:grpSpPr>
        <p:sp>
          <p:nvSpPr>
            <p:cNvPr id="568" name="形状"/>
            <p:cNvSpPr/>
            <p:nvPr/>
          </p:nvSpPr>
          <p:spPr>
            <a:xfrm>
              <a:off x="18292" y="0"/>
              <a:ext cx="1679749" cy="3296009"/>
            </a:xfrm>
            <a:custGeom>
              <a:rect l="0" t="0" r="r" b="b"/>
              <a:pathLst>
                <a:path w="1679749" h="3296009" fill="norm" stroke="1">
                  <a:moveTo>
                    <a:pt x="1679749" y="3079480"/>
                  </a:moveTo>
                  <a:cubicBezTo>
                    <a:pt x="1679749" y="3198502"/>
                    <a:pt x="1582075" y="3296009"/>
                    <a:pt x="1462704" y="3296009"/>
                  </a:cubicBezTo>
                  <a:cubicBezTo>
                    <a:pt x="217045" y="3296009"/>
                    <a:pt x="217045" y="3296009"/>
                    <a:pt x="217045" y="3296009"/>
                  </a:cubicBezTo>
                  <a:cubicBezTo>
                    <a:pt x="97674" y="3296009"/>
                    <a:pt x="0" y="3198502"/>
                    <a:pt x="0" y="3079480"/>
                  </a:cubicBezTo>
                  <a:cubicBezTo>
                    <a:pt x="0" y="216529"/>
                    <a:pt x="0" y="216529"/>
                    <a:pt x="0" y="216529"/>
                  </a:cubicBezTo>
                  <a:cubicBezTo>
                    <a:pt x="0" y="97507"/>
                    <a:pt x="97674" y="0"/>
                    <a:pt x="217045" y="0"/>
                  </a:cubicBezTo>
                  <a:cubicBezTo>
                    <a:pt x="1462704" y="0"/>
                    <a:pt x="1462704" y="0"/>
                    <a:pt x="1462704" y="0"/>
                  </a:cubicBezTo>
                  <a:cubicBezTo>
                    <a:pt x="1582075" y="0"/>
                    <a:pt x="1679749" y="97507"/>
                    <a:pt x="1679749" y="216529"/>
                  </a:cubicBezTo>
                  <a:cubicBezTo>
                    <a:pt x="1679749" y="3079480"/>
                    <a:pt x="1679749" y="3079480"/>
                    <a:pt x="1679749" y="3079480"/>
                  </a:cubicBezTo>
                </a:path>
              </a:pathLst>
            </a:custGeom>
            <a:solidFill>
              <a:srgbClr val="BFBFBF"/>
            </a:solidFill>
            <a:ln>
              <a:noFill/>
            </a:ln>
          </p:spPr>
          <p:txBody>
            <a:bodyPr wrap="square" lIns="45719" tIns="45719" rIns="45719" bIns="45719" numCol="1" anchor="ctr"/>
            <a:lstStyle/>
            <a:p>
              <a:pPr algn="ctr"/>
            </a:p>
          </p:txBody>
        </p:sp>
        <p:sp>
          <p:nvSpPr>
            <p:cNvPr id="569" name="圆角矩形"/>
            <p:cNvSpPr/>
            <p:nvPr/>
          </p:nvSpPr>
          <p:spPr>
            <a:xfrm>
              <a:off x="37662" y="10760"/>
              <a:ext cx="1647466" cy="3274489"/>
            </a:xfrm>
            <a:prstGeom prst="roundRect">
              <a:avLst>
                <a:gd name="adj" fmla="val 12334"/>
              </a:avLst>
            </a:prstGeom>
            <a:solidFill>
              <a:srgbClr val="F2F2F2"/>
            </a:solidFill>
            <a:ln>
              <a:noFill/>
            </a:ln>
          </p:spPr>
          <p:txBody>
            <a:bodyPr wrap="square" lIns="45719" tIns="45719" rIns="45719" bIns="45719" numCol="1" anchor="ctr"/>
            <a:lstStyle/>
            <a:p>
              <a:pPr algn="ctr"/>
            </a:p>
          </p:txBody>
        </p:sp>
        <p:sp>
          <p:nvSpPr>
            <p:cNvPr id="570" name="椭圆形"/>
            <p:cNvSpPr/>
            <p:nvPr/>
          </p:nvSpPr>
          <p:spPr>
            <a:xfrm>
              <a:off x="728500" y="2955969"/>
              <a:ext cx="273323" cy="272247"/>
            </a:xfrm>
            <a:prstGeom prst="ellipse">
              <a:avLst/>
            </a:prstGeom>
            <a:solidFill>
              <a:srgbClr val="A6A6A6"/>
            </a:solidFill>
            <a:ln>
              <a:noFill/>
            </a:ln>
          </p:spPr>
          <p:txBody>
            <a:bodyPr wrap="square" lIns="45719" tIns="45719" rIns="45719" bIns="45719" numCol="1" anchor="ctr"/>
            <a:lstStyle/>
            <a:p>
              <a:pPr algn="ctr"/>
            </a:p>
          </p:txBody>
        </p:sp>
        <p:sp>
          <p:nvSpPr>
            <p:cNvPr id="571" name="圆形"/>
            <p:cNvSpPr/>
            <p:nvPr/>
          </p:nvSpPr>
          <p:spPr>
            <a:xfrm>
              <a:off x="742489" y="2969958"/>
              <a:ext cx="245345" cy="244269"/>
            </a:xfrm>
            <a:prstGeom prst="ellipse">
              <a:avLst/>
            </a:prstGeom>
            <a:solidFill>
              <a:srgbClr val="FFFFFF"/>
            </a:solidFill>
            <a:ln>
              <a:noFill/>
            </a:ln>
          </p:spPr>
          <p:txBody>
            <a:bodyPr wrap="square" lIns="45719" tIns="45719" rIns="45719" bIns="45719" numCol="1" anchor="ctr"/>
            <a:lstStyle/>
            <a:p>
              <a:pPr algn="ctr"/>
            </a:p>
          </p:txBody>
        </p:sp>
        <p:sp>
          <p:nvSpPr>
            <p:cNvPr id="572" name="形状"/>
            <p:cNvSpPr/>
            <p:nvPr/>
          </p:nvSpPr>
          <p:spPr>
            <a:xfrm>
              <a:off x="845792" y="87161"/>
              <a:ext cx="32283" cy="31207"/>
            </a:xfrm>
            <a:custGeom>
              <a:rect l="0" t="0" r="r" b="b"/>
              <a:pathLst>
                <a:path w="32283" h="31207" fill="norm" stroke="1">
                  <a:moveTo>
                    <a:pt x="15544" y="0"/>
                  </a:moveTo>
                  <a:cubicBezTo>
                    <a:pt x="7174" y="0"/>
                    <a:pt x="0" y="7202"/>
                    <a:pt x="0" y="15604"/>
                  </a:cubicBezTo>
                  <a:cubicBezTo>
                    <a:pt x="0" y="24005"/>
                    <a:pt x="7174" y="31207"/>
                    <a:pt x="15544" y="31207"/>
                  </a:cubicBezTo>
                  <a:cubicBezTo>
                    <a:pt x="23913" y="31207"/>
                    <a:pt x="29892" y="24005"/>
                    <a:pt x="29892" y="15604"/>
                  </a:cubicBezTo>
                  <a:cubicBezTo>
                    <a:pt x="32283" y="15604"/>
                    <a:pt x="32283" y="15604"/>
                    <a:pt x="32283" y="15604"/>
                  </a:cubicBezTo>
                  <a:cubicBezTo>
                    <a:pt x="32283" y="15604"/>
                    <a:pt x="32283" y="15604"/>
                    <a:pt x="32283" y="15604"/>
                  </a:cubicBezTo>
                  <a:cubicBezTo>
                    <a:pt x="29892" y="15604"/>
                    <a:pt x="29892" y="15604"/>
                    <a:pt x="29892" y="15604"/>
                  </a:cubicBezTo>
                  <a:cubicBezTo>
                    <a:pt x="29892" y="7202"/>
                    <a:pt x="23913" y="0"/>
                    <a:pt x="15544" y="0"/>
                  </a:cubicBezTo>
                </a:path>
              </a:pathLst>
            </a:custGeom>
            <a:solidFill>
              <a:srgbClr val="9F9FA0"/>
            </a:solidFill>
            <a:ln>
              <a:noFill/>
            </a:ln>
          </p:spPr>
          <p:txBody>
            <a:bodyPr wrap="square" lIns="45719" tIns="45719" rIns="45719" bIns="45719" numCol="1" anchor="ctr"/>
            <a:lstStyle/>
            <a:p>
              <a:pPr algn="ctr"/>
            </a:p>
          </p:txBody>
        </p:sp>
        <p:sp>
          <p:nvSpPr>
            <p:cNvPr id="573" name="形状"/>
            <p:cNvSpPr/>
            <p:nvPr/>
          </p:nvSpPr>
          <p:spPr>
            <a:xfrm>
              <a:off x="840411" y="81781"/>
              <a:ext cx="39816" cy="40892"/>
            </a:xfrm>
            <a:custGeom>
              <a:rect l="0" t="0" r="r" b="b"/>
              <a:pathLst>
                <a:path w="39816" h="40892" fill="norm" stroke="1">
                  <a:moveTo>
                    <a:pt x="39816" y="20446"/>
                  </a:moveTo>
                  <a:cubicBezTo>
                    <a:pt x="39816" y="20446"/>
                    <a:pt x="39816" y="20446"/>
                    <a:pt x="39816" y="20446"/>
                  </a:cubicBezTo>
                  <a:cubicBezTo>
                    <a:pt x="39816" y="20446"/>
                    <a:pt x="39816" y="20446"/>
                    <a:pt x="39816" y="20446"/>
                  </a:cubicBezTo>
                  <a:moveTo>
                    <a:pt x="20511" y="0"/>
                  </a:moveTo>
                  <a:cubicBezTo>
                    <a:pt x="8446" y="0"/>
                    <a:pt x="0" y="9621"/>
                    <a:pt x="0" y="20446"/>
                  </a:cubicBezTo>
                  <a:cubicBezTo>
                    <a:pt x="0" y="31271"/>
                    <a:pt x="8446" y="40892"/>
                    <a:pt x="20511" y="40892"/>
                  </a:cubicBezTo>
                  <a:cubicBezTo>
                    <a:pt x="31370" y="40892"/>
                    <a:pt x="39816" y="31271"/>
                    <a:pt x="39816" y="20446"/>
                  </a:cubicBezTo>
                  <a:cubicBezTo>
                    <a:pt x="37403" y="20446"/>
                    <a:pt x="37403" y="20446"/>
                    <a:pt x="37403" y="20446"/>
                  </a:cubicBezTo>
                  <a:cubicBezTo>
                    <a:pt x="34990" y="20446"/>
                    <a:pt x="34990" y="20446"/>
                    <a:pt x="34990" y="20446"/>
                  </a:cubicBezTo>
                  <a:cubicBezTo>
                    <a:pt x="34990" y="28865"/>
                    <a:pt x="28957" y="36082"/>
                    <a:pt x="20511" y="36082"/>
                  </a:cubicBezTo>
                  <a:cubicBezTo>
                    <a:pt x="12065" y="36082"/>
                    <a:pt x="4826" y="28865"/>
                    <a:pt x="4826" y="20446"/>
                  </a:cubicBezTo>
                  <a:cubicBezTo>
                    <a:pt x="4826" y="12027"/>
                    <a:pt x="12065" y="4810"/>
                    <a:pt x="20511" y="4810"/>
                  </a:cubicBezTo>
                  <a:cubicBezTo>
                    <a:pt x="28957" y="4810"/>
                    <a:pt x="34990" y="12027"/>
                    <a:pt x="34990" y="20446"/>
                  </a:cubicBezTo>
                  <a:cubicBezTo>
                    <a:pt x="37403" y="20446"/>
                    <a:pt x="37403" y="20446"/>
                    <a:pt x="37403" y="20446"/>
                  </a:cubicBezTo>
                  <a:cubicBezTo>
                    <a:pt x="39816" y="20446"/>
                    <a:pt x="39816" y="20446"/>
                    <a:pt x="39816" y="20446"/>
                  </a:cubicBezTo>
                  <a:cubicBezTo>
                    <a:pt x="39816" y="20446"/>
                    <a:pt x="39816" y="20446"/>
                    <a:pt x="39816" y="20446"/>
                  </a:cubicBezTo>
                  <a:cubicBezTo>
                    <a:pt x="39816" y="9621"/>
                    <a:pt x="31370" y="0"/>
                    <a:pt x="20511" y="0"/>
                  </a:cubicBezTo>
                </a:path>
              </a:pathLst>
            </a:custGeom>
            <a:solidFill>
              <a:srgbClr val="FFFFFF"/>
            </a:solidFill>
            <a:ln>
              <a:noFill/>
            </a:ln>
          </p:spPr>
          <p:txBody>
            <a:bodyPr wrap="square" lIns="45719" tIns="45719" rIns="45719" bIns="45719" numCol="1" anchor="ctr"/>
            <a:lstStyle/>
            <a:p>
              <a:pPr algn="ctr"/>
            </a:p>
          </p:txBody>
        </p:sp>
        <p:sp>
          <p:nvSpPr>
            <p:cNvPr id="574" name="形状"/>
            <p:cNvSpPr/>
            <p:nvPr/>
          </p:nvSpPr>
          <p:spPr>
            <a:xfrm>
              <a:off x="568165" y="182932"/>
              <a:ext cx="52729" cy="50576"/>
            </a:xfrm>
            <a:custGeom>
              <a:rect l="0" t="0" r="r" b="b"/>
              <a:pathLst>
                <a:path w="52729" h="50576" fill="norm" stroke="1">
                  <a:moveTo>
                    <a:pt x="25166" y="0"/>
                  </a:moveTo>
                  <a:cubicBezTo>
                    <a:pt x="17977" y="0"/>
                    <a:pt x="11984" y="3613"/>
                    <a:pt x="7189" y="7226"/>
                  </a:cubicBezTo>
                  <a:cubicBezTo>
                    <a:pt x="3596" y="12042"/>
                    <a:pt x="0" y="18062"/>
                    <a:pt x="0" y="25288"/>
                  </a:cubicBezTo>
                  <a:cubicBezTo>
                    <a:pt x="0" y="32514"/>
                    <a:pt x="3596" y="38534"/>
                    <a:pt x="7189" y="43350"/>
                  </a:cubicBezTo>
                  <a:cubicBezTo>
                    <a:pt x="11984" y="46963"/>
                    <a:pt x="17977" y="50576"/>
                    <a:pt x="25166" y="50576"/>
                  </a:cubicBezTo>
                  <a:cubicBezTo>
                    <a:pt x="32358" y="50576"/>
                    <a:pt x="38348" y="46963"/>
                    <a:pt x="43143" y="43350"/>
                  </a:cubicBezTo>
                  <a:cubicBezTo>
                    <a:pt x="46736" y="38534"/>
                    <a:pt x="50332" y="32514"/>
                    <a:pt x="50332" y="25288"/>
                  </a:cubicBezTo>
                  <a:cubicBezTo>
                    <a:pt x="52729" y="25288"/>
                    <a:pt x="52729" y="25288"/>
                    <a:pt x="52729" y="25288"/>
                  </a:cubicBezTo>
                  <a:cubicBezTo>
                    <a:pt x="52729" y="25288"/>
                    <a:pt x="52729" y="25288"/>
                    <a:pt x="52729" y="25288"/>
                  </a:cubicBezTo>
                  <a:cubicBezTo>
                    <a:pt x="50332" y="25288"/>
                    <a:pt x="50332" y="25288"/>
                    <a:pt x="50332" y="25288"/>
                  </a:cubicBezTo>
                  <a:cubicBezTo>
                    <a:pt x="50332" y="18062"/>
                    <a:pt x="46736" y="12042"/>
                    <a:pt x="43143" y="7226"/>
                  </a:cubicBezTo>
                  <a:cubicBezTo>
                    <a:pt x="38348" y="3613"/>
                    <a:pt x="32358" y="0"/>
                    <a:pt x="25166" y="0"/>
                  </a:cubicBezTo>
                </a:path>
              </a:pathLst>
            </a:custGeom>
            <a:solidFill>
              <a:srgbClr val="9F9FA0"/>
            </a:solidFill>
            <a:ln>
              <a:noFill/>
            </a:ln>
          </p:spPr>
          <p:txBody>
            <a:bodyPr wrap="square" lIns="45719" tIns="45719" rIns="45719" bIns="45719" numCol="1" anchor="ctr"/>
            <a:lstStyle/>
            <a:p>
              <a:pPr algn="ctr"/>
            </a:p>
          </p:txBody>
        </p:sp>
        <p:sp>
          <p:nvSpPr>
            <p:cNvPr id="575" name="形状"/>
            <p:cNvSpPr/>
            <p:nvPr/>
          </p:nvSpPr>
          <p:spPr>
            <a:xfrm>
              <a:off x="562785" y="178627"/>
              <a:ext cx="60261" cy="60261"/>
            </a:xfrm>
            <a:custGeom>
              <a:rect l="0" t="0" r="r" b="b"/>
              <a:pathLst>
                <a:path w="60261" h="60261" fill="norm" stroke="1">
                  <a:moveTo>
                    <a:pt x="60261" y="30131"/>
                  </a:moveTo>
                  <a:cubicBezTo>
                    <a:pt x="60261" y="30131"/>
                    <a:pt x="60261" y="30131"/>
                    <a:pt x="60261" y="30131"/>
                  </a:cubicBezTo>
                  <a:cubicBezTo>
                    <a:pt x="60261" y="30131"/>
                    <a:pt x="60261" y="30131"/>
                    <a:pt x="60261" y="30131"/>
                  </a:cubicBezTo>
                  <a:moveTo>
                    <a:pt x="30131" y="0"/>
                  </a:moveTo>
                  <a:cubicBezTo>
                    <a:pt x="13257" y="0"/>
                    <a:pt x="0" y="13257"/>
                    <a:pt x="0" y="30131"/>
                  </a:cubicBezTo>
                  <a:cubicBezTo>
                    <a:pt x="0" y="47004"/>
                    <a:pt x="13257" y="60261"/>
                    <a:pt x="30131" y="60261"/>
                  </a:cubicBezTo>
                  <a:cubicBezTo>
                    <a:pt x="47004" y="60261"/>
                    <a:pt x="60261" y="47004"/>
                    <a:pt x="60261" y="30131"/>
                  </a:cubicBezTo>
                  <a:cubicBezTo>
                    <a:pt x="57851" y="30131"/>
                    <a:pt x="57851" y="30131"/>
                    <a:pt x="57851" y="30131"/>
                  </a:cubicBezTo>
                  <a:cubicBezTo>
                    <a:pt x="55440" y="30131"/>
                    <a:pt x="55440" y="30131"/>
                    <a:pt x="55440" y="30131"/>
                  </a:cubicBezTo>
                  <a:cubicBezTo>
                    <a:pt x="55440" y="37362"/>
                    <a:pt x="51824" y="43388"/>
                    <a:pt x="48209" y="48209"/>
                  </a:cubicBezTo>
                  <a:cubicBezTo>
                    <a:pt x="43388" y="51824"/>
                    <a:pt x="37362" y="55440"/>
                    <a:pt x="30131" y="55440"/>
                  </a:cubicBezTo>
                  <a:cubicBezTo>
                    <a:pt x="22899" y="55440"/>
                    <a:pt x="16873" y="51824"/>
                    <a:pt x="12052" y="48209"/>
                  </a:cubicBezTo>
                  <a:cubicBezTo>
                    <a:pt x="8437" y="43388"/>
                    <a:pt x="4821" y="37362"/>
                    <a:pt x="4821" y="30131"/>
                  </a:cubicBezTo>
                  <a:cubicBezTo>
                    <a:pt x="4821" y="22899"/>
                    <a:pt x="8437" y="16873"/>
                    <a:pt x="12052" y="12052"/>
                  </a:cubicBezTo>
                  <a:cubicBezTo>
                    <a:pt x="16873" y="8437"/>
                    <a:pt x="22899" y="4821"/>
                    <a:pt x="30131" y="4821"/>
                  </a:cubicBezTo>
                  <a:cubicBezTo>
                    <a:pt x="37362" y="4821"/>
                    <a:pt x="43388" y="8437"/>
                    <a:pt x="48209" y="12052"/>
                  </a:cubicBezTo>
                  <a:cubicBezTo>
                    <a:pt x="51824" y="16873"/>
                    <a:pt x="55440" y="22899"/>
                    <a:pt x="55440" y="30131"/>
                  </a:cubicBezTo>
                  <a:cubicBezTo>
                    <a:pt x="57851" y="30131"/>
                    <a:pt x="57851" y="30131"/>
                    <a:pt x="57851" y="30131"/>
                  </a:cubicBezTo>
                  <a:cubicBezTo>
                    <a:pt x="60261" y="30131"/>
                    <a:pt x="60261" y="30131"/>
                    <a:pt x="60261" y="30131"/>
                  </a:cubicBezTo>
                  <a:cubicBezTo>
                    <a:pt x="60261" y="30131"/>
                    <a:pt x="60261" y="30131"/>
                    <a:pt x="60261" y="30131"/>
                  </a:cubicBezTo>
                  <a:cubicBezTo>
                    <a:pt x="60261" y="13257"/>
                    <a:pt x="47004" y="0"/>
                    <a:pt x="30131" y="0"/>
                  </a:cubicBezTo>
                </a:path>
              </a:pathLst>
            </a:custGeom>
            <a:solidFill>
              <a:srgbClr val="FFFFFF"/>
            </a:solidFill>
            <a:ln>
              <a:noFill/>
            </a:ln>
          </p:spPr>
          <p:txBody>
            <a:bodyPr wrap="square" lIns="45719" tIns="45719" rIns="45719" bIns="45719" numCol="1" anchor="ctr"/>
            <a:lstStyle/>
            <a:p>
              <a:pPr algn="ctr"/>
            </a:p>
          </p:txBody>
        </p:sp>
        <p:sp>
          <p:nvSpPr>
            <p:cNvPr id="576" name="形状"/>
            <p:cNvSpPr/>
            <p:nvPr/>
          </p:nvSpPr>
          <p:spPr>
            <a:xfrm>
              <a:off x="727424" y="199072"/>
              <a:ext cx="266867" cy="26904"/>
            </a:xfrm>
            <a:custGeom>
              <a:rect l="0" t="0" r="r" b="b"/>
              <a:pathLst>
                <a:path w="266867" h="26904" fill="norm" stroke="1">
                  <a:moveTo>
                    <a:pt x="253585" y="0"/>
                  </a:moveTo>
                  <a:cubicBezTo>
                    <a:pt x="13282" y="0"/>
                    <a:pt x="13282" y="0"/>
                    <a:pt x="13282" y="0"/>
                  </a:cubicBezTo>
                  <a:cubicBezTo>
                    <a:pt x="6042" y="0"/>
                    <a:pt x="0" y="5849"/>
                    <a:pt x="0" y="12867"/>
                  </a:cubicBezTo>
                  <a:cubicBezTo>
                    <a:pt x="0" y="21055"/>
                    <a:pt x="6042" y="26904"/>
                    <a:pt x="13282" y="26904"/>
                  </a:cubicBezTo>
                  <a:cubicBezTo>
                    <a:pt x="253585" y="26904"/>
                    <a:pt x="253585" y="26904"/>
                    <a:pt x="253585" y="26904"/>
                  </a:cubicBezTo>
                  <a:cubicBezTo>
                    <a:pt x="260825" y="26904"/>
                    <a:pt x="266867" y="21055"/>
                    <a:pt x="266867" y="12867"/>
                  </a:cubicBezTo>
                  <a:cubicBezTo>
                    <a:pt x="266867" y="5849"/>
                    <a:pt x="260825" y="0"/>
                    <a:pt x="253585" y="0"/>
                  </a:cubicBezTo>
                </a:path>
              </a:pathLst>
            </a:custGeom>
            <a:solidFill>
              <a:srgbClr val="9F9FA0"/>
            </a:solidFill>
            <a:ln>
              <a:noFill/>
            </a:ln>
          </p:spPr>
          <p:txBody>
            <a:bodyPr wrap="square" lIns="45719" tIns="45719" rIns="45719" bIns="45719" numCol="1" anchor="ctr"/>
            <a:lstStyle/>
            <a:p>
              <a:pPr algn="ctr"/>
            </a:p>
          </p:txBody>
        </p:sp>
        <p:sp>
          <p:nvSpPr>
            <p:cNvPr id="577" name="形状"/>
            <p:cNvSpPr/>
            <p:nvPr/>
          </p:nvSpPr>
          <p:spPr>
            <a:xfrm>
              <a:off x="0" y="414287"/>
              <a:ext cx="21522" cy="146347"/>
            </a:xfrm>
            <a:custGeom>
              <a:rect l="0" t="0" r="r" b="b"/>
              <a:pathLst>
                <a:path w="21522" h="146347" fill="norm" stroke="1">
                  <a:moveTo>
                    <a:pt x="21522" y="135554"/>
                  </a:moveTo>
                  <a:cubicBezTo>
                    <a:pt x="21522" y="141550"/>
                    <a:pt x="16739" y="146347"/>
                    <a:pt x="10761" y="146347"/>
                  </a:cubicBezTo>
                  <a:cubicBezTo>
                    <a:pt x="4783" y="146347"/>
                    <a:pt x="0" y="141550"/>
                    <a:pt x="0" y="135554"/>
                  </a:cubicBezTo>
                  <a:cubicBezTo>
                    <a:pt x="0" y="10793"/>
                    <a:pt x="0" y="10793"/>
                    <a:pt x="0" y="10793"/>
                  </a:cubicBezTo>
                  <a:cubicBezTo>
                    <a:pt x="0" y="4797"/>
                    <a:pt x="4783" y="0"/>
                    <a:pt x="10761" y="0"/>
                  </a:cubicBezTo>
                  <a:cubicBezTo>
                    <a:pt x="16739" y="0"/>
                    <a:pt x="21522" y="4797"/>
                    <a:pt x="21522" y="10793"/>
                  </a:cubicBezTo>
                  <a:lnTo>
                    <a:pt x="21522" y="135554"/>
                  </a:lnTo>
                  <a:close/>
                </a:path>
              </a:pathLst>
            </a:custGeom>
            <a:solidFill>
              <a:srgbClr val="BFBFBF"/>
            </a:solidFill>
            <a:ln>
              <a:noFill/>
            </a:ln>
          </p:spPr>
          <p:txBody>
            <a:bodyPr wrap="square" lIns="45719" tIns="45719" rIns="45719" bIns="45719" numCol="1" anchor="ctr"/>
            <a:lstStyle/>
            <a:p>
              <a:pPr algn="ctr"/>
            </a:p>
          </p:txBody>
        </p:sp>
        <p:sp>
          <p:nvSpPr>
            <p:cNvPr id="578" name="形状"/>
            <p:cNvSpPr/>
            <p:nvPr/>
          </p:nvSpPr>
          <p:spPr>
            <a:xfrm>
              <a:off x="0" y="692990"/>
              <a:ext cx="21522" cy="246422"/>
            </a:xfrm>
            <a:custGeom>
              <a:rect l="0" t="0" r="r" b="b"/>
              <a:pathLst>
                <a:path w="21522" h="246422" fill="norm" stroke="1">
                  <a:moveTo>
                    <a:pt x="21522" y="228397"/>
                  </a:moveTo>
                  <a:cubicBezTo>
                    <a:pt x="21522" y="238003"/>
                    <a:pt x="16739" y="246422"/>
                    <a:pt x="10761" y="246422"/>
                  </a:cubicBezTo>
                  <a:cubicBezTo>
                    <a:pt x="4783" y="246422"/>
                    <a:pt x="0" y="238003"/>
                    <a:pt x="0" y="228397"/>
                  </a:cubicBezTo>
                  <a:cubicBezTo>
                    <a:pt x="0" y="18025"/>
                    <a:pt x="0" y="18025"/>
                    <a:pt x="0" y="18025"/>
                  </a:cubicBezTo>
                  <a:cubicBezTo>
                    <a:pt x="0" y="8419"/>
                    <a:pt x="4783" y="0"/>
                    <a:pt x="10761" y="0"/>
                  </a:cubicBezTo>
                  <a:cubicBezTo>
                    <a:pt x="16739" y="0"/>
                    <a:pt x="21522" y="8419"/>
                    <a:pt x="21522" y="18025"/>
                  </a:cubicBezTo>
                  <a:lnTo>
                    <a:pt x="21522" y="228397"/>
                  </a:lnTo>
                  <a:close/>
                </a:path>
              </a:pathLst>
            </a:custGeom>
            <a:solidFill>
              <a:srgbClr val="BFBFBF"/>
            </a:solidFill>
            <a:ln>
              <a:noFill/>
            </a:ln>
          </p:spPr>
          <p:txBody>
            <a:bodyPr wrap="square" lIns="45719" tIns="45719" rIns="45719" bIns="45719" numCol="1" anchor="ctr"/>
            <a:lstStyle/>
            <a:p>
              <a:pPr algn="ctr"/>
            </a:p>
          </p:txBody>
        </p:sp>
        <p:sp>
          <p:nvSpPr>
            <p:cNvPr id="579" name="形状"/>
            <p:cNvSpPr/>
            <p:nvPr/>
          </p:nvSpPr>
          <p:spPr>
            <a:xfrm>
              <a:off x="0" y="1006126"/>
              <a:ext cx="21522" cy="246422"/>
            </a:xfrm>
            <a:custGeom>
              <a:rect l="0" t="0" r="r" b="b"/>
              <a:pathLst>
                <a:path w="21522" h="246422" fill="norm" stroke="1">
                  <a:moveTo>
                    <a:pt x="21522" y="228397"/>
                  </a:moveTo>
                  <a:cubicBezTo>
                    <a:pt x="21522" y="238003"/>
                    <a:pt x="16739" y="246422"/>
                    <a:pt x="10761" y="246422"/>
                  </a:cubicBezTo>
                  <a:cubicBezTo>
                    <a:pt x="4783" y="246422"/>
                    <a:pt x="0" y="238003"/>
                    <a:pt x="0" y="228397"/>
                  </a:cubicBezTo>
                  <a:cubicBezTo>
                    <a:pt x="0" y="18025"/>
                    <a:pt x="0" y="18025"/>
                    <a:pt x="0" y="18025"/>
                  </a:cubicBezTo>
                  <a:cubicBezTo>
                    <a:pt x="0" y="8419"/>
                    <a:pt x="4783" y="0"/>
                    <a:pt x="10761" y="0"/>
                  </a:cubicBezTo>
                  <a:cubicBezTo>
                    <a:pt x="16739" y="0"/>
                    <a:pt x="21522" y="8419"/>
                    <a:pt x="21522" y="18025"/>
                  </a:cubicBezTo>
                  <a:lnTo>
                    <a:pt x="21522" y="228397"/>
                  </a:lnTo>
                  <a:close/>
                </a:path>
              </a:pathLst>
            </a:custGeom>
            <a:solidFill>
              <a:srgbClr val="BFBFBF"/>
            </a:solidFill>
            <a:ln>
              <a:noFill/>
            </a:ln>
          </p:spPr>
          <p:txBody>
            <a:bodyPr wrap="square" lIns="45719" tIns="45719" rIns="45719" bIns="45719" numCol="1" anchor="ctr"/>
            <a:lstStyle/>
            <a:p>
              <a:pPr algn="ctr"/>
            </a:p>
          </p:txBody>
        </p:sp>
        <p:sp>
          <p:nvSpPr>
            <p:cNvPr id="580" name="形状"/>
            <p:cNvSpPr/>
            <p:nvPr/>
          </p:nvSpPr>
          <p:spPr>
            <a:xfrm>
              <a:off x="1685128" y="692990"/>
              <a:ext cx="21523" cy="246422"/>
            </a:xfrm>
            <a:custGeom>
              <a:rect l="0" t="0" r="r" b="b"/>
              <a:pathLst>
                <a:path w="21523" h="246422" fill="norm" stroke="1">
                  <a:moveTo>
                    <a:pt x="21523" y="228397"/>
                  </a:moveTo>
                  <a:cubicBezTo>
                    <a:pt x="21523" y="238003"/>
                    <a:pt x="16740" y="246422"/>
                    <a:pt x="10762" y="246422"/>
                  </a:cubicBezTo>
                  <a:cubicBezTo>
                    <a:pt x="4783" y="246422"/>
                    <a:pt x="0" y="238003"/>
                    <a:pt x="0" y="228397"/>
                  </a:cubicBezTo>
                  <a:cubicBezTo>
                    <a:pt x="0" y="18025"/>
                    <a:pt x="0" y="18025"/>
                    <a:pt x="0" y="18025"/>
                  </a:cubicBezTo>
                  <a:cubicBezTo>
                    <a:pt x="0" y="8419"/>
                    <a:pt x="4783" y="0"/>
                    <a:pt x="10762" y="0"/>
                  </a:cubicBezTo>
                  <a:cubicBezTo>
                    <a:pt x="16740" y="0"/>
                    <a:pt x="21523" y="8419"/>
                    <a:pt x="21523" y="18025"/>
                  </a:cubicBezTo>
                  <a:lnTo>
                    <a:pt x="21523" y="228397"/>
                  </a:lnTo>
                  <a:close/>
                </a:path>
              </a:pathLst>
            </a:custGeom>
            <a:solidFill>
              <a:srgbClr val="BFBFBF"/>
            </a:solidFill>
            <a:ln>
              <a:noFill/>
            </a:ln>
          </p:spPr>
          <p:txBody>
            <a:bodyPr wrap="square" lIns="45719" tIns="45719" rIns="45719" bIns="45719" numCol="1" anchor="ctr"/>
            <a:lstStyle/>
            <a:p>
              <a:pPr algn="ctr"/>
            </a:p>
          </p:txBody>
        </p:sp>
      </p:grpSp>
      <p:pic>
        <p:nvPicPr>
          <p:cNvPr id="582" name="image12-filtered.jpeg"/>
          <p:cNvPicPr/>
          <p:nvPr>
            <p:ph type="pic" idx="13"/>
          </p:nvPr>
        </p:nvPicPr>
        <p:blipFill>
          <a:blip r:embed="rId2"/>
          <a:srcRect l="74" t="0" r="73" b="0"/>
          <a:stretch/>
        </p:blipFill>
        <p:spPr>
          <a:xfrm>
            <a:off x="1688559" y="2611565"/>
            <a:ext cx="1507577" cy="2514782"/>
          </a:xfrm>
          <a:prstGeom prst="rect">
            <a:avLst/>
          </a:prstGeom>
        </p:spPr>
      </p:pic>
      <p:pic>
        <p:nvPicPr>
          <p:cNvPr id="583" name="image13.jpeg"/>
          <p:cNvPicPr/>
          <p:nvPr>
            <p:ph type="pic" idx="15"/>
          </p:nvPr>
        </p:nvPicPr>
        <p:blipFill>
          <a:blip r:embed="rId3"/>
          <a:srcRect l="18818" t="0" r="18818" b="0"/>
          <a:stretch/>
        </p:blipFill>
        <p:spPr>
          <a:xfrm>
            <a:off x="4156676" y="2611565"/>
            <a:ext cx="1501967" cy="2514782"/>
          </a:xfrm>
          <a:prstGeom prst="rect">
            <a:avLst/>
          </a:prstGeom>
        </p:spPr>
      </p:pic>
      <p:grpSp>
        <p:nvGrpSpPr>
          <p:cNvPr id="597" name="成组"/>
          <p:cNvGrpSpPr/>
          <p:nvPr/>
        </p:nvGrpSpPr>
        <p:grpSpPr>
          <a:xfrm>
            <a:off x="2682905" y="1965368"/>
            <a:ext cx="1970215" cy="3805025"/>
            <a:chOff x="0" y="0"/>
            <a:chExt cx="1970213" cy="3805023"/>
          </a:xfrm>
        </p:grpSpPr>
        <p:sp>
          <p:nvSpPr>
            <p:cNvPr id="584" name="形状"/>
            <p:cNvSpPr/>
            <p:nvPr/>
          </p:nvSpPr>
          <p:spPr>
            <a:xfrm>
              <a:off x="21117" y="0"/>
              <a:ext cx="1939159" cy="3805024"/>
            </a:xfrm>
            <a:custGeom>
              <a:rect l="0" t="0" r="r" b="b"/>
              <a:pathLst>
                <a:path w="1939159" h="3805024" fill="norm" stroke="1">
                  <a:moveTo>
                    <a:pt x="1939159" y="3555055"/>
                  </a:moveTo>
                  <a:cubicBezTo>
                    <a:pt x="1939159" y="3692459"/>
                    <a:pt x="1826400" y="3805024"/>
                    <a:pt x="1688595" y="3805024"/>
                  </a:cubicBezTo>
                  <a:cubicBezTo>
                    <a:pt x="250564" y="3805024"/>
                    <a:pt x="250564" y="3805024"/>
                    <a:pt x="250564" y="3805024"/>
                  </a:cubicBezTo>
                  <a:cubicBezTo>
                    <a:pt x="112759" y="3805024"/>
                    <a:pt x="0" y="3692459"/>
                    <a:pt x="0" y="3555055"/>
                  </a:cubicBezTo>
                  <a:cubicBezTo>
                    <a:pt x="0" y="249969"/>
                    <a:pt x="0" y="249969"/>
                    <a:pt x="0" y="249969"/>
                  </a:cubicBezTo>
                  <a:cubicBezTo>
                    <a:pt x="0" y="112565"/>
                    <a:pt x="112759" y="0"/>
                    <a:pt x="250564" y="0"/>
                  </a:cubicBezTo>
                  <a:cubicBezTo>
                    <a:pt x="1688595" y="0"/>
                    <a:pt x="1688595" y="0"/>
                    <a:pt x="1688595" y="0"/>
                  </a:cubicBezTo>
                  <a:cubicBezTo>
                    <a:pt x="1826400" y="0"/>
                    <a:pt x="1939159" y="112565"/>
                    <a:pt x="1939159" y="249969"/>
                  </a:cubicBezTo>
                  <a:cubicBezTo>
                    <a:pt x="1939159" y="3555055"/>
                    <a:pt x="1939159" y="3555055"/>
                    <a:pt x="1939159" y="3555055"/>
                  </a:cubicBezTo>
                </a:path>
              </a:pathLst>
            </a:custGeom>
            <a:solidFill>
              <a:srgbClr val="BFBFBF"/>
            </a:solidFill>
            <a:ln>
              <a:noFill/>
            </a:ln>
          </p:spPr>
          <p:txBody>
            <a:bodyPr wrap="square" lIns="45719" tIns="45719" rIns="45719" bIns="45719" numCol="1" anchor="ctr"/>
            <a:lstStyle/>
            <a:p>
              <a:pPr algn="ctr"/>
            </a:p>
          </p:txBody>
        </p:sp>
        <p:sp>
          <p:nvSpPr>
            <p:cNvPr id="585" name="形状"/>
            <p:cNvSpPr/>
            <p:nvPr/>
          </p:nvSpPr>
          <p:spPr>
            <a:xfrm>
              <a:off x="43477" y="12423"/>
              <a:ext cx="1901892" cy="3780180"/>
            </a:xfrm>
            <a:custGeom>
              <a:rect l="0" t="0" r="r" b="b"/>
              <a:pathLst>
                <a:path w="1901892" h="3780180" fill="norm" stroke="1">
                  <a:moveTo>
                    <a:pt x="1901892" y="3531493"/>
                  </a:moveTo>
                  <a:cubicBezTo>
                    <a:pt x="1901892" y="3669050"/>
                    <a:pt x="1791917" y="3780180"/>
                    <a:pt x="1655438" y="3780180"/>
                  </a:cubicBezTo>
                  <a:cubicBezTo>
                    <a:pt x="245045" y="3780180"/>
                    <a:pt x="245045" y="3780180"/>
                    <a:pt x="245045" y="3780180"/>
                  </a:cubicBezTo>
                  <a:cubicBezTo>
                    <a:pt x="109975" y="3780180"/>
                    <a:pt x="0" y="3669050"/>
                    <a:pt x="0" y="3531493"/>
                  </a:cubicBezTo>
                  <a:cubicBezTo>
                    <a:pt x="0" y="248687"/>
                    <a:pt x="0" y="248687"/>
                    <a:pt x="0" y="248687"/>
                  </a:cubicBezTo>
                  <a:cubicBezTo>
                    <a:pt x="0" y="111130"/>
                    <a:pt x="109975" y="0"/>
                    <a:pt x="245045" y="0"/>
                  </a:cubicBezTo>
                  <a:cubicBezTo>
                    <a:pt x="1655438" y="0"/>
                    <a:pt x="1655438" y="0"/>
                    <a:pt x="1655438" y="0"/>
                  </a:cubicBezTo>
                  <a:cubicBezTo>
                    <a:pt x="1791917" y="0"/>
                    <a:pt x="1901892" y="111130"/>
                    <a:pt x="1901892" y="248687"/>
                  </a:cubicBezTo>
                  <a:cubicBezTo>
                    <a:pt x="1901892" y="3531493"/>
                    <a:pt x="1901892" y="3531493"/>
                    <a:pt x="1901892" y="3531493"/>
                  </a:cubicBezTo>
                </a:path>
              </a:pathLst>
            </a:custGeom>
            <a:solidFill>
              <a:srgbClr val="F2F2F2"/>
            </a:solidFill>
            <a:ln>
              <a:noFill/>
            </a:ln>
          </p:spPr>
          <p:txBody>
            <a:bodyPr wrap="square" lIns="45719" tIns="45719" rIns="45719" bIns="45719" numCol="1" anchor="ctr"/>
            <a:lstStyle/>
            <a:p>
              <a:pPr algn="ctr"/>
            </a:p>
          </p:txBody>
        </p:sp>
        <p:sp>
          <p:nvSpPr>
            <p:cNvPr id="586" name="圆形"/>
            <p:cNvSpPr/>
            <p:nvPr/>
          </p:nvSpPr>
          <p:spPr>
            <a:xfrm>
              <a:off x="841005" y="3412470"/>
              <a:ext cx="315533" cy="314291"/>
            </a:xfrm>
            <a:prstGeom prst="ellipse">
              <a:avLst/>
            </a:prstGeom>
            <a:solidFill>
              <a:srgbClr val="A6A6A6"/>
            </a:solidFill>
            <a:ln>
              <a:noFill/>
            </a:ln>
          </p:spPr>
          <p:txBody>
            <a:bodyPr wrap="square" lIns="45719" tIns="45719" rIns="45719" bIns="45719" numCol="1" anchor="ctr"/>
            <a:lstStyle/>
            <a:p>
              <a:pPr algn="ctr"/>
            </a:p>
          </p:txBody>
        </p:sp>
        <p:sp>
          <p:nvSpPr>
            <p:cNvPr id="587" name="圆形"/>
            <p:cNvSpPr/>
            <p:nvPr/>
          </p:nvSpPr>
          <p:spPr>
            <a:xfrm>
              <a:off x="857154" y="3428620"/>
              <a:ext cx="283235" cy="281993"/>
            </a:xfrm>
            <a:prstGeom prst="ellipse">
              <a:avLst/>
            </a:prstGeom>
            <a:solidFill>
              <a:srgbClr val="FFFFFF"/>
            </a:solidFill>
            <a:ln>
              <a:noFill/>
            </a:ln>
          </p:spPr>
          <p:txBody>
            <a:bodyPr wrap="square" lIns="45719" tIns="45719" rIns="45719" bIns="45719" numCol="1" anchor="ctr"/>
            <a:lstStyle/>
            <a:p>
              <a:pPr algn="ctr"/>
            </a:p>
          </p:txBody>
        </p:sp>
        <p:sp>
          <p:nvSpPr>
            <p:cNvPr id="588" name="形状"/>
            <p:cNvSpPr/>
            <p:nvPr/>
          </p:nvSpPr>
          <p:spPr>
            <a:xfrm>
              <a:off x="976411" y="100622"/>
              <a:ext cx="37268" cy="36026"/>
            </a:xfrm>
            <a:custGeom>
              <a:rect l="0" t="0" r="r" b="b"/>
              <a:pathLst>
                <a:path w="37268" h="36026" fill="norm" stroke="1">
                  <a:moveTo>
                    <a:pt x="17944" y="0"/>
                  </a:moveTo>
                  <a:cubicBezTo>
                    <a:pt x="8282" y="0"/>
                    <a:pt x="0" y="8314"/>
                    <a:pt x="0" y="18013"/>
                  </a:cubicBezTo>
                  <a:cubicBezTo>
                    <a:pt x="0" y="27712"/>
                    <a:pt x="8282" y="36026"/>
                    <a:pt x="17944" y="36026"/>
                  </a:cubicBezTo>
                  <a:cubicBezTo>
                    <a:pt x="27606" y="36026"/>
                    <a:pt x="34507" y="27712"/>
                    <a:pt x="34507" y="18013"/>
                  </a:cubicBezTo>
                  <a:cubicBezTo>
                    <a:pt x="37268" y="18013"/>
                    <a:pt x="37268" y="18013"/>
                    <a:pt x="37268" y="18013"/>
                  </a:cubicBezTo>
                  <a:cubicBezTo>
                    <a:pt x="37268" y="18013"/>
                    <a:pt x="37268" y="18013"/>
                    <a:pt x="37268" y="18013"/>
                  </a:cubicBezTo>
                  <a:cubicBezTo>
                    <a:pt x="34507" y="18013"/>
                    <a:pt x="34507" y="18013"/>
                    <a:pt x="34507" y="18013"/>
                  </a:cubicBezTo>
                  <a:cubicBezTo>
                    <a:pt x="34507" y="8314"/>
                    <a:pt x="27606" y="0"/>
                    <a:pt x="17944" y="0"/>
                  </a:cubicBezTo>
                </a:path>
              </a:pathLst>
            </a:custGeom>
            <a:solidFill>
              <a:srgbClr val="9F9FA0"/>
            </a:solidFill>
            <a:ln>
              <a:noFill/>
            </a:ln>
          </p:spPr>
          <p:txBody>
            <a:bodyPr wrap="square" lIns="45719" tIns="45719" rIns="45719" bIns="45719" numCol="1" anchor="ctr"/>
            <a:lstStyle/>
            <a:p>
              <a:pPr algn="ctr"/>
            </a:p>
          </p:txBody>
        </p:sp>
        <p:sp>
          <p:nvSpPr>
            <p:cNvPr id="589" name="形状"/>
            <p:cNvSpPr/>
            <p:nvPr/>
          </p:nvSpPr>
          <p:spPr>
            <a:xfrm>
              <a:off x="970199" y="94411"/>
              <a:ext cx="45964" cy="47206"/>
            </a:xfrm>
            <a:custGeom>
              <a:rect l="0" t="0" r="r" b="b"/>
              <a:pathLst>
                <a:path w="45964" h="47206" fill="norm" stroke="1">
                  <a:moveTo>
                    <a:pt x="45964" y="23603"/>
                  </a:moveTo>
                  <a:cubicBezTo>
                    <a:pt x="45964" y="23603"/>
                    <a:pt x="45964" y="23603"/>
                    <a:pt x="45964" y="23603"/>
                  </a:cubicBezTo>
                  <a:cubicBezTo>
                    <a:pt x="45964" y="23603"/>
                    <a:pt x="45964" y="23603"/>
                    <a:pt x="45964" y="23603"/>
                  </a:cubicBezTo>
                  <a:moveTo>
                    <a:pt x="23678" y="0"/>
                  </a:moveTo>
                  <a:cubicBezTo>
                    <a:pt x="9750" y="0"/>
                    <a:pt x="0" y="11107"/>
                    <a:pt x="0" y="23603"/>
                  </a:cubicBezTo>
                  <a:cubicBezTo>
                    <a:pt x="0" y="36099"/>
                    <a:pt x="9750" y="47206"/>
                    <a:pt x="23678" y="47206"/>
                  </a:cubicBezTo>
                  <a:cubicBezTo>
                    <a:pt x="36214" y="47206"/>
                    <a:pt x="45964" y="36099"/>
                    <a:pt x="45964" y="23603"/>
                  </a:cubicBezTo>
                  <a:cubicBezTo>
                    <a:pt x="43178" y="23603"/>
                    <a:pt x="43178" y="23603"/>
                    <a:pt x="43178" y="23603"/>
                  </a:cubicBezTo>
                  <a:cubicBezTo>
                    <a:pt x="40393" y="23603"/>
                    <a:pt x="40393" y="23603"/>
                    <a:pt x="40393" y="23603"/>
                  </a:cubicBezTo>
                  <a:cubicBezTo>
                    <a:pt x="40393" y="33322"/>
                    <a:pt x="33428" y="41653"/>
                    <a:pt x="23678" y="41653"/>
                  </a:cubicBezTo>
                  <a:cubicBezTo>
                    <a:pt x="13928" y="41653"/>
                    <a:pt x="5571" y="33322"/>
                    <a:pt x="5571" y="23603"/>
                  </a:cubicBezTo>
                  <a:cubicBezTo>
                    <a:pt x="5571" y="13884"/>
                    <a:pt x="13928" y="5553"/>
                    <a:pt x="23678" y="5553"/>
                  </a:cubicBezTo>
                  <a:cubicBezTo>
                    <a:pt x="33428" y="5553"/>
                    <a:pt x="40393" y="13884"/>
                    <a:pt x="40393" y="23603"/>
                  </a:cubicBezTo>
                  <a:cubicBezTo>
                    <a:pt x="43178" y="23603"/>
                    <a:pt x="43178" y="23603"/>
                    <a:pt x="43178" y="23603"/>
                  </a:cubicBezTo>
                  <a:cubicBezTo>
                    <a:pt x="45964" y="23603"/>
                    <a:pt x="45964" y="23603"/>
                    <a:pt x="45964" y="23603"/>
                  </a:cubicBezTo>
                  <a:cubicBezTo>
                    <a:pt x="45964" y="23603"/>
                    <a:pt x="45964" y="23603"/>
                    <a:pt x="45964" y="23603"/>
                  </a:cubicBezTo>
                  <a:cubicBezTo>
                    <a:pt x="45964" y="11107"/>
                    <a:pt x="36214" y="0"/>
                    <a:pt x="23678" y="0"/>
                  </a:cubicBezTo>
                </a:path>
              </a:pathLst>
            </a:custGeom>
            <a:solidFill>
              <a:srgbClr val="FFFFFF"/>
            </a:solidFill>
            <a:ln>
              <a:noFill/>
            </a:ln>
          </p:spPr>
          <p:txBody>
            <a:bodyPr wrap="square" lIns="45719" tIns="45719" rIns="45719" bIns="45719" numCol="1" anchor="ctr"/>
            <a:lstStyle/>
            <a:p>
              <a:pPr algn="ctr"/>
            </a:p>
          </p:txBody>
        </p:sp>
        <p:sp>
          <p:nvSpPr>
            <p:cNvPr id="590" name="形状"/>
            <p:cNvSpPr/>
            <p:nvPr/>
          </p:nvSpPr>
          <p:spPr>
            <a:xfrm>
              <a:off x="655909" y="211183"/>
              <a:ext cx="60871" cy="58387"/>
            </a:xfrm>
            <a:custGeom>
              <a:rect l="0" t="0" r="r" b="b"/>
              <a:pathLst>
                <a:path w="60871" h="58387" fill="norm" stroke="1">
                  <a:moveTo>
                    <a:pt x="29052" y="0"/>
                  </a:moveTo>
                  <a:cubicBezTo>
                    <a:pt x="20753" y="0"/>
                    <a:pt x="13834" y="4171"/>
                    <a:pt x="8299" y="8342"/>
                  </a:cubicBezTo>
                  <a:cubicBezTo>
                    <a:pt x="4151" y="13902"/>
                    <a:pt x="0" y="20852"/>
                    <a:pt x="0" y="29194"/>
                  </a:cubicBezTo>
                  <a:cubicBezTo>
                    <a:pt x="0" y="37535"/>
                    <a:pt x="4151" y="44485"/>
                    <a:pt x="8299" y="50045"/>
                  </a:cubicBezTo>
                  <a:cubicBezTo>
                    <a:pt x="13834" y="54216"/>
                    <a:pt x="20753" y="58387"/>
                    <a:pt x="29052" y="58387"/>
                  </a:cubicBezTo>
                  <a:cubicBezTo>
                    <a:pt x="37354" y="58387"/>
                    <a:pt x="44270" y="54216"/>
                    <a:pt x="49804" y="50045"/>
                  </a:cubicBezTo>
                  <a:cubicBezTo>
                    <a:pt x="53953" y="44485"/>
                    <a:pt x="58104" y="37535"/>
                    <a:pt x="58104" y="29194"/>
                  </a:cubicBezTo>
                  <a:cubicBezTo>
                    <a:pt x="60871" y="29194"/>
                    <a:pt x="60871" y="29194"/>
                    <a:pt x="60871" y="29194"/>
                  </a:cubicBezTo>
                  <a:cubicBezTo>
                    <a:pt x="60871" y="29194"/>
                    <a:pt x="60871" y="29194"/>
                    <a:pt x="60871" y="29194"/>
                  </a:cubicBezTo>
                  <a:cubicBezTo>
                    <a:pt x="58104" y="29194"/>
                    <a:pt x="58104" y="29194"/>
                    <a:pt x="58104" y="29194"/>
                  </a:cubicBezTo>
                  <a:cubicBezTo>
                    <a:pt x="58104" y="20852"/>
                    <a:pt x="53953" y="13902"/>
                    <a:pt x="49804" y="8342"/>
                  </a:cubicBezTo>
                  <a:cubicBezTo>
                    <a:pt x="44270" y="4171"/>
                    <a:pt x="37354" y="0"/>
                    <a:pt x="29052" y="0"/>
                  </a:cubicBezTo>
                </a:path>
              </a:pathLst>
            </a:custGeom>
            <a:solidFill>
              <a:srgbClr val="9F9FA0"/>
            </a:solidFill>
            <a:ln>
              <a:noFill/>
            </a:ln>
          </p:spPr>
          <p:txBody>
            <a:bodyPr wrap="square" lIns="45719" tIns="45719" rIns="45719" bIns="45719" numCol="1" anchor="ctr"/>
            <a:lstStyle/>
            <a:p>
              <a:pPr algn="ctr"/>
            </a:p>
          </p:txBody>
        </p:sp>
        <p:sp>
          <p:nvSpPr>
            <p:cNvPr id="591" name="形状"/>
            <p:cNvSpPr/>
            <p:nvPr/>
          </p:nvSpPr>
          <p:spPr>
            <a:xfrm>
              <a:off x="649698" y="206214"/>
              <a:ext cx="69567" cy="69567"/>
            </a:xfrm>
            <a:custGeom>
              <a:rect l="0" t="0" r="r" b="b"/>
              <a:pathLst>
                <a:path w="69567" h="69567" fill="norm" stroke="1">
                  <a:moveTo>
                    <a:pt x="69567" y="34784"/>
                  </a:moveTo>
                  <a:cubicBezTo>
                    <a:pt x="69567" y="34784"/>
                    <a:pt x="69567" y="34784"/>
                    <a:pt x="69567" y="34784"/>
                  </a:cubicBezTo>
                  <a:cubicBezTo>
                    <a:pt x="69567" y="34784"/>
                    <a:pt x="69567" y="34784"/>
                    <a:pt x="69567" y="34784"/>
                  </a:cubicBezTo>
                  <a:moveTo>
                    <a:pt x="34784" y="0"/>
                  </a:moveTo>
                  <a:cubicBezTo>
                    <a:pt x="15305" y="0"/>
                    <a:pt x="0" y="15305"/>
                    <a:pt x="0" y="34784"/>
                  </a:cubicBezTo>
                  <a:cubicBezTo>
                    <a:pt x="0" y="54262"/>
                    <a:pt x="15305" y="69567"/>
                    <a:pt x="34784" y="69567"/>
                  </a:cubicBezTo>
                  <a:cubicBezTo>
                    <a:pt x="54262" y="69567"/>
                    <a:pt x="69567" y="54262"/>
                    <a:pt x="69567" y="34784"/>
                  </a:cubicBezTo>
                  <a:cubicBezTo>
                    <a:pt x="66784" y="34784"/>
                    <a:pt x="66784" y="34784"/>
                    <a:pt x="66784" y="34784"/>
                  </a:cubicBezTo>
                  <a:cubicBezTo>
                    <a:pt x="64002" y="34784"/>
                    <a:pt x="64002" y="34784"/>
                    <a:pt x="64002" y="34784"/>
                  </a:cubicBezTo>
                  <a:cubicBezTo>
                    <a:pt x="64002" y="43132"/>
                    <a:pt x="59828" y="50088"/>
                    <a:pt x="55654" y="55654"/>
                  </a:cubicBezTo>
                  <a:cubicBezTo>
                    <a:pt x="50088" y="59828"/>
                    <a:pt x="43132" y="64002"/>
                    <a:pt x="34784" y="64002"/>
                  </a:cubicBezTo>
                  <a:cubicBezTo>
                    <a:pt x="26435" y="64002"/>
                    <a:pt x="19479" y="59828"/>
                    <a:pt x="13913" y="55654"/>
                  </a:cubicBezTo>
                  <a:cubicBezTo>
                    <a:pt x="9739" y="50088"/>
                    <a:pt x="5565" y="43132"/>
                    <a:pt x="5565" y="34784"/>
                  </a:cubicBezTo>
                  <a:cubicBezTo>
                    <a:pt x="5565" y="26435"/>
                    <a:pt x="9739" y="19479"/>
                    <a:pt x="13913" y="13913"/>
                  </a:cubicBezTo>
                  <a:cubicBezTo>
                    <a:pt x="19479" y="9739"/>
                    <a:pt x="26435" y="5565"/>
                    <a:pt x="34784" y="5565"/>
                  </a:cubicBezTo>
                  <a:cubicBezTo>
                    <a:pt x="43132" y="5565"/>
                    <a:pt x="50088" y="9739"/>
                    <a:pt x="55654" y="13913"/>
                  </a:cubicBezTo>
                  <a:cubicBezTo>
                    <a:pt x="59828" y="19479"/>
                    <a:pt x="64002" y="26435"/>
                    <a:pt x="64002" y="34784"/>
                  </a:cubicBezTo>
                  <a:cubicBezTo>
                    <a:pt x="66784" y="34784"/>
                    <a:pt x="66784" y="34784"/>
                    <a:pt x="66784" y="34784"/>
                  </a:cubicBezTo>
                  <a:cubicBezTo>
                    <a:pt x="69567" y="34784"/>
                    <a:pt x="69567" y="34784"/>
                    <a:pt x="69567" y="34784"/>
                  </a:cubicBezTo>
                  <a:cubicBezTo>
                    <a:pt x="69567" y="34784"/>
                    <a:pt x="69567" y="34784"/>
                    <a:pt x="69567" y="34784"/>
                  </a:cubicBezTo>
                  <a:cubicBezTo>
                    <a:pt x="69567" y="15305"/>
                    <a:pt x="54262" y="0"/>
                    <a:pt x="34784" y="0"/>
                  </a:cubicBezTo>
                </a:path>
              </a:pathLst>
            </a:custGeom>
            <a:solidFill>
              <a:srgbClr val="FFFFFF"/>
            </a:solidFill>
            <a:ln>
              <a:noFill/>
            </a:ln>
          </p:spPr>
          <p:txBody>
            <a:bodyPr wrap="square" lIns="45719" tIns="45719" rIns="45719" bIns="45719" numCol="1" anchor="ctr"/>
            <a:lstStyle/>
            <a:p>
              <a:pPr algn="ctr"/>
            </a:p>
          </p:txBody>
        </p:sp>
        <p:sp>
          <p:nvSpPr>
            <p:cNvPr id="592" name="形状"/>
            <p:cNvSpPr/>
            <p:nvPr/>
          </p:nvSpPr>
          <p:spPr>
            <a:xfrm>
              <a:off x="839763" y="229816"/>
              <a:ext cx="308080" cy="31058"/>
            </a:xfrm>
            <a:custGeom>
              <a:rect l="0" t="0" r="r" b="b"/>
              <a:pathLst>
                <a:path w="308080" h="31058" fill="norm" stroke="1">
                  <a:moveTo>
                    <a:pt x="292747" y="0"/>
                  </a:moveTo>
                  <a:cubicBezTo>
                    <a:pt x="15333" y="0"/>
                    <a:pt x="15333" y="0"/>
                    <a:pt x="15333" y="0"/>
                  </a:cubicBezTo>
                  <a:cubicBezTo>
                    <a:pt x="6975" y="0"/>
                    <a:pt x="0" y="6752"/>
                    <a:pt x="0" y="14853"/>
                  </a:cubicBezTo>
                  <a:cubicBezTo>
                    <a:pt x="0" y="24306"/>
                    <a:pt x="6975" y="31058"/>
                    <a:pt x="15333" y="31058"/>
                  </a:cubicBezTo>
                  <a:cubicBezTo>
                    <a:pt x="292747" y="31058"/>
                    <a:pt x="292747" y="31058"/>
                    <a:pt x="292747" y="31058"/>
                  </a:cubicBezTo>
                  <a:cubicBezTo>
                    <a:pt x="301105" y="31058"/>
                    <a:pt x="308080" y="24306"/>
                    <a:pt x="308080" y="14853"/>
                  </a:cubicBezTo>
                  <a:cubicBezTo>
                    <a:pt x="308080" y="6752"/>
                    <a:pt x="301105" y="0"/>
                    <a:pt x="292747" y="0"/>
                  </a:cubicBezTo>
                </a:path>
              </a:pathLst>
            </a:custGeom>
            <a:solidFill>
              <a:srgbClr val="9F9FA0"/>
            </a:solidFill>
            <a:ln>
              <a:noFill/>
            </a:ln>
          </p:spPr>
          <p:txBody>
            <a:bodyPr wrap="square" lIns="45719" tIns="45719" rIns="45719" bIns="45719" numCol="1" anchor="ctr"/>
            <a:lstStyle/>
            <a:p>
              <a:pPr algn="ctr"/>
            </a:p>
          </p:txBody>
        </p:sp>
        <p:sp>
          <p:nvSpPr>
            <p:cNvPr id="593" name="形状"/>
            <p:cNvSpPr/>
            <p:nvPr/>
          </p:nvSpPr>
          <p:spPr>
            <a:xfrm>
              <a:off x="0" y="478267"/>
              <a:ext cx="24846" cy="168947"/>
            </a:xfrm>
            <a:custGeom>
              <a:rect l="0" t="0" r="r" b="b"/>
              <a:pathLst>
                <a:path w="24846" h="168947" fill="norm" stroke="1">
                  <a:moveTo>
                    <a:pt x="24846" y="156487"/>
                  </a:moveTo>
                  <a:cubicBezTo>
                    <a:pt x="24846" y="163409"/>
                    <a:pt x="19325" y="168947"/>
                    <a:pt x="12423" y="168947"/>
                  </a:cubicBezTo>
                  <a:cubicBezTo>
                    <a:pt x="5521" y="168947"/>
                    <a:pt x="0" y="163409"/>
                    <a:pt x="0" y="156487"/>
                  </a:cubicBezTo>
                  <a:cubicBezTo>
                    <a:pt x="0" y="12460"/>
                    <a:pt x="0" y="12460"/>
                    <a:pt x="0" y="12460"/>
                  </a:cubicBezTo>
                  <a:cubicBezTo>
                    <a:pt x="0" y="5538"/>
                    <a:pt x="5521" y="0"/>
                    <a:pt x="12423" y="0"/>
                  </a:cubicBezTo>
                  <a:cubicBezTo>
                    <a:pt x="19325" y="0"/>
                    <a:pt x="24846" y="5538"/>
                    <a:pt x="24846" y="12460"/>
                  </a:cubicBezTo>
                  <a:lnTo>
                    <a:pt x="24846" y="156487"/>
                  </a:lnTo>
                  <a:close/>
                </a:path>
              </a:pathLst>
            </a:custGeom>
            <a:solidFill>
              <a:srgbClr val="BFBFBF"/>
            </a:solidFill>
            <a:ln>
              <a:noFill/>
            </a:ln>
          </p:spPr>
          <p:txBody>
            <a:bodyPr wrap="square" lIns="45719" tIns="45719" rIns="45719" bIns="45719" numCol="1" anchor="ctr"/>
            <a:lstStyle/>
            <a:p>
              <a:pPr algn="ctr"/>
            </a:p>
          </p:txBody>
        </p:sp>
        <p:sp>
          <p:nvSpPr>
            <p:cNvPr id="594" name="形状"/>
            <p:cNvSpPr/>
            <p:nvPr/>
          </p:nvSpPr>
          <p:spPr>
            <a:xfrm>
              <a:off x="0" y="800011"/>
              <a:ext cx="24846" cy="284477"/>
            </a:xfrm>
            <a:custGeom>
              <a:rect l="0" t="0" r="r" b="b"/>
              <a:pathLst>
                <a:path w="24846" h="284477" fill="norm" stroke="1">
                  <a:moveTo>
                    <a:pt x="24846" y="263668"/>
                  </a:moveTo>
                  <a:cubicBezTo>
                    <a:pt x="24846" y="274757"/>
                    <a:pt x="19325" y="284477"/>
                    <a:pt x="12423" y="284477"/>
                  </a:cubicBezTo>
                  <a:cubicBezTo>
                    <a:pt x="5521" y="284477"/>
                    <a:pt x="0" y="274757"/>
                    <a:pt x="0" y="263668"/>
                  </a:cubicBezTo>
                  <a:cubicBezTo>
                    <a:pt x="0" y="20809"/>
                    <a:pt x="0" y="20809"/>
                    <a:pt x="0" y="20809"/>
                  </a:cubicBezTo>
                  <a:cubicBezTo>
                    <a:pt x="0" y="9720"/>
                    <a:pt x="5521" y="0"/>
                    <a:pt x="12423" y="0"/>
                  </a:cubicBezTo>
                  <a:cubicBezTo>
                    <a:pt x="19325" y="0"/>
                    <a:pt x="24846" y="9720"/>
                    <a:pt x="24846" y="20809"/>
                  </a:cubicBezTo>
                  <a:lnTo>
                    <a:pt x="24846" y="263668"/>
                  </a:lnTo>
                  <a:close/>
                </a:path>
              </a:pathLst>
            </a:custGeom>
            <a:solidFill>
              <a:srgbClr val="BFBFBF"/>
            </a:solidFill>
            <a:ln>
              <a:noFill/>
            </a:ln>
          </p:spPr>
          <p:txBody>
            <a:bodyPr wrap="square" lIns="45719" tIns="45719" rIns="45719" bIns="45719" numCol="1" anchor="ctr"/>
            <a:lstStyle/>
            <a:p>
              <a:pPr algn="ctr"/>
            </a:p>
          </p:txBody>
        </p:sp>
        <p:sp>
          <p:nvSpPr>
            <p:cNvPr id="595" name="形状"/>
            <p:cNvSpPr/>
            <p:nvPr/>
          </p:nvSpPr>
          <p:spPr>
            <a:xfrm>
              <a:off x="0" y="1161506"/>
              <a:ext cx="24846" cy="284478"/>
            </a:xfrm>
            <a:custGeom>
              <a:rect l="0" t="0" r="r" b="b"/>
              <a:pathLst>
                <a:path w="24846" h="284478" fill="norm" stroke="1">
                  <a:moveTo>
                    <a:pt x="24846" y="263669"/>
                  </a:moveTo>
                  <a:cubicBezTo>
                    <a:pt x="24846" y="274758"/>
                    <a:pt x="19325" y="284478"/>
                    <a:pt x="12423" y="284478"/>
                  </a:cubicBezTo>
                  <a:cubicBezTo>
                    <a:pt x="5521" y="284478"/>
                    <a:pt x="0" y="274758"/>
                    <a:pt x="0" y="263669"/>
                  </a:cubicBezTo>
                  <a:cubicBezTo>
                    <a:pt x="0" y="20809"/>
                    <a:pt x="0" y="20809"/>
                    <a:pt x="0" y="20809"/>
                  </a:cubicBezTo>
                  <a:cubicBezTo>
                    <a:pt x="0" y="9720"/>
                    <a:pt x="5521" y="0"/>
                    <a:pt x="12423" y="0"/>
                  </a:cubicBezTo>
                  <a:cubicBezTo>
                    <a:pt x="19325" y="0"/>
                    <a:pt x="24846" y="9720"/>
                    <a:pt x="24846" y="20809"/>
                  </a:cubicBezTo>
                  <a:lnTo>
                    <a:pt x="24846" y="263669"/>
                  </a:lnTo>
                  <a:close/>
                </a:path>
              </a:pathLst>
            </a:custGeom>
            <a:solidFill>
              <a:srgbClr val="BFBFBF"/>
            </a:solidFill>
            <a:ln>
              <a:noFill/>
            </a:ln>
          </p:spPr>
          <p:txBody>
            <a:bodyPr wrap="square" lIns="45719" tIns="45719" rIns="45719" bIns="45719" numCol="1" anchor="ctr"/>
            <a:lstStyle/>
            <a:p>
              <a:pPr algn="ctr"/>
            </a:p>
          </p:txBody>
        </p:sp>
        <p:sp>
          <p:nvSpPr>
            <p:cNvPr id="596" name="形状"/>
            <p:cNvSpPr/>
            <p:nvPr/>
          </p:nvSpPr>
          <p:spPr>
            <a:xfrm>
              <a:off x="1945368" y="800011"/>
              <a:ext cx="24847" cy="284477"/>
            </a:xfrm>
            <a:custGeom>
              <a:rect l="0" t="0" r="r" b="b"/>
              <a:pathLst>
                <a:path w="24847" h="284477" fill="norm" stroke="1">
                  <a:moveTo>
                    <a:pt x="24847" y="263668"/>
                  </a:moveTo>
                  <a:cubicBezTo>
                    <a:pt x="24847" y="274757"/>
                    <a:pt x="19325" y="284477"/>
                    <a:pt x="12424" y="284477"/>
                  </a:cubicBezTo>
                  <a:cubicBezTo>
                    <a:pt x="5522" y="284477"/>
                    <a:pt x="0" y="274757"/>
                    <a:pt x="0" y="263668"/>
                  </a:cubicBezTo>
                  <a:cubicBezTo>
                    <a:pt x="0" y="20809"/>
                    <a:pt x="0" y="20809"/>
                    <a:pt x="0" y="20809"/>
                  </a:cubicBezTo>
                  <a:cubicBezTo>
                    <a:pt x="0" y="9720"/>
                    <a:pt x="5522" y="0"/>
                    <a:pt x="12424" y="0"/>
                  </a:cubicBezTo>
                  <a:cubicBezTo>
                    <a:pt x="19325" y="0"/>
                    <a:pt x="24847" y="9720"/>
                    <a:pt x="24847" y="20809"/>
                  </a:cubicBezTo>
                  <a:lnTo>
                    <a:pt x="24847" y="263668"/>
                  </a:lnTo>
                  <a:close/>
                </a:path>
              </a:pathLst>
            </a:custGeom>
            <a:solidFill>
              <a:srgbClr val="BFBFBF"/>
            </a:solidFill>
            <a:ln>
              <a:noFill/>
            </a:ln>
          </p:spPr>
          <p:txBody>
            <a:bodyPr wrap="square" lIns="45719" tIns="45719" rIns="45719" bIns="45719" numCol="1" anchor="ctr"/>
            <a:lstStyle/>
            <a:p>
              <a:pPr algn="ctr"/>
            </a:p>
          </p:txBody>
        </p:sp>
      </p:grpSp>
      <p:pic>
        <p:nvPicPr>
          <p:cNvPr id="598" name="image14.png"/>
          <p:cNvPicPr/>
          <p:nvPr>
            <p:ph type="pic" idx="14"/>
          </p:nvPr>
        </p:nvPicPr>
        <p:blipFill>
          <a:blip r:embed="rId4"/>
          <a:srcRect l="27644" t="0" r="15202" b="0"/>
          <a:stretch/>
        </p:blipFill>
        <p:spPr>
          <a:xfrm>
            <a:off x="2853569" y="2383057"/>
            <a:ext cx="1629227" cy="2850606"/>
          </a:xfrm>
          <a:prstGeom prst="rect">
            <a:avLst/>
          </a:prstGeom>
        </p:spPr>
      </p:pic>
      <p:grpSp>
        <p:nvGrpSpPr>
          <p:cNvPr id="601" name="成组"/>
          <p:cNvGrpSpPr/>
          <p:nvPr/>
        </p:nvGrpSpPr>
        <p:grpSpPr>
          <a:xfrm>
            <a:off x="6262770" y="2340743"/>
            <a:ext cx="4647275" cy="863165"/>
            <a:chOff x="0" y="0"/>
            <a:chExt cx="4647274" cy="863163"/>
          </a:xfrm>
        </p:grpSpPr>
        <p:sp>
          <p:nvSpPr>
            <p:cNvPr id="599" name="The user can demonstrate on a projector or computer, or print the presentation and make it into a film to be used"/>
            <p:cNvSpPr txBox="1"/>
            <p:nvPr/>
          </p:nvSpPr>
          <p:spPr>
            <a:xfrm>
              <a:off x="0" y="352623"/>
              <a:ext cx="4647275" cy="510541"/>
            </a:xfrm>
            <a:prstGeom prst="rect">
              <a:avLst/>
            </a:prstGeom>
            <a:noFill/>
            <a:ln>
              <a:noFill/>
            </a:ln>
          </p:spPr>
          <p:txBody>
            <a:bodyPr wrap="square" lIns="45719" tIns="45719" rIns="45719" bIns="45719" numCol="1" anchor="t">
              <a:spAutoFit/>
            </a:bodyPr>
            <a:lstStyle>
              <a:lvl1pPr lvl="0" algn="just">
                <a:lnSpc>
                  <a:spcPct val="120000"/>
                </a:lnSpc>
                <a:defRPr sz="1200">
                  <a:solidFill>
                    <a:srgbClr val="80807F"/>
                  </a:solidFill>
                  <a:latin typeface="Century Gothic"/>
                  <a:ea typeface="Century Gothic"/>
                </a:defRPr>
              </a:lvl1pPr>
            </a:lstStyle>
            <a:p>
              <a:r>
                <a:t>The user can demonstrate on a projector or computer, or print the presentation and make it into a film to be used</a:t>
              </a:r>
            </a:p>
          </p:txBody>
        </p:sp>
        <p:sp>
          <p:nvSpPr>
            <p:cNvPr id="600" name="标题文字添加"/>
            <p:cNvSpPr txBox="1"/>
            <p:nvPr/>
          </p:nvSpPr>
          <p:spPr>
            <a:xfrm>
              <a:off x="0" y="0"/>
              <a:ext cx="2241975" cy="408940"/>
            </a:xfrm>
            <a:prstGeom prst="rect">
              <a:avLst/>
            </a:prstGeom>
            <a:noFill/>
            <a:ln>
              <a:noFill/>
            </a:ln>
          </p:spPr>
          <p:txBody>
            <a:bodyPr wrap="square" lIns="45719" tIns="45719" rIns="45719" bIns="45719" numCol="1" anchor="t">
              <a:spAutoFit/>
            </a:bodyPr>
            <a:lstStyle>
              <a:lvl1pPr lvl="0" algn="just">
                <a:lnSpc>
                  <a:spcPct val="120000"/>
                </a:lnSpc>
                <a:defRPr b="1">
                  <a:solidFill>
                    <a:srgbClr val="595959"/>
                  </a:solidFill>
                  <a:latin typeface="Helvetica"/>
                  <a:ea typeface="Helvetica"/>
                </a:defRPr>
              </a:lvl1pPr>
            </a:lstStyle>
            <a:p>
              <a:pPr>
                <a:defRPr>
                  <a:latin typeface="Arial"/>
                  <a:ea typeface="Arial"/>
                </a:defRPr>
              </a:pPr>
              <a:r>
                <a:rPr>
                  <a:latin typeface="Helvetica"/>
                  <a:ea typeface="Helvetica"/>
                </a:rPr>
                <a:t>标题文字添加</a:t>
              </a:r>
            </a:p>
          </p:txBody>
        </p:sp>
      </p:grpSp>
      <p:sp>
        <p:nvSpPr>
          <p:cNvPr id="602" name="圆形"/>
          <p:cNvSpPr/>
          <p:nvPr/>
        </p:nvSpPr>
        <p:spPr>
          <a:xfrm>
            <a:off x="6475522" y="3873798"/>
            <a:ext cx="901687" cy="901687"/>
          </a:xfrm>
          <a:prstGeom prst="ellipse">
            <a:avLst/>
          </a:prstGeom>
          <a:solidFill>
            <a:srgbClr val="FFC200"/>
          </a:solidFill>
          <a:ln w="12700">
            <a:miter/>
          </a:ln>
        </p:spPr>
        <p:txBody>
          <a:bodyPr lIns="45719" rIns="45719" anchor="ctr"/>
          <a:lstStyle/>
          <a:p>
            <a:pPr algn="ctr">
              <a:defRPr>
                <a:solidFill>
                  <a:srgbClr val="FFFFFF"/>
                </a:solidFill>
              </a:defRPr>
            </a:pPr>
          </a:p>
        </p:txBody>
      </p:sp>
      <p:sp>
        <p:nvSpPr>
          <p:cNvPr id="603" name="圆形"/>
          <p:cNvSpPr/>
          <p:nvPr/>
        </p:nvSpPr>
        <p:spPr>
          <a:xfrm>
            <a:off x="8070960" y="3873798"/>
            <a:ext cx="901687" cy="901687"/>
          </a:xfrm>
          <a:prstGeom prst="ellipse">
            <a:avLst/>
          </a:prstGeom>
          <a:solidFill>
            <a:srgbClr val="FFC200"/>
          </a:solidFill>
          <a:ln w="12700">
            <a:miter/>
          </a:ln>
        </p:spPr>
        <p:txBody>
          <a:bodyPr lIns="45719" rIns="45719" anchor="ctr"/>
          <a:lstStyle/>
          <a:p>
            <a:pPr algn="ctr">
              <a:defRPr>
                <a:solidFill>
                  <a:srgbClr val="FFFFFF"/>
                </a:solidFill>
              </a:defRPr>
            </a:pPr>
          </a:p>
        </p:txBody>
      </p:sp>
      <p:sp>
        <p:nvSpPr>
          <p:cNvPr id="604" name="圆形"/>
          <p:cNvSpPr/>
          <p:nvPr/>
        </p:nvSpPr>
        <p:spPr>
          <a:xfrm>
            <a:off x="9666396" y="3873798"/>
            <a:ext cx="901687" cy="901687"/>
          </a:xfrm>
          <a:prstGeom prst="ellipse">
            <a:avLst/>
          </a:prstGeom>
          <a:solidFill>
            <a:srgbClr val="FFC200"/>
          </a:solidFill>
          <a:ln w="12700">
            <a:miter/>
          </a:ln>
        </p:spPr>
        <p:txBody>
          <a:bodyPr lIns="45719" rIns="45719" anchor="ctr"/>
          <a:lstStyle/>
          <a:p>
            <a:pPr algn="ctr">
              <a:defRPr>
                <a:solidFill>
                  <a:srgbClr val="FFFFFF"/>
                </a:solidFill>
              </a:defRPr>
            </a:pPr>
          </a:p>
        </p:txBody>
      </p:sp>
      <p:sp>
        <p:nvSpPr>
          <p:cNvPr id="605" name="形状"/>
          <p:cNvSpPr/>
          <p:nvPr/>
        </p:nvSpPr>
        <p:spPr>
          <a:xfrm>
            <a:off x="6701849" y="4100126"/>
            <a:ext cx="449031" cy="449029"/>
          </a:xfrm>
          <a:custGeom>
            <a:rect l="0" t="0" r="r" b="b"/>
            <a:pathLst>
              <a:path w="449031" h="449029" fill="norm" stroke="1">
                <a:moveTo>
                  <a:pt x="270001" y="358787"/>
                </a:moveTo>
                <a:cubicBezTo>
                  <a:pt x="275219" y="365730"/>
                  <a:pt x="278711" y="370948"/>
                  <a:pt x="283929" y="377891"/>
                </a:cubicBezTo>
                <a:cubicBezTo>
                  <a:pt x="301350" y="400447"/>
                  <a:pt x="313553" y="416059"/>
                  <a:pt x="322263" y="426474"/>
                </a:cubicBezTo>
                <a:cubicBezTo>
                  <a:pt x="292639" y="440360"/>
                  <a:pt x="259544" y="449029"/>
                  <a:pt x="224682" y="449029"/>
                </a:cubicBezTo>
                <a:cubicBezTo>
                  <a:pt x="203769" y="449029"/>
                  <a:pt x="184602" y="445557"/>
                  <a:pt x="165435" y="440360"/>
                </a:cubicBezTo>
                <a:cubicBezTo>
                  <a:pt x="191566" y="423002"/>
                  <a:pt x="229921" y="396975"/>
                  <a:pt x="270001" y="358787"/>
                </a:cubicBezTo>
                <a:close/>
                <a:moveTo>
                  <a:pt x="257819" y="309373"/>
                </a:moveTo>
                <a:cubicBezTo>
                  <a:pt x="262766" y="309373"/>
                  <a:pt x="267735" y="309373"/>
                  <a:pt x="272682" y="309373"/>
                </a:cubicBezTo>
                <a:cubicBezTo>
                  <a:pt x="274345" y="312886"/>
                  <a:pt x="275988" y="316420"/>
                  <a:pt x="279293" y="319933"/>
                </a:cubicBezTo>
                <a:cubicBezTo>
                  <a:pt x="275988" y="321679"/>
                  <a:pt x="272682" y="325193"/>
                  <a:pt x="271040" y="328706"/>
                </a:cubicBezTo>
                <a:cubicBezTo>
                  <a:pt x="266072" y="321679"/>
                  <a:pt x="262766" y="316420"/>
                  <a:pt x="257819" y="309373"/>
                </a:cubicBezTo>
                <a:close/>
                <a:moveTo>
                  <a:pt x="198197" y="309373"/>
                </a:moveTo>
                <a:cubicBezTo>
                  <a:pt x="206970" y="309373"/>
                  <a:pt x="215743" y="311140"/>
                  <a:pt x="222748" y="311140"/>
                </a:cubicBezTo>
                <a:cubicBezTo>
                  <a:pt x="222748" y="311140"/>
                  <a:pt x="222748" y="311140"/>
                  <a:pt x="224495" y="311140"/>
                </a:cubicBezTo>
                <a:cubicBezTo>
                  <a:pt x="228008" y="311140"/>
                  <a:pt x="231521" y="311140"/>
                  <a:pt x="235034" y="311140"/>
                </a:cubicBezTo>
                <a:cubicBezTo>
                  <a:pt x="242040" y="321659"/>
                  <a:pt x="250813" y="332198"/>
                  <a:pt x="257819" y="342717"/>
                </a:cubicBezTo>
                <a:cubicBezTo>
                  <a:pt x="212230" y="388369"/>
                  <a:pt x="166640" y="418200"/>
                  <a:pt x="140343" y="433999"/>
                </a:cubicBezTo>
                <a:cubicBezTo>
                  <a:pt x="128078" y="428719"/>
                  <a:pt x="115792" y="421713"/>
                  <a:pt x="105273" y="414687"/>
                </a:cubicBezTo>
                <a:cubicBezTo>
                  <a:pt x="114046" y="397141"/>
                  <a:pt x="131570" y="367289"/>
                  <a:pt x="152608" y="330431"/>
                </a:cubicBezTo>
                <a:cubicBezTo>
                  <a:pt x="156121" y="332198"/>
                  <a:pt x="159635" y="332198"/>
                  <a:pt x="164894" y="332198"/>
                </a:cubicBezTo>
                <a:cubicBezTo>
                  <a:pt x="178926" y="332198"/>
                  <a:pt x="192938" y="323426"/>
                  <a:pt x="198197" y="309373"/>
                </a:cubicBezTo>
                <a:close/>
                <a:moveTo>
                  <a:pt x="438283" y="294343"/>
                </a:moveTo>
                <a:cubicBezTo>
                  <a:pt x="420676" y="346833"/>
                  <a:pt x="385418" y="388805"/>
                  <a:pt x="337833" y="416807"/>
                </a:cubicBezTo>
                <a:cubicBezTo>
                  <a:pt x="325506" y="399303"/>
                  <a:pt x="304364" y="373068"/>
                  <a:pt x="281455" y="343320"/>
                </a:cubicBezTo>
                <a:cubicBezTo>
                  <a:pt x="286735" y="338081"/>
                  <a:pt x="290269" y="334568"/>
                  <a:pt x="295550" y="329330"/>
                </a:cubicBezTo>
                <a:cubicBezTo>
                  <a:pt x="299063" y="331076"/>
                  <a:pt x="302597" y="331076"/>
                  <a:pt x="307877" y="331076"/>
                </a:cubicBezTo>
                <a:cubicBezTo>
                  <a:pt x="323739" y="331076"/>
                  <a:pt x="339600" y="320578"/>
                  <a:pt x="343135" y="304841"/>
                </a:cubicBezTo>
                <a:cubicBezTo>
                  <a:pt x="380138" y="301328"/>
                  <a:pt x="411861" y="297835"/>
                  <a:pt x="438283" y="294343"/>
                </a:cubicBezTo>
                <a:close/>
                <a:moveTo>
                  <a:pt x="4303" y="266403"/>
                </a:moveTo>
                <a:cubicBezTo>
                  <a:pt x="31890" y="276984"/>
                  <a:pt x="75005" y="291100"/>
                  <a:pt x="126727" y="301660"/>
                </a:cubicBezTo>
                <a:cubicBezTo>
                  <a:pt x="128452" y="308728"/>
                  <a:pt x="130177" y="314008"/>
                  <a:pt x="135354" y="319289"/>
                </a:cubicBezTo>
                <a:cubicBezTo>
                  <a:pt x="114669" y="354546"/>
                  <a:pt x="97415" y="384523"/>
                  <a:pt x="88788" y="403918"/>
                </a:cubicBezTo>
                <a:cubicBezTo>
                  <a:pt x="45693" y="370428"/>
                  <a:pt x="14635" y="321056"/>
                  <a:pt x="4303" y="266403"/>
                </a:cubicBezTo>
                <a:close/>
                <a:moveTo>
                  <a:pt x="198301" y="259959"/>
                </a:moveTo>
                <a:cubicBezTo>
                  <a:pt x="205369" y="270706"/>
                  <a:pt x="212437" y="281454"/>
                  <a:pt x="221293" y="292201"/>
                </a:cubicBezTo>
                <a:cubicBezTo>
                  <a:pt x="214225" y="292201"/>
                  <a:pt x="207136" y="290393"/>
                  <a:pt x="200068" y="290393"/>
                </a:cubicBezTo>
                <a:cubicBezTo>
                  <a:pt x="200068" y="283242"/>
                  <a:pt x="196513" y="276070"/>
                  <a:pt x="191212" y="270706"/>
                </a:cubicBezTo>
                <a:cubicBezTo>
                  <a:pt x="192979" y="267131"/>
                  <a:pt x="196513" y="263555"/>
                  <a:pt x="198301" y="259959"/>
                </a:cubicBezTo>
                <a:close/>
                <a:moveTo>
                  <a:pt x="376063" y="216989"/>
                </a:moveTo>
                <a:cubicBezTo>
                  <a:pt x="393692" y="238152"/>
                  <a:pt x="409533" y="257547"/>
                  <a:pt x="425395" y="276922"/>
                </a:cubicBezTo>
                <a:cubicBezTo>
                  <a:pt x="402486" y="278689"/>
                  <a:pt x="374317" y="282223"/>
                  <a:pt x="342594" y="285736"/>
                </a:cubicBezTo>
                <a:cubicBezTo>
                  <a:pt x="340827" y="280456"/>
                  <a:pt x="340827" y="276922"/>
                  <a:pt x="337314" y="275176"/>
                </a:cubicBezTo>
                <a:cubicBezTo>
                  <a:pt x="351408" y="255780"/>
                  <a:pt x="365503" y="236385"/>
                  <a:pt x="376063" y="216989"/>
                </a:cubicBezTo>
                <a:close/>
                <a:moveTo>
                  <a:pt x="393172" y="208404"/>
                </a:moveTo>
                <a:cubicBezTo>
                  <a:pt x="414792" y="215472"/>
                  <a:pt x="434625" y="220793"/>
                  <a:pt x="449031" y="226094"/>
                </a:cubicBezTo>
                <a:cubicBezTo>
                  <a:pt x="449031" y="242018"/>
                  <a:pt x="447222" y="254408"/>
                  <a:pt x="445435" y="268565"/>
                </a:cubicBezTo>
                <a:cubicBezTo>
                  <a:pt x="429220" y="250874"/>
                  <a:pt x="411196" y="231395"/>
                  <a:pt x="393172" y="208404"/>
                </a:cubicBezTo>
                <a:close/>
                <a:moveTo>
                  <a:pt x="153398" y="189070"/>
                </a:moveTo>
                <a:cubicBezTo>
                  <a:pt x="160362" y="203019"/>
                  <a:pt x="169073" y="216948"/>
                  <a:pt x="176058" y="229150"/>
                </a:cubicBezTo>
                <a:cubicBezTo>
                  <a:pt x="179529" y="232643"/>
                  <a:pt x="183022" y="237881"/>
                  <a:pt x="184768" y="241353"/>
                </a:cubicBezTo>
                <a:cubicBezTo>
                  <a:pt x="181275" y="248338"/>
                  <a:pt x="177804" y="253556"/>
                  <a:pt x="174311" y="258795"/>
                </a:cubicBezTo>
                <a:cubicBezTo>
                  <a:pt x="170819" y="257048"/>
                  <a:pt x="167347" y="257048"/>
                  <a:pt x="163855" y="257048"/>
                </a:cubicBezTo>
                <a:cubicBezTo>
                  <a:pt x="148159" y="257048"/>
                  <a:pt x="134210" y="267505"/>
                  <a:pt x="128992" y="281454"/>
                </a:cubicBezTo>
                <a:cubicBezTo>
                  <a:pt x="71471" y="270997"/>
                  <a:pt x="26152" y="253556"/>
                  <a:pt x="1746" y="243099"/>
                </a:cubicBezTo>
                <a:cubicBezTo>
                  <a:pt x="0" y="236135"/>
                  <a:pt x="0" y="230897"/>
                  <a:pt x="0" y="223932"/>
                </a:cubicBezTo>
                <a:cubicBezTo>
                  <a:pt x="0" y="216948"/>
                  <a:pt x="0" y="211730"/>
                  <a:pt x="1746" y="204745"/>
                </a:cubicBezTo>
                <a:cubicBezTo>
                  <a:pt x="31370" y="199527"/>
                  <a:pt x="87145" y="192542"/>
                  <a:pt x="153398" y="189070"/>
                </a:cubicBezTo>
                <a:close/>
                <a:moveTo>
                  <a:pt x="252143" y="186908"/>
                </a:moveTo>
                <a:cubicBezTo>
                  <a:pt x="292016" y="188675"/>
                  <a:pt x="330163" y="193935"/>
                  <a:pt x="363091" y="202707"/>
                </a:cubicBezTo>
                <a:cubicBezTo>
                  <a:pt x="350951" y="221999"/>
                  <a:pt x="337085" y="243058"/>
                  <a:pt x="323219" y="262370"/>
                </a:cubicBezTo>
                <a:cubicBezTo>
                  <a:pt x="318022" y="260603"/>
                  <a:pt x="312825" y="258857"/>
                  <a:pt x="307628" y="258857"/>
                </a:cubicBezTo>
                <a:cubicBezTo>
                  <a:pt x="288544" y="258857"/>
                  <a:pt x="272953" y="272889"/>
                  <a:pt x="271227" y="290434"/>
                </a:cubicBezTo>
                <a:cubicBezTo>
                  <a:pt x="262558" y="290434"/>
                  <a:pt x="252143" y="290434"/>
                  <a:pt x="243495" y="292201"/>
                </a:cubicBezTo>
                <a:cubicBezTo>
                  <a:pt x="231355" y="274656"/>
                  <a:pt x="220961" y="258857"/>
                  <a:pt x="210546" y="243058"/>
                </a:cubicBezTo>
                <a:cubicBezTo>
                  <a:pt x="217489" y="232539"/>
                  <a:pt x="226158" y="220253"/>
                  <a:pt x="234827" y="209734"/>
                </a:cubicBezTo>
                <a:cubicBezTo>
                  <a:pt x="240024" y="200961"/>
                  <a:pt x="246946" y="193935"/>
                  <a:pt x="252143" y="186908"/>
                </a:cubicBezTo>
                <a:close/>
                <a:moveTo>
                  <a:pt x="227738" y="186908"/>
                </a:moveTo>
                <a:cubicBezTo>
                  <a:pt x="224162" y="190276"/>
                  <a:pt x="222374" y="193644"/>
                  <a:pt x="218778" y="197011"/>
                </a:cubicBezTo>
                <a:cubicBezTo>
                  <a:pt x="211627" y="207094"/>
                  <a:pt x="204455" y="215492"/>
                  <a:pt x="197303" y="225595"/>
                </a:cubicBezTo>
                <a:cubicBezTo>
                  <a:pt x="195516" y="223912"/>
                  <a:pt x="193728" y="220544"/>
                  <a:pt x="191940" y="218860"/>
                </a:cubicBezTo>
                <a:cubicBezTo>
                  <a:pt x="186556" y="208778"/>
                  <a:pt x="179405" y="198675"/>
                  <a:pt x="174020" y="188592"/>
                </a:cubicBezTo>
                <a:cubicBezTo>
                  <a:pt x="191940" y="188592"/>
                  <a:pt x="209839" y="186908"/>
                  <a:pt x="227738" y="186908"/>
                </a:cubicBezTo>
                <a:close/>
                <a:moveTo>
                  <a:pt x="297774" y="139656"/>
                </a:moveTo>
                <a:cubicBezTo>
                  <a:pt x="302930" y="141403"/>
                  <a:pt x="308085" y="143170"/>
                  <a:pt x="314966" y="143170"/>
                </a:cubicBezTo>
                <a:cubicBezTo>
                  <a:pt x="316692" y="143170"/>
                  <a:pt x="320122" y="143170"/>
                  <a:pt x="321847" y="143170"/>
                </a:cubicBezTo>
                <a:cubicBezTo>
                  <a:pt x="327003" y="148429"/>
                  <a:pt x="330433" y="155476"/>
                  <a:pt x="333863" y="160736"/>
                </a:cubicBezTo>
                <a:cubicBezTo>
                  <a:pt x="337314" y="166016"/>
                  <a:pt x="342469" y="173042"/>
                  <a:pt x="345899" y="178323"/>
                </a:cubicBezTo>
                <a:cubicBezTo>
                  <a:pt x="321847" y="174809"/>
                  <a:pt x="296069" y="171296"/>
                  <a:pt x="268566" y="169529"/>
                </a:cubicBezTo>
                <a:cubicBezTo>
                  <a:pt x="278877" y="158990"/>
                  <a:pt x="289188" y="148429"/>
                  <a:pt x="297774" y="139656"/>
                </a:cubicBezTo>
                <a:close/>
                <a:moveTo>
                  <a:pt x="429344" y="133212"/>
                </a:moveTo>
                <a:cubicBezTo>
                  <a:pt x="440071" y="156370"/>
                  <a:pt x="445455" y="181316"/>
                  <a:pt x="449031" y="206262"/>
                </a:cubicBezTo>
                <a:cubicBezTo>
                  <a:pt x="432920" y="200899"/>
                  <a:pt x="415021" y="195556"/>
                  <a:pt x="395314" y="190214"/>
                </a:cubicBezTo>
                <a:cubicBezTo>
                  <a:pt x="407849" y="168843"/>
                  <a:pt x="420384" y="151028"/>
                  <a:pt x="429344" y="133212"/>
                </a:cubicBezTo>
                <a:close/>
                <a:moveTo>
                  <a:pt x="387165" y="70888"/>
                </a:moveTo>
                <a:cubicBezTo>
                  <a:pt x="399513" y="83154"/>
                  <a:pt x="410115" y="97186"/>
                  <a:pt x="418950" y="114689"/>
                </a:cubicBezTo>
                <a:cubicBezTo>
                  <a:pt x="408348" y="133960"/>
                  <a:pt x="392445" y="158491"/>
                  <a:pt x="376562" y="184767"/>
                </a:cubicBezTo>
                <a:cubicBezTo>
                  <a:pt x="376562" y="184767"/>
                  <a:pt x="374795" y="184767"/>
                  <a:pt x="374795" y="184767"/>
                </a:cubicBezTo>
                <a:cubicBezTo>
                  <a:pt x="365960" y="172502"/>
                  <a:pt x="358892" y="162004"/>
                  <a:pt x="350057" y="149739"/>
                </a:cubicBezTo>
                <a:cubicBezTo>
                  <a:pt x="346523" y="144479"/>
                  <a:pt x="342989" y="139220"/>
                  <a:pt x="339455" y="133960"/>
                </a:cubicBezTo>
                <a:cubicBezTo>
                  <a:pt x="346523" y="126955"/>
                  <a:pt x="351824" y="116457"/>
                  <a:pt x="351824" y="105938"/>
                </a:cubicBezTo>
                <a:cubicBezTo>
                  <a:pt x="351824" y="102424"/>
                  <a:pt x="351824" y="98932"/>
                  <a:pt x="350057" y="95419"/>
                </a:cubicBezTo>
                <a:cubicBezTo>
                  <a:pt x="364193" y="84921"/>
                  <a:pt x="376562" y="77915"/>
                  <a:pt x="387165" y="70888"/>
                </a:cubicBezTo>
                <a:close/>
                <a:moveTo>
                  <a:pt x="98828" y="38666"/>
                </a:moveTo>
                <a:cubicBezTo>
                  <a:pt x="107580" y="73965"/>
                  <a:pt x="125084" y="125146"/>
                  <a:pt x="146101" y="171026"/>
                </a:cubicBezTo>
                <a:cubicBezTo>
                  <a:pt x="86584" y="174560"/>
                  <a:pt x="34052" y="181628"/>
                  <a:pt x="4303" y="186908"/>
                </a:cubicBezTo>
                <a:cubicBezTo>
                  <a:pt x="14801" y="125146"/>
                  <a:pt x="49809" y="72198"/>
                  <a:pt x="98828" y="38666"/>
                </a:cubicBezTo>
                <a:close/>
                <a:moveTo>
                  <a:pt x="275011" y="6444"/>
                </a:moveTo>
                <a:cubicBezTo>
                  <a:pt x="311910" y="15092"/>
                  <a:pt x="345317" y="32388"/>
                  <a:pt x="371677" y="56586"/>
                </a:cubicBezTo>
                <a:cubicBezTo>
                  <a:pt x="362904" y="61783"/>
                  <a:pt x="352344" y="70431"/>
                  <a:pt x="340037" y="77354"/>
                </a:cubicBezTo>
                <a:cubicBezTo>
                  <a:pt x="333011" y="72156"/>
                  <a:pt x="324217" y="68706"/>
                  <a:pt x="315444" y="68706"/>
                </a:cubicBezTo>
                <a:cubicBezTo>
                  <a:pt x="311910" y="68706"/>
                  <a:pt x="308397" y="68706"/>
                  <a:pt x="304884" y="70431"/>
                </a:cubicBezTo>
                <a:cubicBezTo>
                  <a:pt x="292577" y="46213"/>
                  <a:pt x="282037" y="23740"/>
                  <a:pt x="275011" y="6444"/>
                </a:cubicBezTo>
                <a:close/>
                <a:moveTo>
                  <a:pt x="223663" y="0"/>
                </a:moveTo>
                <a:cubicBezTo>
                  <a:pt x="234078" y="0"/>
                  <a:pt x="242747" y="0"/>
                  <a:pt x="251437" y="1746"/>
                </a:cubicBezTo>
                <a:cubicBezTo>
                  <a:pt x="260126" y="20955"/>
                  <a:pt x="270541" y="48873"/>
                  <a:pt x="287900" y="80306"/>
                </a:cubicBezTo>
                <a:cubicBezTo>
                  <a:pt x="280956" y="85544"/>
                  <a:pt x="277485" y="94255"/>
                  <a:pt x="277485" y="104732"/>
                </a:cubicBezTo>
                <a:cubicBezTo>
                  <a:pt x="277485" y="111717"/>
                  <a:pt x="279210" y="118702"/>
                  <a:pt x="282682" y="123940"/>
                </a:cubicBezTo>
                <a:cubicBezTo>
                  <a:pt x="268795" y="136164"/>
                  <a:pt x="254908" y="150134"/>
                  <a:pt x="242747" y="165829"/>
                </a:cubicBezTo>
                <a:cubicBezTo>
                  <a:pt x="241022" y="165829"/>
                  <a:pt x="241022" y="165829"/>
                  <a:pt x="239275" y="165829"/>
                </a:cubicBezTo>
                <a:cubicBezTo>
                  <a:pt x="214974" y="165829"/>
                  <a:pt x="188926" y="167575"/>
                  <a:pt x="166370" y="167575"/>
                </a:cubicBezTo>
                <a:cubicBezTo>
                  <a:pt x="142068" y="118702"/>
                  <a:pt x="124689" y="61097"/>
                  <a:pt x="116020" y="27940"/>
                </a:cubicBezTo>
                <a:cubicBezTo>
                  <a:pt x="147266" y="10477"/>
                  <a:pt x="183729" y="0"/>
                  <a:pt x="223663" y="0"/>
                </a:cubicBezTo>
                <a:close/>
              </a:path>
            </a:pathLst>
          </a:custGeom>
          <a:solidFill>
            <a:srgbClr val="FFFFFF"/>
          </a:solidFill>
          <a:ln w="12700">
            <a:miter/>
          </a:ln>
        </p:spPr>
        <p:txBody>
          <a:bodyPr lIns="45719" rIns="45719" anchor="ctr"/>
          <a:lstStyle/>
          <a:p>
            <a:pPr algn="ctr" defTabSz="914400">
              <a:defRPr>
                <a:solidFill>
                  <a:srgbClr val="FFFFFF"/>
                </a:solidFill>
              </a:defRPr>
            </a:pPr>
          </a:p>
        </p:txBody>
      </p:sp>
      <p:sp>
        <p:nvSpPr>
          <p:cNvPr id="606" name="形状"/>
          <p:cNvSpPr/>
          <p:nvPr/>
        </p:nvSpPr>
        <p:spPr>
          <a:xfrm>
            <a:off x="8297287" y="4120126"/>
            <a:ext cx="449032" cy="409029"/>
          </a:xfrm>
          <a:custGeom>
            <a:rect l="0" t="0" r="r" b="b"/>
            <a:pathLst>
              <a:path w="449032" h="409029" fill="norm" stroke="1">
                <a:moveTo>
                  <a:pt x="242481" y="255113"/>
                </a:moveTo>
                <a:cubicBezTo>
                  <a:pt x="244244" y="262119"/>
                  <a:pt x="249511" y="267346"/>
                  <a:pt x="254779" y="269107"/>
                </a:cubicBezTo>
                <a:cubicBezTo>
                  <a:pt x="260047" y="272610"/>
                  <a:pt x="267077" y="272610"/>
                  <a:pt x="274108" y="270849"/>
                </a:cubicBezTo>
                <a:cubicBezTo>
                  <a:pt x="274108" y="270849"/>
                  <a:pt x="274108" y="270849"/>
                  <a:pt x="272345" y="277837"/>
                </a:cubicBezTo>
                <a:cubicBezTo>
                  <a:pt x="270582" y="283082"/>
                  <a:pt x="272345" y="288347"/>
                  <a:pt x="274108" y="293573"/>
                </a:cubicBezTo>
                <a:cubicBezTo>
                  <a:pt x="274108" y="293573"/>
                  <a:pt x="274108" y="293573"/>
                  <a:pt x="274108" y="311070"/>
                </a:cubicBezTo>
                <a:cubicBezTo>
                  <a:pt x="274108" y="319800"/>
                  <a:pt x="267077" y="326807"/>
                  <a:pt x="258284" y="326807"/>
                </a:cubicBezTo>
                <a:cubicBezTo>
                  <a:pt x="249511" y="326807"/>
                  <a:pt x="242481" y="319800"/>
                  <a:pt x="242481" y="311070"/>
                </a:cubicBezTo>
                <a:cubicBezTo>
                  <a:pt x="242481" y="311070"/>
                  <a:pt x="242481" y="311070"/>
                  <a:pt x="242481" y="255113"/>
                </a:cubicBezTo>
                <a:close/>
                <a:moveTo>
                  <a:pt x="198199" y="244187"/>
                </a:moveTo>
                <a:cubicBezTo>
                  <a:pt x="203466" y="256230"/>
                  <a:pt x="217527" y="261400"/>
                  <a:pt x="229826" y="257953"/>
                </a:cubicBezTo>
                <a:cubicBezTo>
                  <a:pt x="229826" y="257953"/>
                  <a:pt x="229826" y="257953"/>
                  <a:pt x="229826" y="311317"/>
                </a:cubicBezTo>
                <a:cubicBezTo>
                  <a:pt x="229826" y="319914"/>
                  <a:pt x="222795" y="326807"/>
                  <a:pt x="212260" y="326807"/>
                </a:cubicBezTo>
                <a:cubicBezTo>
                  <a:pt x="206992" y="326807"/>
                  <a:pt x="198199" y="321637"/>
                  <a:pt x="198199" y="311317"/>
                </a:cubicBezTo>
                <a:cubicBezTo>
                  <a:pt x="198199" y="311317"/>
                  <a:pt x="198199" y="311317"/>
                  <a:pt x="198199" y="244187"/>
                </a:cubicBezTo>
                <a:close/>
                <a:moveTo>
                  <a:pt x="99099" y="242463"/>
                </a:moveTo>
                <a:cubicBezTo>
                  <a:pt x="99099" y="242463"/>
                  <a:pt x="99099" y="242463"/>
                  <a:pt x="99099" y="316259"/>
                </a:cubicBezTo>
                <a:cubicBezTo>
                  <a:pt x="89886" y="316259"/>
                  <a:pt x="84346" y="309404"/>
                  <a:pt x="84346" y="302530"/>
                </a:cubicBezTo>
                <a:cubicBezTo>
                  <a:pt x="84346" y="302530"/>
                  <a:pt x="84346" y="302530"/>
                  <a:pt x="84346" y="256192"/>
                </a:cubicBezTo>
                <a:cubicBezTo>
                  <a:pt x="89886" y="254488"/>
                  <a:pt x="95427" y="251042"/>
                  <a:pt x="97252" y="244187"/>
                </a:cubicBezTo>
                <a:cubicBezTo>
                  <a:pt x="97252" y="244187"/>
                  <a:pt x="97252" y="244187"/>
                  <a:pt x="99099" y="242463"/>
                </a:cubicBezTo>
                <a:close/>
                <a:moveTo>
                  <a:pt x="120422" y="122292"/>
                </a:moveTo>
                <a:cubicBezTo>
                  <a:pt x="120422" y="122292"/>
                  <a:pt x="120422" y="122292"/>
                  <a:pt x="173036" y="122292"/>
                </a:cubicBezTo>
                <a:cubicBezTo>
                  <a:pt x="180045" y="122292"/>
                  <a:pt x="185292" y="124015"/>
                  <a:pt x="187055" y="129223"/>
                </a:cubicBezTo>
                <a:lnTo>
                  <a:pt x="232638" y="228147"/>
                </a:lnTo>
                <a:cubicBezTo>
                  <a:pt x="236164" y="235097"/>
                  <a:pt x="232638" y="243770"/>
                  <a:pt x="225628" y="247235"/>
                </a:cubicBezTo>
                <a:cubicBezTo>
                  <a:pt x="220361" y="248977"/>
                  <a:pt x="211609" y="247235"/>
                  <a:pt x="208104" y="240305"/>
                </a:cubicBezTo>
                <a:cubicBezTo>
                  <a:pt x="208104" y="240305"/>
                  <a:pt x="208104" y="240305"/>
                  <a:pt x="185292" y="191713"/>
                </a:cubicBezTo>
                <a:cubicBezTo>
                  <a:pt x="185292" y="191713"/>
                  <a:pt x="185292" y="191713"/>
                  <a:pt x="185292" y="360040"/>
                </a:cubicBezTo>
                <a:cubicBezTo>
                  <a:pt x="185292" y="370455"/>
                  <a:pt x="178282" y="377405"/>
                  <a:pt x="169510" y="377405"/>
                </a:cubicBezTo>
                <a:cubicBezTo>
                  <a:pt x="160758" y="377405"/>
                  <a:pt x="153728" y="370455"/>
                  <a:pt x="153728" y="360040"/>
                </a:cubicBezTo>
                <a:cubicBezTo>
                  <a:pt x="153728" y="360040"/>
                  <a:pt x="153728" y="360040"/>
                  <a:pt x="153728" y="262858"/>
                </a:cubicBezTo>
                <a:cubicBezTo>
                  <a:pt x="153728" y="262858"/>
                  <a:pt x="153728" y="262858"/>
                  <a:pt x="141472" y="262858"/>
                </a:cubicBezTo>
                <a:cubicBezTo>
                  <a:pt x="141472" y="262858"/>
                  <a:pt x="141472" y="262858"/>
                  <a:pt x="141472" y="360040"/>
                </a:cubicBezTo>
                <a:cubicBezTo>
                  <a:pt x="141472" y="370455"/>
                  <a:pt x="134441" y="377405"/>
                  <a:pt x="125690" y="377405"/>
                </a:cubicBezTo>
                <a:cubicBezTo>
                  <a:pt x="115154" y="377405"/>
                  <a:pt x="108145" y="370455"/>
                  <a:pt x="108145" y="360040"/>
                </a:cubicBezTo>
                <a:cubicBezTo>
                  <a:pt x="108145" y="360040"/>
                  <a:pt x="108145" y="360040"/>
                  <a:pt x="108145" y="191713"/>
                </a:cubicBezTo>
                <a:cubicBezTo>
                  <a:pt x="108145" y="191713"/>
                  <a:pt x="108145" y="191713"/>
                  <a:pt x="87095" y="240305"/>
                </a:cubicBezTo>
                <a:cubicBezTo>
                  <a:pt x="83590" y="247235"/>
                  <a:pt x="74818" y="248977"/>
                  <a:pt x="67808" y="247235"/>
                </a:cubicBezTo>
                <a:cubicBezTo>
                  <a:pt x="60799" y="243770"/>
                  <a:pt x="59036" y="235097"/>
                  <a:pt x="60799" y="228147"/>
                </a:cubicBezTo>
                <a:cubicBezTo>
                  <a:pt x="60799" y="228147"/>
                  <a:pt x="60799" y="228147"/>
                  <a:pt x="106382" y="129223"/>
                </a:cubicBezTo>
                <a:cubicBezTo>
                  <a:pt x="109907" y="124015"/>
                  <a:pt x="115154" y="122292"/>
                  <a:pt x="120422" y="122292"/>
                </a:cubicBezTo>
                <a:close/>
                <a:moveTo>
                  <a:pt x="317214" y="118069"/>
                </a:moveTo>
                <a:cubicBezTo>
                  <a:pt x="317214" y="118069"/>
                  <a:pt x="317214" y="118069"/>
                  <a:pt x="380699" y="118069"/>
                </a:cubicBezTo>
                <a:cubicBezTo>
                  <a:pt x="387751" y="118069"/>
                  <a:pt x="393039" y="121554"/>
                  <a:pt x="394802" y="126780"/>
                </a:cubicBezTo>
                <a:cubicBezTo>
                  <a:pt x="394802" y="126780"/>
                  <a:pt x="394802" y="126780"/>
                  <a:pt x="447689" y="240020"/>
                </a:cubicBezTo>
                <a:cubicBezTo>
                  <a:pt x="451215" y="246989"/>
                  <a:pt x="447689" y="255700"/>
                  <a:pt x="438874" y="259203"/>
                </a:cubicBezTo>
                <a:cubicBezTo>
                  <a:pt x="431823" y="262688"/>
                  <a:pt x="423008" y="260945"/>
                  <a:pt x="419483" y="252235"/>
                </a:cubicBezTo>
                <a:cubicBezTo>
                  <a:pt x="419483" y="252235"/>
                  <a:pt x="419483" y="252235"/>
                  <a:pt x="401854" y="217372"/>
                </a:cubicBezTo>
                <a:cubicBezTo>
                  <a:pt x="401854" y="217372"/>
                  <a:pt x="401854" y="217372"/>
                  <a:pt x="415957" y="281851"/>
                </a:cubicBezTo>
                <a:cubicBezTo>
                  <a:pt x="417720" y="287078"/>
                  <a:pt x="412431" y="292304"/>
                  <a:pt x="407142" y="292304"/>
                </a:cubicBezTo>
                <a:cubicBezTo>
                  <a:pt x="407142" y="292304"/>
                  <a:pt x="407142" y="292304"/>
                  <a:pt x="393039" y="292304"/>
                </a:cubicBezTo>
                <a:cubicBezTo>
                  <a:pt x="393039" y="292304"/>
                  <a:pt x="393039" y="292304"/>
                  <a:pt x="393039" y="389865"/>
                </a:cubicBezTo>
                <a:cubicBezTo>
                  <a:pt x="393039" y="400318"/>
                  <a:pt x="385988" y="409029"/>
                  <a:pt x="375411" y="409029"/>
                </a:cubicBezTo>
                <a:cubicBezTo>
                  <a:pt x="364812" y="409029"/>
                  <a:pt x="355998" y="400318"/>
                  <a:pt x="355998" y="389865"/>
                </a:cubicBezTo>
                <a:cubicBezTo>
                  <a:pt x="355998" y="389865"/>
                  <a:pt x="355998" y="389865"/>
                  <a:pt x="355998" y="292304"/>
                </a:cubicBezTo>
                <a:cubicBezTo>
                  <a:pt x="355998" y="292304"/>
                  <a:pt x="355998" y="292304"/>
                  <a:pt x="341895" y="292304"/>
                </a:cubicBezTo>
                <a:cubicBezTo>
                  <a:pt x="341895" y="292304"/>
                  <a:pt x="341895" y="292304"/>
                  <a:pt x="341895" y="389865"/>
                </a:cubicBezTo>
                <a:cubicBezTo>
                  <a:pt x="341895" y="400318"/>
                  <a:pt x="333080" y="409029"/>
                  <a:pt x="324266" y="409029"/>
                </a:cubicBezTo>
                <a:cubicBezTo>
                  <a:pt x="313689" y="409029"/>
                  <a:pt x="304874" y="400318"/>
                  <a:pt x="304874" y="389865"/>
                </a:cubicBezTo>
                <a:cubicBezTo>
                  <a:pt x="304874" y="389865"/>
                  <a:pt x="304874" y="389865"/>
                  <a:pt x="304874" y="292304"/>
                </a:cubicBezTo>
                <a:cubicBezTo>
                  <a:pt x="304874" y="292304"/>
                  <a:pt x="304874" y="292304"/>
                  <a:pt x="290771" y="292304"/>
                </a:cubicBezTo>
                <a:cubicBezTo>
                  <a:pt x="285482" y="292304"/>
                  <a:pt x="280194" y="287078"/>
                  <a:pt x="281957" y="281851"/>
                </a:cubicBezTo>
                <a:cubicBezTo>
                  <a:pt x="281957" y="281851"/>
                  <a:pt x="281957" y="281851"/>
                  <a:pt x="296060" y="217372"/>
                </a:cubicBezTo>
                <a:cubicBezTo>
                  <a:pt x="296060" y="217372"/>
                  <a:pt x="296060" y="217372"/>
                  <a:pt x="280194" y="252235"/>
                </a:cubicBezTo>
                <a:cubicBezTo>
                  <a:pt x="276668" y="260945"/>
                  <a:pt x="266091" y="262688"/>
                  <a:pt x="259039" y="259203"/>
                </a:cubicBezTo>
                <a:cubicBezTo>
                  <a:pt x="250225" y="255700"/>
                  <a:pt x="246699" y="246989"/>
                  <a:pt x="250225" y="240020"/>
                </a:cubicBezTo>
                <a:cubicBezTo>
                  <a:pt x="250225" y="240020"/>
                  <a:pt x="250225" y="240020"/>
                  <a:pt x="303111" y="126780"/>
                </a:cubicBezTo>
                <a:cubicBezTo>
                  <a:pt x="306637" y="121554"/>
                  <a:pt x="311926" y="118069"/>
                  <a:pt x="317214" y="118069"/>
                </a:cubicBezTo>
                <a:close/>
                <a:moveTo>
                  <a:pt x="54125" y="84343"/>
                </a:moveTo>
                <a:cubicBezTo>
                  <a:pt x="54125" y="84343"/>
                  <a:pt x="54125" y="84343"/>
                  <a:pt x="105081" y="84343"/>
                </a:cubicBezTo>
                <a:cubicBezTo>
                  <a:pt x="105081" y="93054"/>
                  <a:pt x="108585" y="101765"/>
                  <a:pt x="113874" y="108752"/>
                </a:cubicBezTo>
                <a:cubicBezTo>
                  <a:pt x="113874" y="108752"/>
                  <a:pt x="113874" y="108752"/>
                  <a:pt x="113874" y="110495"/>
                </a:cubicBezTo>
                <a:cubicBezTo>
                  <a:pt x="106843" y="112237"/>
                  <a:pt x="99813" y="117463"/>
                  <a:pt x="98050" y="122690"/>
                </a:cubicBezTo>
                <a:cubicBezTo>
                  <a:pt x="98050" y="122690"/>
                  <a:pt x="98050" y="122690"/>
                  <a:pt x="68186" y="185483"/>
                </a:cubicBezTo>
                <a:cubicBezTo>
                  <a:pt x="68186" y="185483"/>
                  <a:pt x="68186" y="185483"/>
                  <a:pt x="52362" y="223849"/>
                </a:cubicBezTo>
                <a:cubicBezTo>
                  <a:pt x="45331" y="236044"/>
                  <a:pt x="52362" y="250000"/>
                  <a:pt x="64660" y="255227"/>
                </a:cubicBezTo>
                <a:cubicBezTo>
                  <a:pt x="66423" y="256969"/>
                  <a:pt x="69949" y="256969"/>
                  <a:pt x="73454" y="258711"/>
                </a:cubicBezTo>
                <a:cubicBezTo>
                  <a:pt x="73454" y="258711"/>
                  <a:pt x="73454" y="258711"/>
                  <a:pt x="73454" y="302303"/>
                </a:cubicBezTo>
                <a:cubicBezTo>
                  <a:pt x="73454" y="309290"/>
                  <a:pt x="66423" y="316259"/>
                  <a:pt x="57630" y="316259"/>
                </a:cubicBezTo>
                <a:cubicBezTo>
                  <a:pt x="50620" y="316259"/>
                  <a:pt x="43589" y="309290"/>
                  <a:pt x="43589" y="302303"/>
                </a:cubicBezTo>
                <a:cubicBezTo>
                  <a:pt x="43589" y="206408"/>
                  <a:pt x="43589" y="152344"/>
                  <a:pt x="43589" y="148860"/>
                </a:cubicBezTo>
                <a:cubicBezTo>
                  <a:pt x="43589" y="148860"/>
                  <a:pt x="43589" y="148860"/>
                  <a:pt x="24261" y="192452"/>
                </a:cubicBezTo>
                <a:cubicBezTo>
                  <a:pt x="20735" y="197678"/>
                  <a:pt x="13704" y="201163"/>
                  <a:pt x="6695" y="197678"/>
                </a:cubicBezTo>
                <a:cubicBezTo>
                  <a:pt x="1406" y="194194"/>
                  <a:pt x="-2099" y="187225"/>
                  <a:pt x="1406" y="181980"/>
                </a:cubicBezTo>
                <a:cubicBezTo>
                  <a:pt x="1406" y="181980"/>
                  <a:pt x="1406" y="181980"/>
                  <a:pt x="41827" y="91312"/>
                </a:cubicBezTo>
                <a:cubicBezTo>
                  <a:pt x="45331" y="86085"/>
                  <a:pt x="48857" y="84343"/>
                  <a:pt x="54125" y="84343"/>
                </a:cubicBezTo>
                <a:close/>
                <a:moveTo>
                  <a:pt x="209364" y="71694"/>
                </a:moveTo>
                <a:cubicBezTo>
                  <a:pt x="209364" y="71694"/>
                  <a:pt x="209364" y="71694"/>
                  <a:pt x="261914" y="71694"/>
                </a:cubicBezTo>
                <a:cubicBezTo>
                  <a:pt x="268924" y="71694"/>
                  <a:pt x="274171" y="73417"/>
                  <a:pt x="275912" y="78606"/>
                </a:cubicBezTo>
                <a:cubicBezTo>
                  <a:pt x="275912" y="78606"/>
                  <a:pt x="275912" y="78606"/>
                  <a:pt x="295199" y="120114"/>
                </a:cubicBezTo>
                <a:cubicBezTo>
                  <a:pt x="295199" y="120114"/>
                  <a:pt x="293436" y="121838"/>
                  <a:pt x="293436" y="121838"/>
                </a:cubicBezTo>
                <a:cubicBezTo>
                  <a:pt x="293436" y="121838"/>
                  <a:pt x="293436" y="121838"/>
                  <a:pt x="279417" y="152969"/>
                </a:cubicBezTo>
                <a:cubicBezTo>
                  <a:pt x="279417" y="152969"/>
                  <a:pt x="279417" y="152969"/>
                  <a:pt x="274171" y="140869"/>
                </a:cubicBezTo>
                <a:cubicBezTo>
                  <a:pt x="274171" y="140869"/>
                  <a:pt x="274171" y="140869"/>
                  <a:pt x="274171" y="163346"/>
                </a:cubicBezTo>
                <a:cubicBezTo>
                  <a:pt x="265419" y="184101"/>
                  <a:pt x="272429" y="168535"/>
                  <a:pt x="246153" y="225591"/>
                </a:cubicBezTo>
                <a:cubicBezTo>
                  <a:pt x="244390" y="223868"/>
                  <a:pt x="226867" y="184101"/>
                  <a:pt x="225125" y="182359"/>
                </a:cubicBezTo>
                <a:cubicBezTo>
                  <a:pt x="225125" y="182359"/>
                  <a:pt x="225125" y="182359"/>
                  <a:pt x="198849" y="123561"/>
                </a:cubicBezTo>
                <a:cubicBezTo>
                  <a:pt x="195344" y="118372"/>
                  <a:pt x="190098" y="113184"/>
                  <a:pt x="181325" y="111460"/>
                </a:cubicBezTo>
                <a:cubicBezTo>
                  <a:pt x="181325" y="111460"/>
                  <a:pt x="181325" y="111460"/>
                  <a:pt x="181325" y="109737"/>
                </a:cubicBezTo>
                <a:cubicBezTo>
                  <a:pt x="186593" y="104549"/>
                  <a:pt x="190098" y="97618"/>
                  <a:pt x="191840" y="88983"/>
                </a:cubicBezTo>
                <a:cubicBezTo>
                  <a:pt x="191840" y="88983"/>
                  <a:pt x="191840" y="88983"/>
                  <a:pt x="195344" y="78606"/>
                </a:cubicBezTo>
                <a:cubicBezTo>
                  <a:pt x="198849" y="73417"/>
                  <a:pt x="204096" y="71694"/>
                  <a:pt x="209364" y="71694"/>
                </a:cubicBezTo>
                <a:close/>
                <a:moveTo>
                  <a:pt x="148649" y="50598"/>
                </a:moveTo>
                <a:cubicBezTo>
                  <a:pt x="166698" y="50598"/>
                  <a:pt x="181346" y="64763"/>
                  <a:pt x="181346" y="82222"/>
                </a:cubicBezTo>
                <a:cubicBezTo>
                  <a:pt x="181346" y="99701"/>
                  <a:pt x="166698" y="113846"/>
                  <a:pt x="148649" y="113846"/>
                </a:cubicBezTo>
                <a:cubicBezTo>
                  <a:pt x="130600" y="113846"/>
                  <a:pt x="115973" y="99701"/>
                  <a:pt x="115973" y="82222"/>
                </a:cubicBezTo>
                <a:cubicBezTo>
                  <a:pt x="115973" y="64763"/>
                  <a:pt x="130600" y="50598"/>
                  <a:pt x="148649" y="50598"/>
                </a:cubicBezTo>
                <a:close/>
                <a:moveTo>
                  <a:pt x="348946" y="37949"/>
                </a:moveTo>
                <a:cubicBezTo>
                  <a:pt x="370038" y="37949"/>
                  <a:pt x="385862" y="53685"/>
                  <a:pt x="385862" y="74667"/>
                </a:cubicBezTo>
                <a:cubicBezTo>
                  <a:pt x="385862" y="95648"/>
                  <a:pt x="368275" y="109642"/>
                  <a:pt x="348946" y="109642"/>
                </a:cubicBezTo>
                <a:cubicBezTo>
                  <a:pt x="329618" y="109642"/>
                  <a:pt x="312052" y="95648"/>
                  <a:pt x="312052" y="74667"/>
                </a:cubicBezTo>
                <a:cubicBezTo>
                  <a:pt x="312052" y="53685"/>
                  <a:pt x="329618" y="37949"/>
                  <a:pt x="348946" y="37949"/>
                </a:cubicBezTo>
                <a:close/>
                <a:moveTo>
                  <a:pt x="78029" y="21076"/>
                </a:moveTo>
                <a:cubicBezTo>
                  <a:pt x="94314" y="21076"/>
                  <a:pt x="107536" y="34294"/>
                  <a:pt x="107536" y="50598"/>
                </a:cubicBezTo>
                <a:cubicBezTo>
                  <a:pt x="107536" y="66903"/>
                  <a:pt x="94314" y="80120"/>
                  <a:pt x="78029" y="80120"/>
                </a:cubicBezTo>
                <a:cubicBezTo>
                  <a:pt x="61722" y="80120"/>
                  <a:pt x="48500" y="66903"/>
                  <a:pt x="48500" y="50598"/>
                </a:cubicBezTo>
                <a:cubicBezTo>
                  <a:pt x="48500" y="34294"/>
                  <a:pt x="61722" y="21076"/>
                  <a:pt x="78029" y="21076"/>
                </a:cubicBezTo>
                <a:close/>
                <a:moveTo>
                  <a:pt x="235093" y="0"/>
                </a:moveTo>
                <a:cubicBezTo>
                  <a:pt x="251988" y="0"/>
                  <a:pt x="265671" y="14165"/>
                  <a:pt x="265671" y="31624"/>
                </a:cubicBezTo>
                <a:cubicBezTo>
                  <a:pt x="265671" y="49102"/>
                  <a:pt x="251988" y="63248"/>
                  <a:pt x="235093" y="63248"/>
                </a:cubicBezTo>
                <a:cubicBezTo>
                  <a:pt x="218220" y="63248"/>
                  <a:pt x="204537" y="49102"/>
                  <a:pt x="204537" y="31624"/>
                </a:cubicBezTo>
                <a:cubicBezTo>
                  <a:pt x="204537" y="14165"/>
                  <a:pt x="218220" y="0"/>
                  <a:pt x="235093" y="0"/>
                </a:cubicBezTo>
                <a:close/>
              </a:path>
            </a:pathLst>
          </a:custGeom>
          <a:solidFill>
            <a:srgbClr val="FFFFFF"/>
          </a:solidFill>
          <a:ln w="12700">
            <a:miter/>
          </a:ln>
        </p:spPr>
        <p:txBody>
          <a:bodyPr lIns="45719" rIns="45719" anchor="ctr"/>
          <a:lstStyle/>
          <a:p>
            <a:pPr algn="ctr" defTabSz="914400">
              <a:defRPr>
                <a:solidFill>
                  <a:srgbClr val="FFFFFF"/>
                </a:solidFill>
              </a:defRPr>
            </a:pPr>
          </a:p>
        </p:txBody>
      </p:sp>
      <p:sp>
        <p:nvSpPr>
          <p:cNvPr id="607" name="形状"/>
          <p:cNvSpPr/>
          <p:nvPr/>
        </p:nvSpPr>
        <p:spPr>
          <a:xfrm>
            <a:off x="9900254" y="4090601"/>
            <a:ext cx="433971" cy="449032"/>
          </a:xfrm>
          <a:custGeom>
            <a:rect l="0" t="0" r="r" b="b"/>
            <a:pathLst>
              <a:path w="433971" h="449032" fill="norm" stroke="1">
                <a:moveTo>
                  <a:pt x="128582" y="185865"/>
                </a:moveTo>
                <a:lnTo>
                  <a:pt x="129046" y="185991"/>
                </a:lnTo>
                <a:cubicBezTo>
                  <a:pt x="137185" y="203545"/>
                  <a:pt x="141264" y="212343"/>
                  <a:pt x="143304" y="216732"/>
                </a:cubicBezTo>
                <a:lnTo>
                  <a:pt x="145061" y="220514"/>
                </a:lnTo>
                <a:lnTo>
                  <a:pt x="134196" y="218800"/>
                </a:lnTo>
                <a:cubicBezTo>
                  <a:pt x="134196" y="218800"/>
                  <a:pt x="132399" y="218800"/>
                  <a:pt x="132399" y="218800"/>
                </a:cubicBezTo>
                <a:cubicBezTo>
                  <a:pt x="123412" y="211591"/>
                  <a:pt x="119837" y="197150"/>
                  <a:pt x="127007" y="188143"/>
                </a:cubicBezTo>
                <a:cubicBezTo>
                  <a:pt x="127007" y="188143"/>
                  <a:pt x="127007" y="188143"/>
                  <a:pt x="127814" y="186952"/>
                </a:cubicBezTo>
                <a:close/>
                <a:moveTo>
                  <a:pt x="53981" y="158427"/>
                </a:moveTo>
                <a:cubicBezTo>
                  <a:pt x="53981" y="158427"/>
                  <a:pt x="53981" y="158427"/>
                  <a:pt x="70319" y="226219"/>
                </a:cubicBezTo>
                <a:cubicBezTo>
                  <a:pt x="70319" y="226219"/>
                  <a:pt x="70319" y="226219"/>
                  <a:pt x="66684" y="228016"/>
                </a:cubicBezTo>
                <a:cubicBezTo>
                  <a:pt x="64866" y="228016"/>
                  <a:pt x="64866" y="231569"/>
                  <a:pt x="64866" y="233366"/>
                </a:cubicBezTo>
                <a:cubicBezTo>
                  <a:pt x="64866" y="233366"/>
                  <a:pt x="64866" y="233366"/>
                  <a:pt x="66684" y="236940"/>
                </a:cubicBezTo>
                <a:cubicBezTo>
                  <a:pt x="68502" y="240492"/>
                  <a:pt x="70319" y="240492"/>
                  <a:pt x="72137" y="240492"/>
                </a:cubicBezTo>
                <a:lnTo>
                  <a:pt x="75752" y="238716"/>
                </a:lnTo>
                <a:cubicBezTo>
                  <a:pt x="75752" y="238716"/>
                  <a:pt x="75752" y="238716"/>
                  <a:pt x="119292" y="295809"/>
                </a:cubicBezTo>
                <a:cubicBezTo>
                  <a:pt x="119292" y="295809"/>
                  <a:pt x="119292" y="295809"/>
                  <a:pt x="75752" y="315453"/>
                </a:cubicBezTo>
                <a:cubicBezTo>
                  <a:pt x="66684" y="319006"/>
                  <a:pt x="55799" y="315453"/>
                  <a:pt x="52184" y="306530"/>
                </a:cubicBezTo>
                <a:cubicBezTo>
                  <a:pt x="52184" y="306530"/>
                  <a:pt x="52184" y="306530"/>
                  <a:pt x="1393" y="201246"/>
                </a:cubicBezTo>
                <a:cubicBezTo>
                  <a:pt x="-2242" y="192323"/>
                  <a:pt x="1393" y="181623"/>
                  <a:pt x="10461" y="176273"/>
                </a:cubicBezTo>
                <a:cubicBezTo>
                  <a:pt x="10461" y="176273"/>
                  <a:pt x="10461" y="176273"/>
                  <a:pt x="53981" y="158427"/>
                </a:cubicBezTo>
                <a:close/>
                <a:moveTo>
                  <a:pt x="87344" y="145762"/>
                </a:moveTo>
                <a:cubicBezTo>
                  <a:pt x="92311" y="147769"/>
                  <a:pt x="96350" y="151802"/>
                  <a:pt x="98168" y="157194"/>
                </a:cubicBezTo>
                <a:cubicBezTo>
                  <a:pt x="98168" y="157194"/>
                  <a:pt x="98168" y="157194"/>
                  <a:pt x="110770" y="182271"/>
                </a:cubicBezTo>
                <a:cubicBezTo>
                  <a:pt x="110770" y="182271"/>
                  <a:pt x="110770" y="182271"/>
                  <a:pt x="119777" y="178677"/>
                </a:cubicBezTo>
                <a:lnTo>
                  <a:pt x="130965" y="182396"/>
                </a:lnTo>
                <a:lnTo>
                  <a:pt x="128582" y="185865"/>
                </a:lnTo>
                <a:lnTo>
                  <a:pt x="121816" y="184152"/>
                </a:lnTo>
                <a:cubicBezTo>
                  <a:pt x="121816" y="184152"/>
                  <a:pt x="121816" y="184152"/>
                  <a:pt x="114587" y="187830"/>
                </a:cubicBezTo>
                <a:cubicBezTo>
                  <a:pt x="114587" y="187830"/>
                  <a:pt x="112769" y="187830"/>
                  <a:pt x="112769" y="187830"/>
                </a:cubicBezTo>
                <a:cubicBezTo>
                  <a:pt x="112769" y="187830"/>
                  <a:pt x="112769" y="187830"/>
                  <a:pt x="132681" y="232217"/>
                </a:cubicBezTo>
                <a:cubicBezTo>
                  <a:pt x="132681" y="232217"/>
                  <a:pt x="132681" y="232217"/>
                  <a:pt x="134479" y="232217"/>
                </a:cubicBezTo>
                <a:lnTo>
                  <a:pt x="141709" y="228518"/>
                </a:lnTo>
                <a:cubicBezTo>
                  <a:pt x="145323" y="226658"/>
                  <a:pt x="145323" y="222959"/>
                  <a:pt x="145323" y="221120"/>
                </a:cubicBezTo>
                <a:lnTo>
                  <a:pt x="145061" y="220514"/>
                </a:lnTo>
                <a:lnTo>
                  <a:pt x="149888" y="221266"/>
                </a:lnTo>
                <a:lnTo>
                  <a:pt x="150736" y="220639"/>
                </a:lnTo>
                <a:lnTo>
                  <a:pt x="151079" y="225049"/>
                </a:lnTo>
                <a:cubicBezTo>
                  <a:pt x="149968" y="227954"/>
                  <a:pt x="147706" y="230650"/>
                  <a:pt x="145000" y="232426"/>
                </a:cubicBezTo>
                <a:cubicBezTo>
                  <a:pt x="145000" y="232426"/>
                  <a:pt x="145000" y="232426"/>
                  <a:pt x="135993" y="236020"/>
                </a:cubicBezTo>
                <a:cubicBezTo>
                  <a:pt x="135993" y="236020"/>
                  <a:pt x="135993" y="236020"/>
                  <a:pt x="146798" y="262895"/>
                </a:cubicBezTo>
                <a:cubicBezTo>
                  <a:pt x="152210" y="271860"/>
                  <a:pt x="146798" y="284399"/>
                  <a:pt x="137791" y="289770"/>
                </a:cubicBezTo>
                <a:cubicBezTo>
                  <a:pt x="137791" y="289770"/>
                  <a:pt x="137791" y="289770"/>
                  <a:pt x="125189" y="295140"/>
                </a:cubicBezTo>
                <a:cubicBezTo>
                  <a:pt x="125189" y="295140"/>
                  <a:pt x="125189" y="295140"/>
                  <a:pt x="81951" y="236020"/>
                </a:cubicBezTo>
                <a:cubicBezTo>
                  <a:pt x="81951" y="236020"/>
                  <a:pt x="81951" y="236020"/>
                  <a:pt x="85546" y="234223"/>
                </a:cubicBezTo>
                <a:cubicBezTo>
                  <a:pt x="89161" y="232426"/>
                  <a:pt x="89161" y="228852"/>
                  <a:pt x="87344" y="227055"/>
                </a:cubicBezTo>
                <a:cubicBezTo>
                  <a:pt x="87344" y="227055"/>
                  <a:pt x="87344" y="227055"/>
                  <a:pt x="85546" y="223482"/>
                </a:cubicBezTo>
                <a:cubicBezTo>
                  <a:pt x="85546" y="221684"/>
                  <a:pt x="81951" y="219887"/>
                  <a:pt x="80154" y="221684"/>
                </a:cubicBezTo>
                <a:cubicBezTo>
                  <a:pt x="80154" y="221684"/>
                  <a:pt x="80154" y="221684"/>
                  <a:pt x="74742" y="223482"/>
                </a:cubicBezTo>
                <a:cubicBezTo>
                  <a:pt x="74742" y="223482"/>
                  <a:pt x="74742" y="223482"/>
                  <a:pt x="58525" y="151802"/>
                </a:cubicBezTo>
                <a:cubicBezTo>
                  <a:pt x="58525" y="151802"/>
                  <a:pt x="58525" y="151802"/>
                  <a:pt x="71127" y="146431"/>
                </a:cubicBezTo>
                <a:cubicBezTo>
                  <a:pt x="76539" y="143756"/>
                  <a:pt x="82396" y="143756"/>
                  <a:pt x="87344" y="145762"/>
                </a:cubicBezTo>
                <a:close/>
                <a:moveTo>
                  <a:pt x="302885" y="92577"/>
                </a:moveTo>
                <a:cubicBezTo>
                  <a:pt x="310054" y="88983"/>
                  <a:pt x="320818" y="88983"/>
                  <a:pt x="328008" y="92577"/>
                </a:cubicBezTo>
                <a:cubicBezTo>
                  <a:pt x="338772" y="99787"/>
                  <a:pt x="342366" y="110612"/>
                  <a:pt x="340569" y="123235"/>
                </a:cubicBezTo>
                <a:cubicBezTo>
                  <a:pt x="340569" y="126850"/>
                  <a:pt x="340569" y="132242"/>
                  <a:pt x="340569" y="135857"/>
                </a:cubicBezTo>
                <a:cubicBezTo>
                  <a:pt x="340569" y="135857"/>
                  <a:pt x="340569" y="135857"/>
                  <a:pt x="354928" y="222395"/>
                </a:cubicBezTo>
                <a:cubicBezTo>
                  <a:pt x="354928" y="222395"/>
                  <a:pt x="354928" y="222395"/>
                  <a:pt x="410565" y="263877"/>
                </a:cubicBezTo>
                <a:cubicBezTo>
                  <a:pt x="421329" y="271087"/>
                  <a:pt x="423126" y="283709"/>
                  <a:pt x="415937" y="294534"/>
                </a:cubicBezTo>
                <a:cubicBezTo>
                  <a:pt x="408768" y="303541"/>
                  <a:pt x="396206" y="305338"/>
                  <a:pt x="387220" y="299926"/>
                </a:cubicBezTo>
                <a:cubicBezTo>
                  <a:pt x="387220" y="299926"/>
                  <a:pt x="385442" y="299926"/>
                  <a:pt x="385442" y="298129"/>
                </a:cubicBezTo>
                <a:cubicBezTo>
                  <a:pt x="385442" y="298129"/>
                  <a:pt x="385442" y="298129"/>
                  <a:pt x="322616" y="253052"/>
                </a:cubicBezTo>
                <a:cubicBezTo>
                  <a:pt x="317244" y="249458"/>
                  <a:pt x="315446" y="244045"/>
                  <a:pt x="313649" y="238632"/>
                </a:cubicBezTo>
                <a:cubicBezTo>
                  <a:pt x="313649" y="238632"/>
                  <a:pt x="313649" y="238632"/>
                  <a:pt x="306480" y="198968"/>
                </a:cubicBezTo>
                <a:cubicBezTo>
                  <a:pt x="306480" y="198968"/>
                  <a:pt x="306480" y="198968"/>
                  <a:pt x="268776" y="265674"/>
                </a:cubicBezTo>
                <a:cubicBezTo>
                  <a:pt x="268776" y="265674"/>
                  <a:pt x="268776" y="265674"/>
                  <a:pt x="313649" y="332401"/>
                </a:cubicBezTo>
                <a:cubicBezTo>
                  <a:pt x="320818" y="341408"/>
                  <a:pt x="320818" y="354030"/>
                  <a:pt x="315446" y="363037"/>
                </a:cubicBezTo>
                <a:cubicBezTo>
                  <a:pt x="315446" y="363037"/>
                  <a:pt x="315446" y="363037"/>
                  <a:pt x="266998" y="435156"/>
                </a:cubicBezTo>
                <a:cubicBezTo>
                  <a:pt x="258012" y="445981"/>
                  <a:pt x="243653" y="449596"/>
                  <a:pt x="231092" y="442386"/>
                </a:cubicBezTo>
                <a:cubicBezTo>
                  <a:pt x="231092" y="442386"/>
                  <a:pt x="231092" y="442386"/>
                  <a:pt x="229294" y="442386"/>
                </a:cubicBezTo>
                <a:cubicBezTo>
                  <a:pt x="218530" y="435156"/>
                  <a:pt x="214936" y="417142"/>
                  <a:pt x="222125" y="406317"/>
                </a:cubicBezTo>
                <a:cubicBezTo>
                  <a:pt x="222125" y="406317"/>
                  <a:pt x="222125" y="406317"/>
                  <a:pt x="261606" y="348618"/>
                </a:cubicBezTo>
                <a:cubicBezTo>
                  <a:pt x="261606" y="348618"/>
                  <a:pt x="261606" y="348618"/>
                  <a:pt x="229294" y="301744"/>
                </a:cubicBezTo>
                <a:cubicBezTo>
                  <a:pt x="229294" y="301744"/>
                  <a:pt x="229294" y="301744"/>
                  <a:pt x="96512" y="440568"/>
                </a:cubicBezTo>
                <a:cubicBezTo>
                  <a:pt x="89323" y="449596"/>
                  <a:pt x="74964" y="451393"/>
                  <a:pt x="64200" y="445981"/>
                </a:cubicBezTo>
                <a:cubicBezTo>
                  <a:pt x="62403" y="444184"/>
                  <a:pt x="60605" y="442386"/>
                  <a:pt x="60605" y="440568"/>
                </a:cubicBezTo>
                <a:cubicBezTo>
                  <a:pt x="49841" y="431561"/>
                  <a:pt x="49841" y="415324"/>
                  <a:pt x="58808" y="404520"/>
                </a:cubicBezTo>
                <a:cubicBezTo>
                  <a:pt x="58808" y="404520"/>
                  <a:pt x="58808" y="404520"/>
                  <a:pt x="197003" y="258465"/>
                </a:cubicBezTo>
                <a:cubicBezTo>
                  <a:pt x="197003" y="253052"/>
                  <a:pt x="198800" y="247639"/>
                  <a:pt x="202374" y="242248"/>
                </a:cubicBezTo>
                <a:cubicBezTo>
                  <a:pt x="202374" y="242248"/>
                  <a:pt x="202374" y="242248"/>
                  <a:pt x="259809" y="141269"/>
                </a:cubicBezTo>
                <a:cubicBezTo>
                  <a:pt x="259809" y="141269"/>
                  <a:pt x="259809" y="141269"/>
                  <a:pt x="207766" y="146682"/>
                </a:cubicBezTo>
                <a:cubicBezTo>
                  <a:pt x="207766" y="146682"/>
                  <a:pt x="207766" y="146682"/>
                  <a:pt x="162893" y="211591"/>
                </a:cubicBezTo>
                <a:lnTo>
                  <a:pt x="150736" y="220639"/>
                </a:lnTo>
                <a:lnTo>
                  <a:pt x="150413" y="216314"/>
                </a:lnTo>
                <a:cubicBezTo>
                  <a:pt x="135993" y="184068"/>
                  <a:pt x="135993" y="184068"/>
                  <a:pt x="135993" y="184068"/>
                </a:cubicBezTo>
                <a:lnTo>
                  <a:pt x="130965" y="182396"/>
                </a:lnTo>
                <a:lnTo>
                  <a:pt x="133509" y="178677"/>
                </a:lnTo>
                <a:cubicBezTo>
                  <a:pt x="140012" y="169210"/>
                  <a:pt x="153038" y="150276"/>
                  <a:pt x="179049" y="112410"/>
                </a:cubicBezTo>
                <a:cubicBezTo>
                  <a:pt x="182644" y="106997"/>
                  <a:pt x="188036" y="103403"/>
                  <a:pt x="193408" y="103403"/>
                </a:cubicBezTo>
                <a:cubicBezTo>
                  <a:pt x="193408" y="103403"/>
                  <a:pt x="193408" y="103403"/>
                  <a:pt x="302885" y="92577"/>
                </a:cubicBezTo>
                <a:close/>
                <a:moveTo>
                  <a:pt x="378637" y="0"/>
                </a:moveTo>
                <a:cubicBezTo>
                  <a:pt x="409192" y="0"/>
                  <a:pt x="433971" y="24283"/>
                  <a:pt x="433971" y="54251"/>
                </a:cubicBezTo>
                <a:cubicBezTo>
                  <a:pt x="433971" y="84218"/>
                  <a:pt x="409192" y="108502"/>
                  <a:pt x="378637" y="108502"/>
                </a:cubicBezTo>
                <a:cubicBezTo>
                  <a:pt x="348061" y="108502"/>
                  <a:pt x="323282" y="84218"/>
                  <a:pt x="323282" y="54251"/>
                </a:cubicBezTo>
                <a:cubicBezTo>
                  <a:pt x="323282" y="24283"/>
                  <a:pt x="348061" y="0"/>
                  <a:pt x="378637" y="0"/>
                </a:cubicBezTo>
                <a:close/>
              </a:path>
            </a:pathLst>
          </a:custGeom>
          <a:solidFill>
            <a:srgbClr val="FFFFFF"/>
          </a:solidFill>
          <a:ln w="12700">
            <a:miter/>
          </a:ln>
        </p:spPr>
        <p:txBody>
          <a:bodyPr lIns="45719" rIns="45719" anchor="ctr"/>
          <a:lstStyle/>
          <a:p>
            <a:pPr algn="ctr" defTabSz="914400">
              <a:defRPr>
                <a:solidFill>
                  <a:srgbClr val="FFFFFF"/>
                </a:solidFill>
              </a:defRPr>
            </a:pPr>
          </a:p>
        </p:txBody>
      </p:sp>
      <p:sp>
        <p:nvSpPr>
          <p:cNvPr id="608" name="用户可以在投影仪或者计算机上进行演示"/>
          <p:cNvSpPr txBox="1"/>
          <p:nvPr/>
        </p:nvSpPr>
        <p:spPr>
          <a:xfrm>
            <a:off x="6158820" y="5143753"/>
            <a:ext cx="1535089" cy="482601"/>
          </a:xfrm>
          <a:prstGeom prst="rect">
            <a:avLst/>
          </a:prstGeom>
          <a:ln w="12700">
            <a:miter/>
          </a:ln>
        </p:spPr>
        <p:txBody>
          <a:bodyPr lIns="45719" rIns="45719">
            <a:spAutoFit/>
          </a:bodyPr>
          <a:lstStyle>
            <a:lvl1pPr lvl="0" algn="ctr">
              <a:lnSpc>
                <a:spcPct val="120000"/>
              </a:lnSpc>
              <a:defRPr sz="1000">
                <a:solidFill>
                  <a:srgbClr val="595959"/>
                </a:solidFill>
                <a:latin typeface="Helvetica"/>
                <a:ea typeface="Helvetica"/>
              </a:defRPr>
            </a:lvl1pPr>
          </a:lstStyle>
          <a:p>
            <a:pPr>
              <a:defRPr>
                <a:latin typeface="Arial"/>
                <a:ea typeface="Arial"/>
              </a:defRPr>
            </a:pPr>
            <a:r>
              <a:rPr>
                <a:latin typeface="Helvetica"/>
                <a:ea typeface="Helvetica"/>
              </a:rPr>
              <a:t>用户可以在投影仪或者计算机上进行演示</a:t>
            </a:r>
          </a:p>
        </p:txBody>
      </p:sp>
      <p:sp>
        <p:nvSpPr>
          <p:cNvPr id="609" name="用户可以在投影仪或者计算机上进行演示"/>
          <p:cNvSpPr txBox="1"/>
          <p:nvPr/>
        </p:nvSpPr>
        <p:spPr>
          <a:xfrm>
            <a:off x="7754259" y="5143753"/>
            <a:ext cx="1535089" cy="482601"/>
          </a:xfrm>
          <a:prstGeom prst="rect">
            <a:avLst/>
          </a:prstGeom>
          <a:ln w="12700">
            <a:miter/>
          </a:ln>
        </p:spPr>
        <p:txBody>
          <a:bodyPr lIns="45719" rIns="45719">
            <a:spAutoFit/>
          </a:bodyPr>
          <a:lstStyle>
            <a:lvl1pPr lvl="0" algn="ctr">
              <a:lnSpc>
                <a:spcPct val="120000"/>
              </a:lnSpc>
              <a:defRPr sz="1000">
                <a:solidFill>
                  <a:srgbClr val="595959"/>
                </a:solidFill>
                <a:latin typeface="Helvetica"/>
                <a:ea typeface="Helvetica"/>
              </a:defRPr>
            </a:lvl1pPr>
          </a:lstStyle>
          <a:p>
            <a:pPr>
              <a:defRPr>
                <a:latin typeface="Arial"/>
                <a:ea typeface="Arial"/>
              </a:defRPr>
            </a:pPr>
            <a:r>
              <a:rPr>
                <a:latin typeface="Helvetica"/>
                <a:ea typeface="Helvetica"/>
              </a:rPr>
              <a:t>用户可以在投影仪或者计算机上进行演示</a:t>
            </a:r>
          </a:p>
        </p:txBody>
      </p:sp>
      <p:sp>
        <p:nvSpPr>
          <p:cNvPr id="610" name="用户可以在投影仪或者计算机上进行演示"/>
          <p:cNvSpPr txBox="1"/>
          <p:nvPr/>
        </p:nvSpPr>
        <p:spPr>
          <a:xfrm>
            <a:off x="9349696" y="5143753"/>
            <a:ext cx="1535089" cy="482601"/>
          </a:xfrm>
          <a:prstGeom prst="rect">
            <a:avLst/>
          </a:prstGeom>
          <a:ln w="12700">
            <a:miter/>
          </a:ln>
        </p:spPr>
        <p:txBody>
          <a:bodyPr lIns="45719" rIns="45719">
            <a:spAutoFit/>
          </a:bodyPr>
          <a:lstStyle>
            <a:lvl1pPr lvl="0" algn="ctr">
              <a:lnSpc>
                <a:spcPct val="120000"/>
              </a:lnSpc>
              <a:defRPr sz="1000">
                <a:solidFill>
                  <a:srgbClr val="595959"/>
                </a:solidFill>
                <a:latin typeface="Helvetica"/>
                <a:ea typeface="Helvetica"/>
              </a:defRPr>
            </a:lvl1pPr>
          </a:lstStyle>
          <a:p>
            <a:pPr>
              <a:defRPr>
                <a:latin typeface="Arial"/>
                <a:ea typeface="Arial"/>
              </a:defRPr>
            </a:pPr>
            <a:r>
              <a:rPr>
                <a:latin typeface="Helvetica"/>
                <a:ea typeface="Helvetica"/>
              </a:rPr>
              <a:t>用户可以在投影仪或者计算机上进行演示</a:t>
            </a:r>
          </a:p>
        </p:txBody>
      </p:sp>
      <p:sp>
        <p:nvSpPr>
          <p:cNvPr id="611" name="形状"/>
          <p:cNvSpPr/>
          <p:nvPr/>
        </p:nvSpPr>
        <p:spPr>
          <a:xfrm>
            <a:off x="-134022" y="2"/>
            <a:ext cx="5032668" cy="419101"/>
          </a:xfrm>
          <a:custGeom>
            <a:rect l="0" t="0" r="r" b="b"/>
            <a:pathLst>
              <a:path w="5032668" h="419101" fill="norm" stroke="1">
                <a:moveTo>
                  <a:pt x="104847" y="0"/>
                </a:moveTo>
                <a:lnTo>
                  <a:pt x="5032668" y="0"/>
                </a:lnTo>
                <a:lnTo>
                  <a:pt x="4927821" y="419101"/>
                </a:lnTo>
                <a:lnTo>
                  <a:pt x="0" y="419101"/>
                </a:lnTo>
                <a:close/>
              </a:path>
            </a:pathLst>
          </a:custGeom>
          <a:solidFill>
            <a:srgbClr val="323F4F"/>
          </a:solidFill>
          <a:ln w="12700">
            <a:miter/>
          </a:ln>
        </p:spPr>
        <p:txBody>
          <a:bodyPr lIns="45719" rIns="45719" anchor="ctr"/>
          <a:lstStyle/>
          <a:p>
            <a:pPr algn="ctr">
              <a:defRPr>
                <a:solidFill>
                  <a:srgbClr val="FFFFFF"/>
                </a:solidFill>
              </a:defRPr>
            </a:pPr>
          </a:p>
        </p:txBody>
      </p:sp>
      <p:grpSp>
        <p:nvGrpSpPr>
          <p:cNvPr id="618" name="成组"/>
          <p:cNvGrpSpPr/>
          <p:nvPr/>
        </p:nvGrpSpPr>
        <p:grpSpPr>
          <a:xfrm>
            <a:off x="-391195" y="-2"/>
            <a:ext cx="1417774" cy="723903"/>
            <a:chOff x="0" y="0"/>
            <a:chExt cx="1417773" cy="723901"/>
          </a:xfrm>
        </p:grpSpPr>
        <p:sp>
          <p:nvSpPr>
            <p:cNvPr id="612" name="形状"/>
            <p:cNvSpPr/>
            <p:nvPr/>
          </p:nvSpPr>
          <p:spPr>
            <a:xfrm>
              <a:off x="525703" y="0"/>
              <a:ext cx="278919" cy="723902"/>
            </a:xfrm>
            <a:custGeom>
              <a:rect l="0" t="0" r="r" b="b"/>
              <a:pathLst>
                <a:path w="278919" h="723902" fill="norm" stroke="1">
                  <a:moveTo>
                    <a:pt x="180975" y="0"/>
                  </a:moveTo>
                  <a:lnTo>
                    <a:pt x="278919" y="0"/>
                  </a:lnTo>
                  <a:lnTo>
                    <a:pt x="97944" y="723902"/>
                  </a:lnTo>
                  <a:lnTo>
                    <a:pt x="0" y="723902"/>
                  </a:lnTo>
                  <a:close/>
                </a:path>
              </a:pathLst>
            </a:custGeom>
            <a:solidFill>
              <a:srgbClr val="FFC200"/>
            </a:solidFill>
            <a:ln>
              <a:noFill/>
            </a:ln>
          </p:spPr>
          <p:txBody>
            <a:bodyPr wrap="square" lIns="45719" tIns="45719" rIns="45719" bIns="45719" numCol="1" anchor="ctr"/>
            <a:lstStyle/>
            <a:p>
              <a:pPr algn="ctr">
                <a:defRPr>
                  <a:solidFill>
                    <a:srgbClr val="FFFFFF"/>
                  </a:solidFill>
                </a:defRPr>
              </a:pPr>
            </a:p>
          </p:txBody>
        </p:sp>
        <p:sp>
          <p:nvSpPr>
            <p:cNvPr id="613" name="形状"/>
            <p:cNvSpPr/>
            <p:nvPr/>
          </p:nvSpPr>
          <p:spPr>
            <a:xfrm>
              <a:off x="678991" y="0"/>
              <a:ext cx="278919" cy="723902"/>
            </a:xfrm>
            <a:custGeom>
              <a:rect l="0" t="0" r="r" b="b"/>
              <a:pathLst>
                <a:path w="278919" h="723902" fill="norm" stroke="1">
                  <a:moveTo>
                    <a:pt x="180975" y="0"/>
                  </a:moveTo>
                  <a:lnTo>
                    <a:pt x="278919" y="0"/>
                  </a:lnTo>
                  <a:lnTo>
                    <a:pt x="97944" y="723902"/>
                  </a:lnTo>
                  <a:lnTo>
                    <a:pt x="0" y="723902"/>
                  </a:lnTo>
                  <a:close/>
                </a:path>
              </a:pathLst>
            </a:custGeom>
            <a:solidFill>
              <a:srgbClr val="FFC200"/>
            </a:solidFill>
            <a:ln>
              <a:noFill/>
            </a:ln>
          </p:spPr>
          <p:txBody>
            <a:bodyPr wrap="square" lIns="45719" tIns="45719" rIns="45719" bIns="45719" numCol="1" anchor="ctr"/>
            <a:lstStyle/>
            <a:p>
              <a:pPr algn="ctr">
                <a:defRPr>
                  <a:solidFill>
                    <a:srgbClr val="FFFFFF"/>
                  </a:solidFill>
                </a:defRPr>
              </a:pPr>
            </a:p>
          </p:txBody>
        </p:sp>
        <p:sp>
          <p:nvSpPr>
            <p:cNvPr id="614" name="形状"/>
            <p:cNvSpPr/>
            <p:nvPr/>
          </p:nvSpPr>
          <p:spPr>
            <a:xfrm>
              <a:off x="832279" y="0"/>
              <a:ext cx="278919" cy="723902"/>
            </a:xfrm>
            <a:custGeom>
              <a:rect l="0" t="0" r="r" b="b"/>
              <a:pathLst>
                <a:path w="278919" h="723902" fill="norm" stroke="1">
                  <a:moveTo>
                    <a:pt x="180975" y="0"/>
                  </a:moveTo>
                  <a:lnTo>
                    <a:pt x="278919" y="0"/>
                  </a:lnTo>
                  <a:lnTo>
                    <a:pt x="97944" y="723902"/>
                  </a:lnTo>
                  <a:lnTo>
                    <a:pt x="0" y="723902"/>
                  </a:lnTo>
                  <a:close/>
                </a:path>
              </a:pathLst>
            </a:custGeom>
            <a:solidFill>
              <a:srgbClr val="FFC200"/>
            </a:solidFill>
            <a:ln>
              <a:noFill/>
            </a:ln>
          </p:spPr>
          <p:txBody>
            <a:bodyPr wrap="square" lIns="45719" tIns="45719" rIns="45719" bIns="45719" numCol="1" anchor="ctr"/>
            <a:lstStyle/>
            <a:p>
              <a:pPr algn="ctr">
                <a:defRPr>
                  <a:solidFill>
                    <a:srgbClr val="FFFFFF"/>
                  </a:solidFill>
                </a:defRPr>
              </a:pPr>
            </a:p>
          </p:txBody>
        </p:sp>
        <p:sp>
          <p:nvSpPr>
            <p:cNvPr id="615" name="形状"/>
            <p:cNvSpPr/>
            <p:nvPr/>
          </p:nvSpPr>
          <p:spPr>
            <a:xfrm>
              <a:off x="985567" y="0"/>
              <a:ext cx="278919" cy="723902"/>
            </a:xfrm>
            <a:custGeom>
              <a:rect l="0" t="0" r="r" b="b"/>
              <a:pathLst>
                <a:path w="278919" h="723902" fill="norm" stroke="1">
                  <a:moveTo>
                    <a:pt x="180975" y="0"/>
                  </a:moveTo>
                  <a:lnTo>
                    <a:pt x="278919" y="0"/>
                  </a:lnTo>
                  <a:lnTo>
                    <a:pt x="97944" y="723902"/>
                  </a:lnTo>
                  <a:lnTo>
                    <a:pt x="0" y="723902"/>
                  </a:lnTo>
                  <a:close/>
                </a:path>
              </a:pathLst>
            </a:custGeom>
            <a:solidFill>
              <a:srgbClr val="FFC200"/>
            </a:solidFill>
            <a:ln>
              <a:noFill/>
            </a:ln>
          </p:spPr>
          <p:txBody>
            <a:bodyPr wrap="square" lIns="45719" tIns="45719" rIns="45719" bIns="45719" numCol="1" anchor="ctr"/>
            <a:lstStyle/>
            <a:p>
              <a:pPr algn="ctr">
                <a:defRPr>
                  <a:solidFill>
                    <a:srgbClr val="FFFFFF"/>
                  </a:solidFill>
                </a:defRPr>
              </a:pPr>
            </a:p>
          </p:txBody>
        </p:sp>
        <p:sp>
          <p:nvSpPr>
            <p:cNvPr id="616" name="形状"/>
            <p:cNvSpPr/>
            <p:nvPr/>
          </p:nvSpPr>
          <p:spPr>
            <a:xfrm>
              <a:off x="1138856" y="0"/>
              <a:ext cx="278919" cy="723902"/>
            </a:xfrm>
            <a:custGeom>
              <a:rect l="0" t="0" r="r" b="b"/>
              <a:pathLst>
                <a:path w="278919" h="723902" fill="norm" stroke="1">
                  <a:moveTo>
                    <a:pt x="180975" y="0"/>
                  </a:moveTo>
                  <a:lnTo>
                    <a:pt x="278919" y="0"/>
                  </a:lnTo>
                  <a:lnTo>
                    <a:pt x="97944" y="723902"/>
                  </a:lnTo>
                  <a:lnTo>
                    <a:pt x="0" y="723902"/>
                  </a:lnTo>
                  <a:close/>
                </a:path>
              </a:pathLst>
            </a:custGeom>
            <a:solidFill>
              <a:srgbClr val="FFC200"/>
            </a:solidFill>
            <a:ln>
              <a:noFill/>
            </a:ln>
          </p:spPr>
          <p:txBody>
            <a:bodyPr wrap="square" lIns="45719" tIns="45719" rIns="45719" bIns="45719" numCol="1" anchor="ctr"/>
            <a:lstStyle/>
            <a:p>
              <a:pPr algn="ctr">
                <a:defRPr>
                  <a:solidFill>
                    <a:srgbClr val="FFFFFF"/>
                  </a:solidFill>
                </a:defRPr>
              </a:pPr>
            </a:p>
          </p:txBody>
        </p:sp>
        <p:sp>
          <p:nvSpPr>
            <p:cNvPr id="617" name="形状"/>
            <p:cNvSpPr/>
            <p:nvPr/>
          </p:nvSpPr>
          <p:spPr>
            <a:xfrm>
              <a:off x="0" y="-1"/>
              <a:ext cx="651334" cy="723903"/>
            </a:xfrm>
            <a:custGeom>
              <a:rect l="0" t="0" r="r" b="b"/>
              <a:pathLst>
                <a:path w="651334" h="723903" fill="norm" stroke="1">
                  <a:moveTo>
                    <a:pt x="180986" y="0"/>
                  </a:moveTo>
                  <a:lnTo>
                    <a:pt x="651334" y="0"/>
                  </a:lnTo>
                  <a:lnTo>
                    <a:pt x="470348" y="723903"/>
                  </a:lnTo>
                  <a:lnTo>
                    <a:pt x="0" y="723903"/>
                  </a:lnTo>
                  <a:close/>
                </a:path>
              </a:pathLst>
            </a:custGeom>
            <a:solidFill>
              <a:srgbClr val="FFC200"/>
            </a:solidFill>
            <a:ln>
              <a:noFill/>
            </a:ln>
          </p:spPr>
          <p:txBody>
            <a:bodyPr wrap="square" lIns="45719" tIns="45719" rIns="45719" bIns="45719" numCol="1" anchor="ctr"/>
            <a:lstStyle/>
            <a:p>
              <a:pPr algn="ctr">
                <a:defRPr>
                  <a:solidFill>
                    <a:srgbClr val="FFFFFF"/>
                  </a:solidFill>
                </a:defRPr>
              </a:pPr>
            </a:p>
          </p:txBody>
        </p:sp>
      </p:grpSp>
      <p:sp>
        <p:nvSpPr>
          <p:cNvPr id="619" name="线条"/>
          <p:cNvSpPr/>
          <p:nvPr/>
        </p:nvSpPr>
        <p:spPr>
          <a:xfrm>
            <a:off x="1026579" y="549329"/>
            <a:ext cx="11165421" cy="1"/>
          </a:xfrm>
          <a:prstGeom prst="line">
            <a:avLst/>
          </a:prstGeom>
          <a:ln w="28575">
            <a:solidFill>
              <a:srgbClr val="323F4F"/>
            </a:solidFill>
            <a:miter/>
          </a:ln>
        </p:spPr>
        <p:txBody>
          <a:bodyPr lIns="0" tIns="0" rIns="0" bIns="0"/>
          <a:lstStyle/>
          <a:p>
            <a:pPr>
              <a:defRPr sz="1200">
                <a:latin typeface="Helvetica"/>
                <a:ea typeface="Helvetica"/>
              </a:defRPr>
            </a:pPr>
          </a:p>
        </p:txBody>
      </p:sp>
      <p:sp>
        <p:nvSpPr>
          <p:cNvPr id="620" name="标题文字添加"/>
          <p:cNvSpPr txBox="1"/>
          <p:nvPr/>
        </p:nvSpPr>
        <p:spPr>
          <a:xfrm>
            <a:off x="1111041" y="683638"/>
            <a:ext cx="2542541" cy="662941"/>
          </a:xfrm>
          <a:prstGeom prst="rect">
            <a:avLst/>
          </a:prstGeom>
          <a:ln w="12700">
            <a:miter/>
          </a:ln>
        </p:spPr>
        <p:txBody>
          <a:bodyPr wrap="none" lIns="45719" rIns="45719">
            <a:spAutoFit/>
          </a:bodyPr>
          <a:lstStyle>
            <a:lvl1pPr lvl="0" algn="ctr">
              <a:defRPr sz="3200" b="1">
                <a:solidFill>
                  <a:srgbClr val="44546A"/>
                </a:solidFill>
                <a:latin typeface="Helvetica"/>
                <a:ea typeface="Helvetica"/>
              </a:defRPr>
            </a:lvl1pPr>
          </a:lstStyle>
          <a:p>
            <a:pPr>
              <a:defRPr>
                <a:latin typeface="Century Gothic"/>
                <a:ea typeface="Century Gothic"/>
              </a:defRPr>
            </a:pPr>
            <a:r>
              <a:rPr>
                <a:latin typeface="Helvetica"/>
                <a:ea typeface="Helvetica"/>
              </a:rPr>
              <a:t>标题文字添加</a:t>
            </a:r>
          </a:p>
        </p:txBody>
      </p:sp>
      <p:sp>
        <p:nvSpPr>
          <p:cNvPr id="621" name="The user can demonstrate on a projector or computer, or print the presentation and make it into a film to be used"/>
          <p:cNvSpPr txBox="1"/>
          <p:nvPr/>
        </p:nvSpPr>
        <p:spPr>
          <a:xfrm>
            <a:off x="3838333" y="768276"/>
            <a:ext cx="5080001" cy="396241"/>
          </a:xfrm>
          <a:prstGeom prst="rect">
            <a:avLst/>
          </a:prstGeom>
          <a:ln w="12700">
            <a:miter/>
          </a:ln>
        </p:spPr>
        <p:txBody>
          <a:bodyPr lIns="45719" rIns="45719">
            <a:spAutoFit/>
          </a:bodyPr>
          <a:lstStyle>
            <a:lvl1pPr lvl="0">
              <a:defRPr sz="1000">
                <a:solidFill>
                  <a:srgbClr val="A6A6A6"/>
                </a:solidFill>
                <a:latin typeface="Century Gothic"/>
                <a:ea typeface="Century Gothic"/>
              </a:defRPr>
            </a:lvl1pPr>
          </a:lstStyle>
          <a:p>
            <a:r>
              <a:t>The user can demonstrate on a projector or computer, or print the presentation and make it into a film to be used</a:t>
            </a:r>
          </a:p>
        </p:txBody>
      </p:sp>
    </p:spTree>
  </p:cSld>
  <p:clrMapOvr>
    <a:masterClrMapping/>
  </p:clrMapOvr>
  <p:timing>
    <p:tnLst>
      <p:par>
        <p:cTn id="1" dur="indefinite" restart="never" fill="hold" nodeType="tmRoot">
          <p:childTnLst>
            <p:seq>
              <p:cTn id="2" dur="indefinite" fill="hold" nodeType="mainSeq">
                <p:childTnLst>
                  <p:par>
                    <p:cTn id="3" fill="hold">
                      <p:stCondLst>
                        <p:cond delay="indefinite"/>
                        <p:cond evt="onBegin">
                          <p:tn val="2"/>
                        </p:cond>
                      </p:stCondLst>
                      <p:childTnLst>
                        <p:par>
                          <p:cTn id="4" fill="hold">
                            <p:stCondLst>
                              <p:cond delay="0"/>
                            </p:stCondLst>
                            <p:childTnLst>
                              <p:par>
                                <p:cTn id="5" presetID="2" presetClass="entr" presetSubtype="4" fill="hold" nodeType="afterEffect">
                                  <p:stCondLst>
                                    <p:cond delay="0"/>
                                  </p:stCondLst>
                                  <p:childTnLst>
                                    <p:set>
                                      <p:cBhvr>
                                        <p:cTn id="6" fill="hold"/>
                                        <p:tgtEl>
                                          <p:spTgt spid="567"/>
                                        </p:tgtEl>
                                        <p:attrNameLst>
                                          <p:attrName>style.visibility</p:attrName>
                                        </p:attrNameLst>
                                      </p:cBhvr>
                                      <p:to>
                                        <p:strVal val="visible"/>
                                      </p:to>
                                    </p:set>
                                    <p:anim calcmode="lin" valueType="num">
                                      <p:cBhvr>
                                        <p:cTn id="7" dur="1000" fill="hold"/>
                                        <p:tgtEl>
                                          <p:spTgt spid="567"/>
                                        </p:tgtEl>
                                        <p:attrNameLst>
                                          <p:attrName>ppt_x</p:attrName>
                                        </p:attrNameLst>
                                      </p:cBhvr>
                                      <p:tavLst>
                                        <p:tav tm="0">
                                          <p:val>
                                            <p:strVal val="#ppt_x"/>
                                          </p:val>
                                        </p:tav>
                                        <p:tav tm="100000">
                                          <p:val>
                                            <p:strVal val="#ppt_x"/>
                                          </p:val>
                                        </p:tav>
                                      </p:tavLst>
                                    </p:anim>
                                    <p:anim calcmode="lin" valueType="num">
                                      <p:cBhvr>
                                        <p:cTn id="8" dur="1000" fill="hold"/>
                                        <p:tgtEl>
                                          <p:spTgt spid="567"/>
                                        </p:tgtEl>
                                        <p:attrNameLst>
                                          <p:attrName>ppt_y</p:attrName>
                                        </p:attrNameLst>
                                      </p:cBhvr>
                                      <p:tavLst>
                                        <p:tav tm="0">
                                          <p:val>
                                            <p:strVal val="1+#ppt_h/2"/>
                                          </p:val>
                                        </p:tav>
                                        <p:tav tm="100000">
                                          <p:val>
                                            <p:strVal val="#ppt_y"/>
                                          </p:val>
                                        </p:tav>
                                      </p:tavLst>
                                    </p:anim>
                                  </p:childTnLst>
                                </p:cTn>
                              </p:par>
                            </p:childTnLst>
                          </p:cTn>
                        </p:par>
                        <p:par>
                          <p:cTn id="9" fill="hold">
                            <p:stCondLst>
                              <p:cond delay="2000"/>
                            </p:stCondLst>
                            <p:childTnLst>
                              <p:par>
                                <p:cTn id="10" presetID="2" presetClass="entr" presetSubtype="4" fill="hold" nodeType="afterEffect">
                                  <p:stCondLst>
                                    <p:cond delay="0"/>
                                  </p:stCondLst>
                                  <p:childTnLst>
                                    <p:set>
                                      <p:cBhvr>
                                        <p:cTn id="11" fill="hold"/>
                                        <p:tgtEl>
                                          <p:spTgt spid="581"/>
                                        </p:tgtEl>
                                        <p:attrNameLst>
                                          <p:attrName>style.visibility</p:attrName>
                                        </p:attrNameLst>
                                      </p:cBhvr>
                                      <p:to>
                                        <p:strVal val="visible"/>
                                      </p:to>
                                    </p:set>
                                    <p:anim calcmode="lin" valueType="num">
                                      <p:cBhvr>
                                        <p:cTn id="12" dur="1000" fill="hold"/>
                                        <p:tgtEl>
                                          <p:spTgt spid="581"/>
                                        </p:tgtEl>
                                        <p:attrNameLst>
                                          <p:attrName>ppt_x</p:attrName>
                                        </p:attrNameLst>
                                      </p:cBhvr>
                                      <p:tavLst>
                                        <p:tav tm="0">
                                          <p:val>
                                            <p:strVal val="#ppt_x"/>
                                          </p:val>
                                        </p:tav>
                                        <p:tav tm="100000">
                                          <p:val>
                                            <p:strVal val="#ppt_x"/>
                                          </p:val>
                                        </p:tav>
                                      </p:tavLst>
                                    </p:anim>
                                    <p:anim calcmode="lin" valueType="num">
                                      <p:cBhvr>
                                        <p:cTn id="13" dur="1000" fill="hold"/>
                                        <p:tgtEl>
                                          <p:spTgt spid="581"/>
                                        </p:tgtEl>
                                        <p:attrNameLst>
                                          <p:attrName>ppt_y</p:attrName>
                                        </p:attrNameLst>
                                      </p:cBhvr>
                                      <p:tavLst>
                                        <p:tav tm="0">
                                          <p:val>
                                            <p:strVal val="1+#ppt_h/2"/>
                                          </p:val>
                                        </p:tav>
                                        <p:tav tm="100000">
                                          <p:val>
                                            <p:strVal val="#ppt_y"/>
                                          </p:val>
                                        </p:tav>
                                      </p:tavLst>
                                    </p:anim>
                                  </p:childTnLst>
                                </p:cTn>
                              </p:par>
                            </p:childTnLst>
                          </p:cTn>
                        </p:par>
                        <p:par>
                          <p:cTn id="14" fill="hold">
                            <p:stCondLst>
                              <p:cond delay="4000"/>
                            </p:stCondLst>
                            <p:childTnLst>
                              <p:par>
                                <p:cTn id="15" presetID="2" presetClass="entr" presetSubtype="4" fill="hold" nodeType="afterEffect">
                                  <p:stCondLst>
                                    <p:cond delay="0"/>
                                  </p:stCondLst>
                                  <p:childTnLst>
                                    <p:set>
                                      <p:cBhvr>
                                        <p:cTn id="16" fill="hold"/>
                                        <p:tgtEl>
                                          <p:spTgt spid="582"/>
                                        </p:tgtEl>
                                        <p:attrNameLst>
                                          <p:attrName>style.visibility</p:attrName>
                                        </p:attrNameLst>
                                      </p:cBhvr>
                                      <p:to>
                                        <p:strVal val="visible"/>
                                      </p:to>
                                    </p:set>
                                    <p:anim calcmode="lin" valueType="num">
                                      <p:cBhvr>
                                        <p:cTn id="17" dur="1000" fill="hold"/>
                                        <p:tgtEl>
                                          <p:spTgt spid="582"/>
                                        </p:tgtEl>
                                        <p:attrNameLst>
                                          <p:attrName>ppt_x</p:attrName>
                                        </p:attrNameLst>
                                      </p:cBhvr>
                                      <p:tavLst>
                                        <p:tav tm="0">
                                          <p:val>
                                            <p:strVal val="#ppt_x"/>
                                          </p:val>
                                        </p:tav>
                                        <p:tav tm="100000">
                                          <p:val>
                                            <p:strVal val="#ppt_x"/>
                                          </p:val>
                                        </p:tav>
                                      </p:tavLst>
                                    </p:anim>
                                    <p:anim calcmode="lin" valueType="num">
                                      <p:cBhvr>
                                        <p:cTn id="18" dur="1000" fill="hold"/>
                                        <p:tgtEl>
                                          <p:spTgt spid="582"/>
                                        </p:tgtEl>
                                        <p:attrNameLst>
                                          <p:attrName>ppt_y</p:attrName>
                                        </p:attrNameLst>
                                      </p:cBhvr>
                                      <p:tavLst>
                                        <p:tav tm="0">
                                          <p:val>
                                            <p:strVal val="1+#ppt_h/2"/>
                                          </p:val>
                                        </p:tav>
                                        <p:tav tm="100000">
                                          <p:val>
                                            <p:strVal val="#ppt_y"/>
                                          </p:val>
                                        </p:tav>
                                      </p:tavLst>
                                    </p:anim>
                                  </p:childTnLst>
                                </p:cTn>
                              </p:par>
                            </p:childTnLst>
                          </p:cTn>
                        </p:par>
                        <p:par>
                          <p:cTn id="19" fill="hold">
                            <p:stCondLst>
                              <p:cond delay="6000"/>
                            </p:stCondLst>
                            <p:childTnLst>
                              <p:par>
                                <p:cTn id="20" presetID="2" presetClass="entr" presetSubtype="4" fill="hold" nodeType="afterEffect">
                                  <p:stCondLst>
                                    <p:cond delay="0"/>
                                  </p:stCondLst>
                                  <p:childTnLst>
                                    <p:set>
                                      <p:cBhvr>
                                        <p:cTn id="21" fill="hold"/>
                                        <p:tgtEl>
                                          <p:spTgt spid="583"/>
                                        </p:tgtEl>
                                        <p:attrNameLst>
                                          <p:attrName>style.visibility</p:attrName>
                                        </p:attrNameLst>
                                      </p:cBhvr>
                                      <p:to>
                                        <p:strVal val="visible"/>
                                      </p:to>
                                    </p:set>
                                    <p:anim calcmode="lin" valueType="num">
                                      <p:cBhvr>
                                        <p:cTn id="22" dur="1000" fill="hold"/>
                                        <p:tgtEl>
                                          <p:spTgt spid="583"/>
                                        </p:tgtEl>
                                        <p:attrNameLst>
                                          <p:attrName>ppt_x</p:attrName>
                                        </p:attrNameLst>
                                      </p:cBhvr>
                                      <p:tavLst>
                                        <p:tav tm="0">
                                          <p:val>
                                            <p:strVal val="#ppt_x"/>
                                          </p:val>
                                        </p:tav>
                                        <p:tav tm="100000">
                                          <p:val>
                                            <p:strVal val="#ppt_x"/>
                                          </p:val>
                                        </p:tav>
                                      </p:tavLst>
                                    </p:anim>
                                    <p:anim calcmode="lin" valueType="num">
                                      <p:cBhvr>
                                        <p:cTn id="23" dur="1000" fill="hold"/>
                                        <p:tgtEl>
                                          <p:spTgt spid="583"/>
                                        </p:tgtEl>
                                        <p:attrNameLst>
                                          <p:attrName>ppt_y</p:attrName>
                                        </p:attrNameLst>
                                      </p:cBhvr>
                                      <p:tavLst>
                                        <p:tav tm="0">
                                          <p:val>
                                            <p:strVal val="1+#ppt_h/2"/>
                                          </p:val>
                                        </p:tav>
                                        <p:tav tm="100000">
                                          <p:val>
                                            <p:strVal val="#ppt_y"/>
                                          </p:val>
                                        </p:tav>
                                      </p:tavLst>
                                    </p:anim>
                                  </p:childTnLst>
                                </p:cTn>
                              </p:par>
                            </p:childTnLst>
                          </p:cTn>
                        </p:par>
                        <p:par>
                          <p:cTn id="24" fill="hold">
                            <p:stCondLst>
                              <p:cond delay="8000"/>
                            </p:stCondLst>
                            <p:childTnLst>
                              <p:par>
                                <p:cTn id="25" presetID="2" presetClass="entr" presetSubtype="4" fill="hold" nodeType="afterEffect">
                                  <p:stCondLst>
                                    <p:cond delay="0"/>
                                  </p:stCondLst>
                                  <p:childTnLst>
                                    <p:set>
                                      <p:cBhvr>
                                        <p:cTn id="26" fill="hold"/>
                                        <p:tgtEl>
                                          <p:spTgt spid="597"/>
                                        </p:tgtEl>
                                        <p:attrNameLst>
                                          <p:attrName>style.visibility</p:attrName>
                                        </p:attrNameLst>
                                      </p:cBhvr>
                                      <p:to>
                                        <p:strVal val="visible"/>
                                      </p:to>
                                    </p:set>
                                    <p:anim calcmode="lin" valueType="num">
                                      <p:cBhvr>
                                        <p:cTn id="27" dur="1000" fill="hold"/>
                                        <p:tgtEl>
                                          <p:spTgt spid="597"/>
                                        </p:tgtEl>
                                        <p:attrNameLst>
                                          <p:attrName>ppt_x</p:attrName>
                                        </p:attrNameLst>
                                      </p:cBhvr>
                                      <p:tavLst>
                                        <p:tav tm="0">
                                          <p:val>
                                            <p:strVal val="#ppt_x"/>
                                          </p:val>
                                        </p:tav>
                                        <p:tav tm="100000">
                                          <p:val>
                                            <p:strVal val="#ppt_x"/>
                                          </p:val>
                                        </p:tav>
                                      </p:tavLst>
                                    </p:anim>
                                    <p:anim calcmode="lin" valueType="num">
                                      <p:cBhvr>
                                        <p:cTn id="28" dur="1000" fill="hold"/>
                                        <p:tgtEl>
                                          <p:spTgt spid="597"/>
                                        </p:tgtEl>
                                        <p:attrNameLst>
                                          <p:attrName>ppt_y</p:attrName>
                                        </p:attrNameLst>
                                      </p:cBhvr>
                                      <p:tavLst>
                                        <p:tav tm="0">
                                          <p:val>
                                            <p:strVal val="1+#ppt_h/2"/>
                                          </p:val>
                                        </p:tav>
                                        <p:tav tm="100000">
                                          <p:val>
                                            <p:strVal val="#ppt_y"/>
                                          </p:val>
                                        </p:tav>
                                      </p:tavLst>
                                    </p:anim>
                                  </p:childTnLst>
                                </p:cTn>
                              </p:par>
                            </p:childTnLst>
                          </p:cTn>
                        </p:par>
                        <p:par>
                          <p:cTn id="29" fill="hold">
                            <p:stCondLst>
                              <p:cond delay="10000"/>
                            </p:stCondLst>
                            <p:childTnLst>
                              <p:par>
                                <p:cTn id="30" presetID="2" presetClass="entr" presetSubtype="4" fill="hold" nodeType="afterEffect">
                                  <p:stCondLst>
                                    <p:cond delay="0"/>
                                  </p:stCondLst>
                                  <p:childTnLst>
                                    <p:set>
                                      <p:cBhvr>
                                        <p:cTn id="31" fill="hold"/>
                                        <p:tgtEl>
                                          <p:spTgt spid="598"/>
                                        </p:tgtEl>
                                        <p:attrNameLst>
                                          <p:attrName>style.visibility</p:attrName>
                                        </p:attrNameLst>
                                      </p:cBhvr>
                                      <p:to>
                                        <p:strVal val="visible"/>
                                      </p:to>
                                    </p:set>
                                    <p:anim calcmode="lin" valueType="num">
                                      <p:cBhvr>
                                        <p:cTn id="32" dur="1000" fill="hold"/>
                                        <p:tgtEl>
                                          <p:spTgt spid="598"/>
                                        </p:tgtEl>
                                        <p:attrNameLst>
                                          <p:attrName>ppt_x</p:attrName>
                                        </p:attrNameLst>
                                      </p:cBhvr>
                                      <p:tavLst>
                                        <p:tav tm="0">
                                          <p:val>
                                            <p:strVal val="#ppt_x"/>
                                          </p:val>
                                        </p:tav>
                                        <p:tav tm="100000">
                                          <p:val>
                                            <p:strVal val="#ppt_x"/>
                                          </p:val>
                                        </p:tav>
                                      </p:tavLst>
                                    </p:anim>
                                    <p:anim calcmode="lin" valueType="num">
                                      <p:cBhvr>
                                        <p:cTn id="33" dur="1000" fill="hold"/>
                                        <p:tgtEl>
                                          <p:spTgt spid="598"/>
                                        </p:tgtEl>
                                        <p:attrNameLst>
                                          <p:attrName>ppt_y</p:attrName>
                                        </p:attrNameLst>
                                      </p:cBhvr>
                                      <p:tavLst>
                                        <p:tav tm="0">
                                          <p:val>
                                            <p:strVal val="1+#ppt_h/2"/>
                                          </p:val>
                                        </p:tav>
                                        <p:tav tm="100000">
                                          <p:val>
                                            <p:strVal val="#ppt_y"/>
                                          </p:val>
                                        </p:tav>
                                      </p:tavLst>
                                    </p:anim>
                                  </p:childTnLst>
                                </p:cTn>
                              </p:par>
                            </p:childTnLst>
                          </p:cTn>
                        </p:par>
                        <p:par>
                          <p:cTn id="34" fill="hold">
                            <p:stCondLst>
                              <p:cond delay="12000"/>
                            </p:stCondLst>
                            <p:childTnLst>
                              <p:par>
                                <p:cTn id="35" presetID="2" presetClass="entr" presetSubtype="2" fill="hold" nodeType="afterEffect">
                                  <p:stCondLst>
                                    <p:cond delay="0"/>
                                  </p:stCondLst>
                                  <p:childTnLst>
                                    <p:set>
                                      <p:cBhvr>
                                        <p:cTn id="36" fill="hold"/>
                                        <p:tgtEl>
                                          <p:spTgt spid="601"/>
                                        </p:tgtEl>
                                        <p:attrNameLst>
                                          <p:attrName>style.visibility</p:attrName>
                                        </p:attrNameLst>
                                      </p:cBhvr>
                                      <p:to>
                                        <p:strVal val="visible"/>
                                      </p:to>
                                    </p:set>
                                    <p:anim calcmode="lin" valueType="num">
                                      <p:cBhvr>
                                        <p:cTn id="37" dur="500" fill="hold"/>
                                        <p:tgtEl>
                                          <p:spTgt spid="601"/>
                                        </p:tgtEl>
                                        <p:attrNameLst>
                                          <p:attrName>ppt_x</p:attrName>
                                        </p:attrNameLst>
                                      </p:cBhvr>
                                      <p:tavLst>
                                        <p:tav tm="0">
                                          <p:val>
                                            <p:strVal val="1+#ppt_w/2"/>
                                          </p:val>
                                        </p:tav>
                                        <p:tav tm="100000">
                                          <p:val>
                                            <p:strVal val="#ppt_x"/>
                                          </p:val>
                                        </p:tav>
                                      </p:tavLst>
                                    </p:anim>
                                    <p:anim calcmode="lin" valueType="num">
                                      <p:cBhvr>
                                        <p:cTn id="38" dur="500" fill="hold"/>
                                        <p:tgtEl>
                                          <p:spTgt spid="601"/>
                                        </p:tgtEl>
                                        <p:attrNameLst>
                                          <p:attrName>ppt_y</p:attrName>
                                        </p:attrNameLst>
                                      </p:cBhvr>
                                      <p:tavLst>
                                        <p:tav tm="0">
                                          <p:val>
                                            <p:strVal val="#ppt_y"/>
                                          </p:val>
                                        </p:tav>
                                        <p:tav tm="100000">
                                          <p:val>
                                            <p:strVal val="#ppt_y"/>
                                          </p:val>
                                        </p:tav>
                                      </p:tavLst>
                                    </p:anim>
                                  </p:childTnLst>
                                </p:cTn>
                              </p:par>
                            </p:childTnLst>
                          </p:cTn>
                        </p:par>
                        <p:par>
                          <p:cTn id="39" fill="hold">
                            <p:stCondLst>
                              <p:cond delay="13000"/>
                            </p:stCondLst>
                            <p:childTnLst>
                              <p:par>
                                <p:cTn id="40" presetID="10" presetClass="entr" presetSubtype="0" fill="hold" nodeType="afterEffect">
                                  <p:stCondLst>
                                    <p:cond delay="0"/>
                                  </p:stCondLst>
                                  <p:childTnLst>
                                    <p:set>
                                      <p:cBhvr>
                                        <p:cTn dur="1" fill="hold">
                                          <p:stCondLst>
                                            <p:cond delay="0"/>
                                          </p:stCondLst>
                                        </p:cTn>
                                        <p:tgtEl>
                                          <p:spTgt spid="605"/>
                                        </p:tgtEl>
                                        <p:attrNameLst>
                                          <p:attrName>style.visibility</p:attrName>
                                        </p:attrNameLst>
                                      </p:cBhvr>
                                      <p:to>
                                        <p:strVal val="visible"/>
                                      </p:to>
                                    </p:set>
                                    <p:animEffect transition="in" filter="fade">
                                      <p:cBhvr>
                                        <p:cTn dur="500"/>
                                        <p:tgtEl>
                                          <p:spTgt spid="605"/>
                                        </p:tgtEl>
                                      </p:cBhvr>
                                    </p:animEffect>
                                  </p:childTnLst>
                                </p:cTn>
                              </p:par>
                            </p:childTnLst>
                          </p:cTn>
                        </p:par>
                        <p:par>
                          <p:cTn id="44" fill="hold">
                            <p:stCondLst>
                              <p:cond delay="13500"/>
                            </p:stCondLst>
                            <p:childTnLst>
                              <p:par>
                                <p:cTn id="45" presetID="10" presetClass="entr" presetSubtype="0" fill="hold" nodeType="afterEffect">
                                  <p:stCondLst>
                                    <p:cond delay="0"/>
                                  </p:stCondLst>
                                  <p:childTnLst>
                                    <p:set>
                                      <p:cBhvr>
                                        <p:cTn dur="1" fill="hold">
                                          <p:stCondLst>
                                            <p:cond delay="0"/>
                                          </p:stCondLst>
                                        </p:cTn>
                                        <p:tgtEl>
                                          <p:spTgt spid="606"/>
                                        </p:tgtEl>
                                        <p:attrNameLst>
                                          <p:attrName>style.visibility</p:attrName>
                                        </p:attrNameLst>
                                      </p:cBhvr>
                                      <p:to>
                                        <p:strVal val="visible"/>
                                      </p:to>
                                    </p:set>
                                    <p:animEffect transition="in" filter="fade">
                                      <p:cBhvr>
                                        <p:cTn dur="500"/>
                                        <p:tgtEl>
                                          <p:spTgt spid="606"/>
                                        </p:tgtEl>
                                      </p:cBhvr>
                                    </p:animEffect>
                                  </p:childTnLst>
                                </p:cTn>
                              </p:par>
                            </p:childTnLst>
                          </p:cTn>
                        </p:par>
                        <p:par>
                          <p:cTn id="49" fill="hold">
                            <p:stCondLst>
                              <p:cond delay="14000"/>
                            </p:stCondLst>
                            <p:childTnLst>
                              <p:par>
                                <p:cTn id="50" presetID="10" presetClass="entr" presetSubtype="0" fill="hold" nodeType="afterEffect">
                                  <p:stCondLst>
                                    <p:cond delay="0"/>
                                  </p:stCondLst>
                                  <p:childTnLst>
                                    <p:set>
                                      <p:cBhvr>
                                        <p:cTn dur="1" fill="hold">
                                          <p:stCondLst>
                                            <p:cond delay="0"/>
                                          </p:stCondLst>
                                        </p:cTn>
                                        <p:tgtEl>
                                          <p:spTgt spid="607"/>
                                        </p:tgtEl>
                                        <p:attrNameLst>
                                          <p:attrName>style.visibility</p:attrName>
                                        </p:attrNameLst>
                                      </p:cBhvr>
                                      <p:to>
                                        <p:strVal val="visible"/>
                                      </p:to>
                                    </p:set>
                                    <p:animEffect transition="in" filter="fade">
                                      <p:cBhvr>
                                        <p:cTn dur="500"/>
                                        <p:tgtEl>
                                          <p:spTgt spid="607"/>
                                        </p:tgtEl>
                                      </p:cBhvr>
                                    </p:animEffect>
                                  </p:childTnLst>
                                </p:cTn>
                              </p:par>
                            </p:childTnLst>
                          </p:cTn>
                        </p:par>
                        <p:par>
                          <p:cTn id="54" fill="hold">
                            <p:stCondLst>
                              <p:cond delay="14500"/>
                            </p:stCondLst>
                            <p:childTnLst>
                              <p:par>
                                <p:cTn id="55" presetID="10" presetClass="entr" presetSubtype="0" fill="hold" nodeType="afterEffect">
                                  <p:stCondLst>
                                    <p:cond delay="0"/>
                                  </p:stCondLst>
                                  <p:childTnLst>
                                    <p:set>
                                      <p:cBhvr>
                                        <p:cTn dur="1" fill="hold">
                                          <p:stCondLst>
                                            <p:cond delay="0"/>
                                          </p:stCondLst>
                                        </p:cTn>
                                        <p:tgtEl>
                                          <p:spTgt spid="602"/>
                                        </p:tgtEl>
                                        <p:attrNameLst>
                                          <p:attrName>style.visibility</p:attrName>
                                        </p:attrNameLst>
                                      </p:cBhvr>
                                      <p:to>
                                        <p:strVal val="visible"/>
                                      </p:to>
                                    </p:set>
                                    <p:animEffect transition="in" filter="fade">
                                      <p:cBhvr>
                                        <p:cTn dur="500"/>
                                        <p:tgtEl>
                                          <p:spTgt spid="602"/>
                                        </p:tgtEl>
                                      </p:cBhvr>
                                    </p:animEffect>
                                  </p:childTnLst>
                                </p:cTn>
                              </p:par>
                            </p:childTnLst>
                          </p:cTn>
                        </p:par>
                        <p:par>
                          <p:cTn id="59" fill="hold">
                            <p:stCondLst>
                              <p:cond delay="15000"/>
                            </p:stCondLst>
                            <p:childTnLst>
                              <p:par>
                                <p:cTn id="60" presetID="10" presetClass="entr" presetSubtype="0" fill="hold" nodeType="afterEffect">
                                  <p:stCondLst>
                                    <p:cond delay="0"/>
                                  </p:stCondLst>
                                  <p:childTnLst>
                                    <p:set>
                                      <p:cBhvr>
                                        <p:cTn dur="1" fill="hold">
                                          <p:stCondLst>
                                            <p:cond delay="0"/>
                                          </p:stCondLst>
                                        </p:cTn>
                                        <p:tgtEl>
                                          <p:spTgt spid="603"/>
                                        </p:tgtEl>
                                        <p:attrNameLst>
                                          <p:attrName>style.visibility</p:attrName>
                                        </p:attrNameLst>
                                      </p:cBhvr>
                                      <p:to>
                                        <p:strVal val="visible"/>
                                      </p:to>
                                    </p:set>
                                    <p:animEffect transition="in" filter="fade">
                                      <p:cBhvr>
                                        <p:cTn dur="500"/>
                                        <p:tgtEl>
                                          <p:spTgt spid="603"/>
                                        </p:tgtEl>
                                      </p:cBhvr>
                                    </p:animEffect>
                                  </p:childTnLst>
                                </p:cTn>
                              </p:par>
                            </p:childTnLst>
                          </p:cTn>
                        </p:par>
                        <p:par>
                          <p:cTn id="64" fill="hold">
                            <p:stCondLst>
                              <p:cond delay="15500"/>
                            </p:stCondLst>
                            <p:childTnLst>
                              <p:par>
                                <p:cTn id="65" presetID="10" presetClass="entr" presetSubtype="0" fill="hold" nodeType="afterEffect">
                                  <p:stCondLst>
                                    <p:cond delay="0"/>
                                  </p:stCondLst>
                                  <p:childTnLst>
                                    <p:set>
                                      <p:cBhvr>
                                        <p:cTn dur="1" fill="hold">
                                          <p:stCondLst>
                                            <p:cond delay="0"/>
                                          </p:stCondLst>
                                        </p:cTn>
                                        <p:tgtEl>
                                          <p:spTgt spid="604"/>
                                        </p:tgtEl>
                                        <p:attrNameLst>
                                          <p:attrName>style.visibility</p:attrName>
                                        </p:attrNameLst>
                                      </p:cBhvr>
                                      <p:to>
                                        <p:strVal val="visible"/>
                                      </p:to>
                                    </p:set>
                                    <p:animEffect transition="in" filter="fade">
                                      <p:cBhvr>
                                        <p:cTn dur="500"/>
                                        <p:tgtEl>
                                          <p:spTgt spid="604"/>
                                        </p:tgtEl>
                                      </p:cBhvr>
                                    </p:animEffect>
                                  </p:childTnLst>
                                </p:cTn>
                              </p:par>
                            </p:childTnLst>
                          </p:cTn>
                        </p:par>
                        <p:par>
                          <p:cTn id="69" fill="hold">
                            <p:stCondLst>
                              <p:cond delay="16000"/>
                            </p:stCondLst>
                            <p:childTnLst>
                              <p:par>
                                <p:cTn id="70" presetID="10" presetClass="entr" presetSubtype="0" fill="hold" nodeType="afterEffect">
                                  <p:stCondLst>
                                    <p:cond delay="0"/>
                                  </p:stCondLst>
                                  <p:childTnLst>
                                    <p:set>
                                      <p:cBhvr>
                                        <p:cTn dur="1" fill="hold">
                                          <p:stCondLst>
                                            <p:cond delay="0"/>
                                          </p:stCondLst>
                                        </p:cTn>
                                        <p:tgtEl>
                                          <p:spTgt spid="608"/>
                                        </p:tgtEl>
                                        <p:attrNameLst>
                                          <p:attrName>style.visibility</p:attrName>
                                        </p:attrNameLst>
                                      </p:cBhvr>
                                      <p:to>
                                        <p:strVal val="visible"/>
                                      </p:to>
                                    </p:set>
                                    <p:animEffect transition="in" filter="fade">
                                      <p:cBhvr>
                                        <p:cTn dur="500"/>
                                        <p:tgtEl>
                                          <p:spTgt spid="608"/>
                                        </p:tgtEl>
                                      </p:cBhvr>
                                    </p:animEffect>
                                  </p:childTnLst>
                                </p:cTn>
                              </p:par>
                            </p:childTnLst>
                          </p:cTn>
                        </p:par>
                        <p:par>
                          <p:cTn id="73" fill="hold">
                            <p:stCondLst>
                              <p:cond delay="16500"/>
                            </p:stCondLst>
                            <p:childTnLst>
                              <p:par>
                                <p:cTn id="74" presetID="10" presetClass="entr" presetSubtype="0" fill="hold" nodeType="afterEffect">
                                  <p:stCondLst>
                                    <p:cond delay="0"/>
                                  </p:stCondLst>
                                  <p:childTnLst>
                                    <p:set>
                                      <p:cBhvr>
                                        <p:cTn dur="1" fill="hold">
                                          <p:stCondLst>
                                            <p:cond delay="0"/>
                                          </p:stCondLst>
                                        </p:cTn>
                                        <p:tgtEl>
                                          <p:spTgt spid="609"/>
                                        </p:tgtEl>
                                        <p:attrNameLst>
                                          <p:attrName>style.visibility</p:attrName>
                                        </p:attrNameLst>
                                      </p:cBhvr>
                                      <p:to>
                                        <p:strVal val="visible"/>
                                      </p:to>
                                    </p:set>
                                    <p:animEffect transition="in" filter="fade">
                                      <p:cBhvr>
                                        <p:cTn dur="500"/>
                                        <p:tgtEl>
                                          <p:spTgt spid="609"/>
                                        </p:tgtEl>
                                      </p:cBhvr>
                                    </p:animEffect>
                                  </p:childTnLst>
                                </p:cTn>
                              </p:par>
                            </p:childTnLst>
                          </p:cTn>
                        </p:par>
                        <p:par>
                          <p:cTn id="77" fill="hold">
                            <p:stCondLst>
                              <p:cond delay="17000"/>
                            </p:stCondLst>
                            <p:childTnLst>
                              <p:par>
                                <p:cTn id="78" presetID="10" presetClass="entr" presetSubtype="0" fill="hold" nodeType="afterEffect">
                                  <p:stCondLst>
                                    <p:cond delay="0"/>
                                  </p:stCondLst>
                                  <p:childTnLst>
                                    <p:set>
                                      <p:cBhvr>
                                        <p:cTn dur="1" fill="hold">
                                          <p:stCondLst>
                                            <p:cond delay="0"/>
                                          </p:stCondLst>
                                        </p:cTn>
                                        <p:tgtEl>
                                          <p:spTgt spid="610"/>
                                        </p:tgtEl>
                                        <p:attrNameLst>
                                          <p:attrName>style.visibility</p:attrName>
                                        </p:attrNameLst>
                                      </p:cBhvr>
                                      <p:to>
                                        <p:strVal val="visible"/>
                                      </p:to>
                                    </p:set>
                                    <p:animEffect transition="in" filter="fade">
                                      <p:cBhvr>
                                        <p:cTn dur="500"/>
                                        <p:tgtEl>
                                          <p:spTgt spid="6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1">
  <p:cSld>
    <p:spTree>
      <p:nvGrpSpPr>
        <p:cNvPr id="1" name=""/>
        <p:cNvGrpSpPr/>
        <p:nvPr/>
      </p:nvGrpSpPr>
      <p:grpSpPr>
        <a:xfrm>
          <a:off x="0" y="0"/>
          <a:ext cx="0" cy="0"/>
          <a:chOff x="0" y="0"/>
          <a:chExt cx="0" cy="0"/>
        </a:xfrm>
      </p:grpSpPr>
      <p:grpSp>
        <p:nvGrpSpPr>
          <p:cNvPr id="626" name="成组"/>
          <p:cNvGrpSpPr/>
          <p:nvPr/>
        </p:nvGrpSpPr>
        <p:grpSpPr>
          <a:xfrm>
            <a:off x="6535342" y="4783975"/>
            <a:ext cx="4666058" cy="646641"/>
            <a:chOff x="0" y="0"/>
            <a:chExt cx="4666057" cy="646640"/>
          </a:xfrm>
        </p:grpSpPr>
        <p:sp>
          <p:nvSpPr>
            <p:cNvPr id="623" name="矩形"/>
            <p:cNvSpPr/>
            <p:nvPr/>
          </p:nvSpPr>
          <p:spPr>
            <a:xfrm>
              <a:off x="-1" y="426630"/>
              <a:ext cx="4666059" cy="220011"/>
            </a:xfrm>
            <a:prstGeom prst="rect">
              <a:avLst/>
            </a:prstGeom>
            <a:solidFill>
              <a:srgbClr val="323F4F"/>
            </a:solidFill>
            <a:ln>
              <a:noFill/>
            </a:ln>
          </p:spPr>
          <p:txBody>
            <a:bodyPr wrap="square" lIns="45719" tIns="45719" rIns="45719" bIns="45719" numCol="1" anchor="ctr"/>
            <a:lstStyle/>
            <a:p>
              <a:pPr algn="ctr">
                <a:defRPr sz="2400">
                  <a:solidFill>
                    <a:srgbClr val="FFFFFF"/>
                  </a:solidFill>
                </a:defRPr>
              </a:pPr>
            </a:p>
          </p:txBody>
        </p:sp>
        <p:sp>
          <p:nvSpPr>
            <p:cNvPr id="624" name="矩形"/>
            <p:cNvSpPr/>
            <p:nvPr/>
          </p:nvSpPr>
          <p:spPr>
            <a:xfrm>
              <a:off x="0" y="213315"/>
              <a:ext cx="2921779" cy="220011"/>
            </a:xfrm>
            <a:prstGeom prst="rect">
              <a:avLst/>
            </a:prstGeom>
            <a:solidFill>
              <a:srgbClr val="FFC200"/>
            </a:solidFill>
            <a:ln>
              <a:noFill/>
            </a:ln>
          </p:spPr>
          <p:txBody>
            <a:bodyPr wrap="square" lIns="45719" tIns="45719" rIns="45719" bIns="45719" numCol="1" anchor="ctr"/>
            <a:lstStyle/>
            <a:p>
              <a:pPr algn="ctr">
                <a:defRPr sz="2400">
                  <a:solidFill>
                    <a:srgbClr val="FFFFFF"/>
                  </a:solidFill>
                </a:defRPr>
              </a:pPr>
            </a:p>
          </p:txBody>
        </p:sp>
        <p:sp>
          <p:nvSpPr>
            <p:cNvPr id="625" name="矩形"/>
            <p:cNvSpPr/>
            <p:nvPr/>
          </p:nvSpPr>
          <p:spPr>
            <a:xfrm>
              <a:off x="0" y="-1"/>
              <a:ext cx="1966580" cy="220011"/>
            </a:xfrm>
            <a:prstGeom prst="rect">
              <a:avLst/>
            </a:prstGeom>
            <a:solidFill>
              <a:srgbClr val="D9D9D9"/>
            </a:solidFill>
            <a:ln>
              <a:noFill/>
            </a:ln>
          </p:spPr>
          <p:txBody>
            <a:bodyPr wrap="square" lIns="45719" tIns="45719" rIns="45719" bIns="45719" numCol="1" anchor="ctr"/>
            <a:lstStyle/>
            <a:p>
              <a:pPr algn="ctr">
                <a:defRPr sz="2400">
                  <a:solidFill>
                    <a:srgbClr val="FFFFFF"/>
                  </a:solidFill>
                </a:defRPr>
              </a:pPr>
            </a:p>
          </p:txBody>
        </p:sp>
      </p:grpSp>
      <p:grpSp>
        <p:nvGrpSpPr>
          <p:cNvPr id="630" name="成组"/>
          <p:cNvGrpSpPr/>
          <p:nvPr/>
        </p:nvGrpSpPr>
        <p:grpSpPr>
          <a:xfrm>
            <a:off x="6535340" y="3929622"/>
            <a:ext cx="4193526" cy="646641"/>
            <a:chOff x="0" y="0"/>
            <a:chExt cx="4193525" cy="646640"/>
          </a:xfrm>
        </p:grpSpPr>
        <p:sp>
          <p:nvSpPr>
            <p:cNvPr id="627" name="矩形"/>
            <p:cNvSpPr/>
            <p:nvPr/>
          </p:nvSpPr>
          <p:spPr>
            <a:xfrm>
              <a:off x="1" y="426630"/>
              <a:ext cx="3875603" cy="220011"/>
            </a:xfrm>
            <a:prstGeom prst="rect">
              <a:avLst/>
            </a:prstGeom>
            <a:solidFill>
              <a:srgbClr val="323F4F"/>
            </a:solidFill>
            <a:ln>
              <a:noFill/>
            </a:ln>
          </p:spPr>
          <p:txBody>
            <a:bodyPr wrap="square" lIns="45719" tIns="45719" rIns="45719" bIns="45719" numCol="1" anchor="ctr"/>
            <a:lstStyle/>
            <a:p>
              <a:pPr algn="ctr">
                <a:defRPr sz="2400">
                  <a:solidFill>
                    <a:srgbClr val="FFFFFF"/>
                  </a:solidFill>
                </a:defRPr>
              </a:pPr>
            </a:p>
          </p:txBody>
        </p:sp>
        <p:sp>
          <p:nvSpPr>
            <p:cNvPr id="628" name="矩形"/>
            <p:cNvSpPr/>
            <p:nvPr/>
          </p:nvSpPr>
          <p:spPr>
            <a:xfrm>
              <a:off x="-1" y="213315"/>
              <a:ext cx="2921780" cy="220011"/>
            </a:xfrm>
            <a:prstGeom prst="rect">
              <a:avLst/>
            </a:prstGeom>
            <a:solidFill>
              <a:srgbClr val="FFC200"/>
            </a:solidFill>
            <a:ln>
              <a:noFill/>
            </a:ln>
          </p:spPr>
          <p:txBody>
            <a:bodyPr wrap="square" lIns="45719" tIns="45719" rIns="45719" bIns="45719" numCol="1" anchor="ctr"/>
            <a:lstStyle/>
            <a:p>
              <a:pPr algn="ctr">
                <a:defRPr sz="2400">
                  <a:solidFill>
                    <a:srgbClr val="FFFFFF"/>
                  </a:solidFill>
                </a:defRPr>
              </a:pPr>
            </a:p>
          </p:txBody>
        </p:sp>
        <p:sp>
          <p:nvSpPr>
            <p:cNvPr id="629" name="矩形"/>
            <p:cNvSpPr/>
            <p:nvPr/>
          </p:nvSpPr>
          <p:spPr>
            <a:xfrm>
              <a:off x="-1" y="-1"/>
              <a:ext cx="4193527" cy="220011"/>
            </a:xfrm>
            <a:prstGeom prst="rect">
              <a:avLst/>
            </a:prstGeom>
            <a:solidFill>
              <a:srgbClr val="D9D9D9"/>
            </a:solidFill>
            <a:ln>
              <a:noFill/>
            </a:ln>
          </p:spPr>
          <p:txBody>
            <a:bodyPr wrap="square" lIns="45719" tIns="45719" rIns="45719" bIns="45719" numCol="1" anchor="ctr"/>
            <a:lstStyle/>
            <a:p>
              <a:pPr algn="ctr">
                <a:defRPr sz="2400">
                  <a:solidFill>
                    <a:srgbClr val="FFFFFF"/>
                  </a:solidFill>
                </a:defRPr>
              </a:pPr>
            </a:p>
          </p:txBody>
        </p:sp>
      </p:grpSp>
      <p:grpSp>
        <p:nvGrpSpPr>
          <p:cNvPr id="634" name="成组"/>
          <p:cNvGrpSpPr/>
          <p:nvPr/>
        </p:nvGrpSpPr>
        <p:grpSpPr>
          <a:xfrm>
            <a:off x="6535343" y="3075269"/>
            <a:ext cx="4375198" cy="646641"/>
            <a:chOff x="0" y="0"/>
            <a:chExt cx="4375196" cy="646640"/>
          </a:xfrm>
        </p:grpSpPr>
        <p:sp>
          <p:nvSpPr>
            <p:cNvPr id="631" name="矩形"/>
            <p:cNvSpPr/>
            <p:nvPr/>
          </p:nvSpPr>
          <p:spPr>
            <a:xfrm>
              <a:off x="1" y="426630"/>
              <a:ext cx="3376009" cy="220011"/>
            </a:xfrm>
            <a:prstGeom prst="rect">
              <a:avLst/>
            </a:prstGeom>
            <a:solidFill>
              <a:srgbClr val="323F4F"/>
            </a:solidFill>
            <a:ln>
              <a:noFill/>
            </a:ln>
          </p:spPr>
          <p:txBody>
            <a:bodyPr wrap="square" lIns="45719" tIns="45719" rIns="45719" bIns="45719" numCol="1" anchor="ctr"/>
            <a:lstStyle/>
            <a:p>
              <a:pPr algn="ctr">
                <a:defRPr sz="2400">
                  <a:solidFill>
                    <a:srgbClr val="FFFFFF"/>
                  </a:solidFill>
                </a:defRPr>
              </a:pPr>
            </a:p>
          </p:txBody>
        </p:sp>
        <p:sp>
          <p:nvSpPr>
            <p:cNvPr id="632" name="矩形"/>
            <p:cNvSpPr/>
            <p:nvPr/>
          </p:nvSpPr>
          <p:spPr>
            <a:xfrm>
              <a:off x="0" y="213315"/>
              <a:ext cx="4375197" cy="220011"/>
            </a:xfrm>
            <a:prstGeom prst="rect">
              <a:avLst/>
            </a:prstGeom>
            <a:solidFill>
              <a:srgbClr val="FFC200"/>
            </a:solidFill>
            <a:ln>
              <a:noFill/>
            </a:ln>
          </p:spPr>
          <p:txBody>
            <a:bodyPr wrap="square" lIns="45719" tIns="45719" rIns="45719" bIns="45719" numCol="1" anchor="ctr"/>
            <a:lstStyle/>
            <a:p>
              <a:pPr algn="ctr">
                <a:defRPr sz="2400">
                  <a:solidFill>
                    <a:srgbClr val="FFFFFF"/>
                  </a:solidFill>
                </a:defRPr>
              </a:pPr>
            </a:p>
          </p:txBody>
        </p:sp>
        <p:sp>
          <p:nvSpPr>
            <p:cNvPr id="633" name="矩形"/>
            <p:cNvSpPr/>
            <p:nvPr/>
          </p:nvSpPr>
          <p:spPr>
            <a:xfrm>
              <a:off x="-1" y="-1"/>
              <a:ext cx="2058898" cy="220011"/>
            </a:xfrm>
            <a:prstGeom prst="rect">
              <a:avLst/>
            </a:prstGeom>
            <a:solidFill>
              <a:srgbClr val="D9D9D9"/>
            </a:solidFill>
            <a:ln>
              <a:noFill/>
            </a:ln>
          </p:spPr>
          <p:txBody>
            <a:bodyPr wrap="square" lIns="45719" tIns="45719" rIns="45719" bIns="45719" numCol="1" anchor="ctr"/>
            <a:lstStyle/>
            <a:p>
              <a:pPr algn="ctr">
                <a:defRPr sz="2400">
                  <a:solidFill>
                    <a:srgbClr val="FFFFFF"/>
                  </a:solidFill>
                </a:defRPr>
              </a:pPr>
            </a:p>
          </p:txBody>
        </p:sp>
      </p:grpSp>
      <p:grpSp>
        <p:nvGrpSpPr>
          <p:cNvPr id="638" name="成组"/>
          <p:cNvGrpSpPr/>
          <p:nvPr/>
        </p:nvGrpSpPr>
        <p:grpSpPr>
          <a:xfrm>
            <a:off x="6535342" y="2220916"/>
            <a:ext cx="4666058" cy="646642"/>
            <a:chOff x="0" y="0"/>
            <a:chExt cx="4666057" cy="646640"/>
          </a:xfrm>
        </p:grpSpPr>
        <p:sp>
          <p:nvSpPr>
            <p:cNvPr id="635" name="矩形"/>
            <p:cNvSpPr/>
            <p:nvPr/>
          </p:nvSpPr>
          <p:spPr>
            <a:xfrm>
              <a:off x="2" y="426630"/>
              <a:ext cx="2058897" cy="220011"/>
            </a:xfrm>
            <a:prstGeom prst="rect">
              <a:avLst/>
            </a:prstGeom>
            <a:solidFill>
              <a:srgbClr val="323F4F"/>
            </a:solidFill>
            <a:ln>
              <a:noFill/>
            </a:ln>
          </p:spPr>
          <p:txBody>
            <a:bodyPr wrap="square" lIns="45719" tIns="45719" rIns="45719" bIns="45719" numCol="1" anchor="ctr"/>
            <a:lstStyle/>
            <a:p>
              <a:pPr algn="ctr">
                <a:defRPr sz="2400">
                  <a:solidFill>
                    <a:srgbClr val="FFFFFF"/>
                  </a:solidFill>
                </a:defRPr>
              </a:pPr>
            </a:p>
          </p:txBody>
        </p:sp>
        <p:sp>
          <p:nvSpPr>
            <p:cNvPr id="636" name="矩形"/>
            <p:cNvSpPr/>
            <p:nvPr/>
          </p:nvSpPr>
          <p:spPr>
            <a:xfrm>
              <a:off x="1" y="213315"/>
              <a:ext cx="2921779" cy="220011"/>
            </a:xfrm>
            <a:prstGeom prst="rect">
              <a:avLst/>
            </a:prstGeom>
            <a:solidFill>
              <a:srgbClr val="FFC200"/>
            </a:solidFill>
            <a:ln>
              <a:noFill/>
            </a:ln>
          </p:spPr>
          <p:txBody>
            <a:bodyPr wrap="square" lIns="45719" tIns="45719" rIns="45719" bIns="45719" numCol="1" anchor="ctr"/>
            <a:lstStyle/>
            <a:p>
              <a:pPr algn="ctr">
                <a:defRPr sz="2400">
                  <a:solidFill>
                    <a:srgbClr val="FFFFFF"/>
                  </a:solidFill>
                </a:defRPr>
              </a:pPr>
            </a:p>
          </p:txBody>
        </p:sp>
        <p:sp>
          <p:nvSpPr>
            <p:cNvPr id="637" name="矩形"/>
            <p:cNvSpPr/>
            <p:nvPr/>
          </p:nvSpPr>
          <p:spPr>
            <a:xfrm>
              <a:off x="-1" y="-1"/>
              <a:ext cx="4666059" cy="220011"/>
            </a:xfrm>
            <a:prstGeom prst="rect">
              <a:avLst/>
            </a:prstGeom>
            <a:solidFill>
              <a:srgbClr val="D9D9D9"/>
            </a:solidFill>
            <a:ln>
              <a:noFill/>
            </a:ln>
          </p:spPr>
          <p:txBody>
            <a:bodyPr wrap="square" lIns="45719" tIns="45719" rIns="45719" bIns="45719" numCol="1" anchor="ctr"/>
            <a:lstStyle/>
            <a:p>
              <a:pPr algn="ctr">
                <a:defRPr sz="2400">
                  <a:solidFill>
                    <a:srgbClr val="FFFFFF"/>
                  </a:solidFill>
                </a:defRPr>
              </a:pPr>
            </a:p>
          </p:txBody>
        </p:sp>
      </p:grpSp>
      <p:grpSp>
        <p:nvGrpSpPr>
          <p:cNvPr id="645" name="成组"/>
          <p:cNvGrpSpPr/>
          <p:nvPr/>
        </p:nvGrpSpPr>
        <p:grpSpPr>
          <a:xfrm>
            <a:off x="951486" y="2240310"/>
            <a:ext cx="591643" cy="591643"/>
            <a:chOff x="0" y="0"/>
            <a:chExt cx="591641" cy="591641"/>
          </a:xfrm>
        </p:grpSpPr>
        <p:sp>
          <p:nvSpPr>
            <p:cNvPr id="639" name="圆形"/>
            <p:cNvSpPr/>
            <p:nvPr/>
          </p:nvSpPr>
          <p:spPr>
            <a:xfrm>
              <a:off x="0" y="0"/>
              <a:ext cx="591642" cy="591642"/>
            </a:xfrm>
            <a:prstGeom prst="ellipse">
              <a:avLst/>
            </a:prstGeom>
            <a:solidFill>
              <a:srgbClr val="FFC200"/>
            </a:solidFill>
            <a:ln>
              <a:noFill/>
            </a:ln>
          </p:spPr>
          <p:txBody>
            <a:bodyPr wrap="square" lIns="45719" tIns="45719" rIns="45719" bIns="45719" numCol="1" anchor="ctr"/>
            <a:lstStyle/>
            <a:p>
              <a:pPr algn="ctr">
                <a:defRPr sz="2400">
                  <a:solidFill>
                    <a:srgbClr val="FFFFFF"/>
                  </a:solidFill>
                </a:defRPr>
              </a:pPr>
            </a:p>
          </p:txBody>
        </p:sp>
        <p:grpSp>
          <p:nvGrpSpPr>
            <p:cNvPr id="644" name="成组"/>
            <p:cNvGrpSpPr/>
            <p:nvPr/>
          </p:nvGrpSpPr>
          <p:grpSpPr>
            <a:xfrm>
              <a:off x="120669" y="118270"/>
              <a:ext cx="350305" cy="355102"/>
              <a:chOff x="0" y="0"/>
              <a:chExt cx="350304" cy="355101"/>
            </a:xfrm>
          </p:grpSpPr>
          <p:sp>
            <p:nvSpPr>
              <p:cNvPr id="640" name="形状"/>
              <p:cNvSpPr/>
              <p:nvPr/>
            </p:nvSpPr>
            <p:spPr>
              <a:xfrm flipH="1">
                <a:off x="224338" y="236333"/>
                <a:ext cx="119968" cy="113970"/>
              </a:xfrm>
              <a:custGeom>
                <a:rect l="0" t="0" r="r" b="b"/>
                <a:pathLst>
                  <a:path w="119968" h="113970" fill="norm" stroke="1">
                    <a:moveTo>
                      <a:pt x="16796" y="113970"/>
                    </a:moveTo>
                    <a:lnTo>
                      <a:pt x="0" y="95972"/>
                    </a:lnTo>
                    <a:lnTo>
                      <a:pt x="101973" y="0"/>
                    </a:lnTo>
                    <a:lnTo>
                      <a:pt x="119968" y="16795"/>
                    </a:lnTo>
                    <a:lnTo>
                      <a:pt x="16796" y="113970"/>
                    </a:lnTo>
                    <a:close/>
                  </a:path>
                </a:pathLst>
              </a:custGeom>
              <a:solidFill>
                <a:srgbClr val="FFFFFF"/>
              </a:solidFill>
              <a:ln>
                <a:noFill/>
              </a:ln>
            </p:spPr>
            <p:txBody>
              <a:bodyPr wrap="square" lIns="45719" tIns="45719" rIns="45719" bIns="45719" numCol="1" anchor="ctr"/>
              <a:lstStyle/>
              <a:p>
                <a:pPr>
                  <a:defRPr sz="2400"/>
                </a:pPr>
              </a:p>
            </p:txBody>
          </p:sp>
          <p:sp>
            <p:nvSpPr>
              <p:cNvPr id="641" name="形状"/>
              <p:cNvSpPr/>
              <p:nvPr/>
            </p:nvSpPr>
            <p:spPr>
              <a:xfrm flipH="1">
                <a:off x="165555" y="176350"/>
                <a:ext cx="91175" cy="91176"/>
              </a:xfrm>
              <a:custGeom>
                <a:rect l="0" t="0" r="r" b="b"/>
                <a:pathLst>
                  <a:path w="91175" h="91176" fill="norm" stroke="1">
                    <a:moveTo>
                      <a:pt x="45588" y="91176"/>
                    </a:moveTo>
                    <a:cubicBezTo>
                      <a:pt x="19945" y="91176"/>
                      <a:pt x="0" y="71231"/>
                      <a:pt x="0" y="45588"/>
                    </a:cubicBezTo>
                    <a:cubicBezTo>
                      <a:pt x="0" y="19945"/>
                      <a:pt x="19945" y="0"/>
                      <a:pt x="45588" y="0"/>
                    </a:cubicBezTo>
                    <a:cubicBezTo>
                      <a:pt x="71230" y="0"/>
                      <a:pt x="91175" y="19945"/>
                      <a:pt x="91175" y="45588"/>
                    </a:cubicBezTo>
                    <a:cubicBezTo>
                      <a:pt x="91175" y="71231"/>
                      <a:pt x="71230" y="91176"/>
                      <a:pt x="45588" y="91176"/>
                    </a:cubicBezTo>
                    <a:moveTo>
                      <a:pt x="45588" y="22794"/>
                    </a:moveTo>
                    <a:cubicBezTo>
                      <a:pt x="34191" y="22794"/>
                      <a:pt x="22794" y="34191"/>
                      <a:pt x="22794" y="45588"/>
                    </a:cubicBezTo>
                    <a:cubicBezTo>
                      <a:pt x="22794" y="56985"/>
                      <a:pt x="34191" y="68382"/>
                      <a:pt x="45588" y="68382"/>
                    </a:cubicBezTo>
                    <a:cubicBezTo>
                      <a:pt x="56984" y="68382"/>
                      <a:pt x="68381" y="56985"/>
                      <a:pt x="68381" y="45588"/>
                    </a:cubicBezTo>
                    <a:cubicBezTo>
                      <a:pt x="68381" y="34191"/>
                      <a:pt x="56984" y="22794"/>
                      <a:pt x="45588" y="22794"/>
                    </a:cubicBezTo>
                  </a:path>
                </a:pathLst>
              </a:custGeom>
              <a:solidFill>
                <a:srgbClr val="FFFFFF"/>
              </a:solidFill>
              <a:ln>
                <a:noFill/>
              </a:ln>
            </p:spPr>
            <p:txBody>
              <a:bodyPr wrap="square" lIns="45719" tIns="45719" rIns="45719" bIns="45719" numCol="1" anchor="ctr"/>
              <a:lstStyle/>
              <a:p>
                <a:pPr>
                  <a:defRPr sz="2400"/>
                </a:pPr>
              </a:p>
            </p:txBody>
          </p:sp>
          <p:sp>
            <p:nvSpPr>
              <p:cNvPr id="642" name="形状"/>
              <p:cNvSpPr/>
              <p:nvPr/>
            </p:nvSpPr>
            <p:spPr>
              <a:xfrm flipH="1">
                <a:off x="0" y="0"/>
                <a:ext cx="188349" cy="188348"/>
              </a:xfrm>
              <a:custGeom>
                <a:rect l="0" t="0" r="r" b="b"/>
                <a:pathLst>
                  <a:path w="188349" h="188348" fill="norm" stroke="1">
                    <a:moveTo>
                      <a:pt x="91323" y="188348"/>
                    </a:moveTo>
                    <a:cubicBezTo>
                      <a:pt x="65634" y="188348"/>
                      <a:pt x="42806" y="179785"/>
                      <a:pt x="25680" y="162668"/>
                    </a:cubicBezTo>
                    <a:cubicBezTo>
                      <a:pt x="8563" y="145542"/>
                      <a:pt x="0" y="122714"/>
                      <a:pt x="0" y="97025"/>
                    </a:cubicBezTo>
                    <a:cubicBezTo>
                      <a:pt x="0" y="71346"/>
                      <a:pt x="8563" y="48517"/>
                      <a:pt x="25680" y="31391"/>
                    </a:cubicBezTo>
                    <a:cubicBezTo>
                      <a:pt x="57071" y="0"/>
                      <a:pt x="57071" y="0"/>
                      <a:pt x="57071" y="0"/>
                    </a:cubicBezTo>
                    <a:cubicBezTo>
                      <a:pt x="188349" y="131277"/>
                      <a:pt x="188349" y="131277"/>
                      <a:pt x="188349" y="131277"/>
                    </a:cubicBezTo>
                    <a:cubicBezTo>
                      <a:pt x="156958" y="162668"/>
                      <a:pt x="156958" y="162668"/>
                      <a:pt x="156958" y="162668"/>
                    </a:cubicBezTo>
                    <a:cubicBezTo>
                      <a:pt x="139832" y="179785"/>
                      <a:pt x="117003" y="188348"/>
                      <a:pt x="91323" y="188348"/>
                    </a:cubicBezTo>
                    <a:moveTo>
                      <a:pt x="57071" y="34243"/>
                    </a:moveTo>
                    <a:cubicBezTo>
                      <a:pt x="42806" y="48517"/>
                      <a:pt x="42806" y="48517"/>
                      <a:pt x="42806" y="48517"/>
                    </a:cubicBezTo>
                    <a:cubicBezTo>
                      <a:pt x="28540" y="62783"/>
                      <a:pt x="22829" y="79908"/>
                      <a:pt x="22829" y="97025"/>
                    </a:cubicBezTo>
                    <a:cubicBezTo>
                      <a:pt x="22829" y="114151"/>
                      <a:pt x="28540" y="131277"/>
                      <a:pt x="42806" y="145542"/>
                    </a:cubicBezTo>
                    <a:cubicBezTo>
                      <a:pt x="57071" y="159808"/>
                      <a:pt x="74197" y="165520"/>
                      <a:pt x="91323" y="165520"/>
                    </a:cubicBezTo>
                    <a:cubicBezTo>
                      <a:pt x="108440" y="165520"/>
                      <a:pt x="125566" y="159808"/>
                      <a:pt x="139832" y="145542"/>
                    </a:cubicBezTo>
                    <a:cubicBezTo>
                      <a:pt x="154106" y="131277"/>
                      <a:pt x="154106" y="131277"/>
                      <a:pt x="154106" y="131277"/>
                    </a:cubicBezTo>
                    <a:lnTo>
                      <a:pt x="57071" y="34243"/>
                    </a:lnTo>
                    <a:close/>
                  </a:path>
                </a:pathLst>
              </a:custGeom>
              <a:solidFill>
                <a:srgbClr val="FFFFFF"/>
              </a:solidFill>
              <a:ln>
                <a:noFill/>
              </a:ln>
            </p:spPr>
            <p:txBody>
              <a:bodyPr wrap="square" lIns="45719" tIns="45719" rIns="45719" bIns="45719" numCol="1" anchor="ctr"/>
              <a:lstStyle/>
              <a:p>
                <a:pPr>
                  <a:defRPr sz="2400"/>
                </a:pPr>
              </a:p>
            </p:txBody>
          </p:sp>
          <p:sp>
            <p:nvSpPr>
              <p:cNvPr id="643" name="形状"/>
              <p:cNvSpPr/>
              <p:nvPr/>
            </p:nvSpPr>
            <p:spPr>
              <a:xfrm flipH="1">
                <a:off x="74380" y="74379"/>
                <a:ext cx="275925" cy="280723"/>
              </a:xfrm>
              <a:custGeom>
                <a:rect l="0" t="0" r="r" b="b"/>
                <a:pathLst>
                  <a:path w="275925" h="280723" fill="norm" stroke="1">
                    <a:moveTo>
                      <a:pt x="0" y="280723"/>
                    </a:moveTo>
                    <a:lnTo>
                      <a:pt x="26392" y="58783"/>
                    </a:lnTo>
                    <a:lnTo>
                      <a:pt x="134360" y="0"/>
                    </a:lnTo>
                    <a:lnTo>
                      <a:pt x="145154" y="19196"/>
                    </a:lnTo>
                    <a:lnTo>
                      <a:pt x="49181" y="73183"/>
                    </a:lnTo>
                    <a:lnTo>
                      <a:pt x="28793" y="253132"/>
                    </a:lnTo>
                    <a:lnTo>
                      <a:pt x="221941" y="215936"/>
                    </a:lnTo>
                    <a:lnTo>
                      <a:pt x="253136" y="133161"/>
                    </a:lnTo>
                    <a:lnTo>
                      <a:pt x="275925" y="139166"/>
                    </a:lnTo>
                    <a:lnTo>
                      <a:pt x="238739" y="238732"/>
                    </a:lnTo>
                    <a:lnTo>
                      <a:pt x="0" y="280723"/>
                    </a:lnTo>
                    <a:close/>
                  </a:path>
                </a:pathLst>
              </a:custGeom>
              <a:solidFill>
                <a:srgbClr val="FFFFFF"/>
              </a:solidFill>
              <a:ln>
                <a:noFill/>
              </a:ln>
            </p:spPr>
            <p:txBody>
              <a:bodyPr wrap="square" lIns="45719" tIns="45719" rIns="45719" bIns="45719" numCol="1" anchor="ctr"/>
              <a:lstStyle/>
              <a:p>
                <a:pPr>
                  <a:defRPr sz="2400"/>
                </a:pPr>
              </a:p>
            </p:txBody>
          </p:sp>
        </p:grpSp>
      </p:grpSp>
      <p:grpSp>
        <p:nvGrpSpPr>
          <p:cNvPr id="652" name="成组"/>
          <p:cNvGrpSpPr/>
          <p:nvPr/>
        </p:nvGrpSpPr>
        <p:grpSpPr>
          <a:xfrm>
            <a:off x="951486" y="3092281"/>
            <a:ext cx="591643" cy="591643"/>
            <a:chOff x="0" y="0"/>
            <a:chExt cx="591641" cy="591641"/>
          </a:xfrm>
        </p:grpSpPr>
        <p:sp>
          <p:nvSpPr>
            <p:cNvPr id="646" name="圆形"/>
            <p:cNvSpPr/>
            <p:nvPr/>
          </p:nvSpPr>
          <p:spPr>
            <a:xfrm>
              <a:off x="0" y="0"/>
              <a:ext cx="591642" cy="591642"/>
            </a:xfrm>
            <a:prstGeom prst="ellipse">
              <a:avLst/>
            </a:prstGeom>
            <a:solidFill>
              <a:srgbClr val="323F4F"/>
            </a:solidFill>
            <a:ln>
              <a:noFill/>
            </a:ln>
          </p:spPr>
          <p:txBody>
            <a:bodyPr wrap="square" lIns="45719" tIns="45719" rIns="45719" bIns="45719" numCol="1" anchor="ctr"/>
            <a:lstStyle/>
            <a:p>
              <a:pPr algn="ctr">
                <a:defRPr sz="2400">
                  <a:solidFill>
                    <a:srgbClr val="FFFFFF"/>
                  </a:solidFill>
                </a:defRPr>
              </a:pPr>
            </a:p>
          </p:txBody>
        </p:sp>
        <p:grpSp>
          <p:nvGrpSpPr>
            <p:cNvPr id="651" name="成组"/>
            <p:cNvGrpSpPr/>
            <p:nvPr/>
          </p:nvGrpSpPr>
          <p:grpSpPr>
            <a:xfrm>
              <a:off x="120669" y="118270"/>
              <a:ext cx="350305" cy="355102"/>
              <a:chOff x="0" y="0"/>
              <a:chExt cx="350304" cy="355101"/>
            </a:xfrm>
          </p:grpSpPr>
          <p:sp>
            <p:nvSpPr>
              <p:cNvPr id="647" name="形状"/>
              <p:cNvSpPr/>
              <p:nvPr/>
            </p:nvSpPr>
            <p:spPr>
              <a:xfrm flipH="1">
                <a:off x="224338" y="236333"/>
                <a:ext cx="119968" cy="113970"/>
              </a:xfrm>
              <a:custGeom>
                <a:rect l="0" t="0" r="r" b="b"/>
                <a:pathLst>
                  <a:path w="119968" h="113970" fill="norm" stroke="1">
                    <a:moveTo>
                      <a:pt x="16796" y="113970"/>
                    </a:moveTo>
                    <a:lnTo>
                      <a:pt x="0" y="95972"/>
                    </a:lnTo>
                    <a:lnTo>
                      <a:pt x="101973" y="0"/>
                    </a:lnTo>
                    <a:lnTo>
                      <a:pt x="119968" y="16795"/>
                    </a:lnTo>
                    <a:lnTo>
                      <a:pt x="16796" y="113970"/>
                    </a:lnTo>
                    <a:close/>
                  </a:path>
                </a:pathLst>
              </a:custGeom>
              <a:solidFill>
                <a:srgbClr val="FFFFFF"/>
              </a:solidFill>
              <a:ln>
                <a:noFill/>
              </a:ln>
            </p:spPr>
            <p:txBody>
              <a:bodyPr wrap="square" lIns="45719" tIns="45719" rIns="45719" bIns="45719" numCol="1" anchor="ctr"/>
              <a:lstStyle/>
              <a:p>
                <a:pPr>
                  <a:defRPr sz="2400"/>
                </a:pPr>
              </a:p>
            </p:txBody>
          </p:sp>
          <p:sp>
            <p:nvSpPr>
              <p:cNvPr id="648" name="形状"/>
              <p:cNvSpPr/>
              <p:nvPr/>
            </p:nvSpPr>
            <p:spPr>
              <a:xfrm flipH="1">
                <a:off x="165555" y="176350"/>
                <a:ext cx="91175" cy="91176"/>
              </a:xfrm>
              <a:custGeom>
                <a:rect l="0" t="0" r="r" b="b"/>
                <a:pathLst>
                  <a:path w="91175" h="91176" fill="norm" stroke="1">
                    <a:moveTo>
                      <a:pt x="45588" y="91176"/>
                    </a:moveTo>
                    <a:cubicBezTo>
                      <a:pt x="19945" y="91176"/>
                      <a:pt x="0" y="71231"/>
                      <a:pt x="0" y="45588"/>
                    </a:cubicBezTo>
                    <a:cubicBezTo>
                      <a:pt x="0" y="19945"/>
                      <a:pt x="19945" y="0"/>
                      <a:pt x="45588" y="0"/>
                    </a:cubicBezTo>
                    <a:cubicBezTo>
                      <a:pt x="71230" y="0"/>
                      <a:pt x="91175" y="19945"/>
                      <a:pt x="91175" y="45588"/>
                    </a:cubicBezTo>
                    <a:cubicBezTo>
                      <a:pt x="91175" y="71231"/>
                      <a:pt x="71230" y="91176"/>
                      <a:pt x="45588" y="91176"/>
                    </a:cubicBezTo>
                    <a:moveTo>
                      <a:pt x="45588" y="22794"/>
                    </a:moveTo>
                    <a:cubicBezTo>
                      <a:pt x="34191" y="22794"/>
                      <a:pt x="22794" y="34191"/>
                      <a:pt x="22794" y="45588"/>
                    </a:cubicBezTo>
                    <a:cubicBezTo>
                      <a:pt x="22794" y="56985"/>
                      <a:pt x="34191" y="68382"/>
                      <a:pt x="45588" y="68382"/>
                    </a:cubicBezTo>
                    <a:cubicBezTo>
                      <a:pt x="56984" y="68382"/>
                      <a:pt x="68381" y="56985"/>
                      <a:pt x="68381" y="45588"/>
                    </a:cubicBezTo>
                    <a:cubicBezTo>
                      <a:pt x="68381" y="34191"/>
                      <a:pt x="56984" y="22794"/>
                      <a:pt x="45588" y="22794"/>
                    </a:cubicBezTo>
                  </a:path>
                </a:pathLst>
              </a:custGeom>
              <a:solidFill>
                <a:srgbClr val="FFFFFF"/>
              </a:solidFill>
              <a:ln>
                <a:noFill/>
              </a:ln>
            </p:spPr>
            <p:txBody>
              <a:bodyPr wrap="square" lIns="45719" tIns="45719" rIns="45719" bIns="45719" numCol="1" anchor="ctr"/>
              <a:lstStyle/>
              <a:p>
                <a:pPr>
                  <a:defRPr sz="2400"/>
                </a:pPr>
              </a:p>
            </p:txBody>
          </p:sp>
          <p:sp>
            <p:nvSpPr>
              <p:cNvPr id="649" name="形状"/>
              <p:cNvSpPr/>
              <p:nvPr/>
            </p:nvSpPr>
            <p:spPr>
              <a:xfrm flipH="1">
                <a:off x="0" y="0"/>
                <a:ext cx="188349" cy="188348"/>
              </a:xfrm>
              <a:custGeom>
                <a:rect l="0" t="0" r="r" b="b"/>
                <a:pathLst>
                  <a:path w="188349" h="188348" fill="norm" stroke="1">
                    <a:moveTo>
                      <a:pt x="91323" y="188348"/>
                    </a:moveTo>
                    <a:cubicBezTo>
                      <a:pt x="65634" y="188348"/>
                      <a:pt x="42806" y="179785"/>
                      <a:pt x="25680" y="162668"/>
                    </a:cubicBezTo>
                    <a:cubicBezTo>
                      <a:pt x="8563" y="145542"/>
                      <a:pt x="0" y="122714"/>
                      <a:pt x="0" y="97025"/>
                    </a:cubicBezTo>
                    <a:cubicBezTo>
                      <a:pt x="0" y="71346"/>
                      <a:pt x="8563" y="48517"/>
                      <a:pt x="25680" y="31391"/>
                    </a:cubicBezTo>
                    <a:cubicBezTo>
                      <a:pt x="57071" y="0"/>
                      <a:pt x="57071" y="0"/>
                      <a:pt x="57071" y="0"/>
                    </a:cubicBezTo>
                    <a:cubicBezTo>
                      <a:pt x="188349" y="131277"/>
                      <a:pt x="188349" y="131277"/>
                      <a:pt x="188349" y="131277"/>
                    </a:cubicBezTo>
                    <a:cubicBezTo>
                      <a:pt x="156958" y="162668"/>
                      <a:pt x="156958" y="162668"/>
                      <a:pt x="156958" y="162668"/>
                    </a:cubicBezTo>
                    <a:cubicBezTo>
                      <a:pt x="139832" y="179785"/>
                      <a:pt x="117003" y="188348"/>
                      <a:pt x="91323" y="188348"/>
                    </a:cubicBezTo>
                    <a:moveTo>
                      <a:pt x="57071" y="34243"/>
                    </a:moveTo>
                    <a:cubicBezTo>
                      <a:pt x="42806" y="48517"/>
                      <a:pt x="42806" y="48517"/>
                      <a:pt x="42806" y="48517"/>
                    </a:cubicBezTo>
                    <a:cubicBezTo>
                      <a:pt x="28540" y="62783"/>
                      <a:pt x="22829" y="79908"/>
                      <a:pt x="22829" y="97025"/>
                    </a:cubicBezTo>
                    <a:cubicBezTo>
                      <a:pt x="22829" y="114151"/>
                      <a:pt x="28540" y="131277"/>
                      <a:pt x="42806" y="145542"/>
                    </a:cubicBezTo>
                    <a:cubicBezTo>
                      <a:pt x="57071" y="159808"/>
                      <a:pt x="74197" y="165520"/>
                      <a:pt x="91323" y="165520"/>
                    </a:cubicBezTo>
                    <a:cubicBezTo>
                      <a:pt x="108440" y="165520"/>
                      <a:pt x="125566" y="159808"/>
                      <a:pt x="139832" y="145542"/>
                    </a:cubicBezTo>
                    <a:cubicBezTo>
                      <a:pt x="154106" y="131277"/>
                      <a:pt x="154106" y="131277"/>
                      <a:pt x="154106" y="131277"/>
                    </a:cubicBezTo>
                    <a:lnTo>
                      <a:pt x="57071" y="34243"/>
                    </a:lnTo>
                    <a:close/>
                  </a:path>
                </a:pathLst>
              </a:custGeom>
              <a:solidFill>
                <a:srgbClr val="FFFFFF"/>
              </a:solidFill>
              <a:ln>
                <a:noFill/>
              </a:ln>
            </p:spPr>
            <p:txBody>
              <a:bodyPr wrap="square" lIns="45719" tIns="45719" rIns="45719" bIns="45719" numCol="1" anchor="ctr"/>
              <a:lstStyle/>
              <a:p>
                <a:pPr>
                  <a:defRPr sz="2400"/>
                </a:pPr>
              </a:p>
            </p:txBody>
          </p:sp>
          <p:sp>
            <p:nvSpPr>
              <p:cNvPr id="650" name="形状"/>
              <p:cNvSpPr/>
              <p:nvPr/>
            </p:nvSpPr>
            <p:spPr>
              <a:xfrm flipH="1">
                <a:off x="74380" y="74379"/>
                <a:ext cx="275925" cy="280723"/>
              </a:xfrm>
              <a:custGeom>
                <a:rect l="0" t="0" r="r" b="b"/>
                <a:pathLst>
                  <a:path w="275925" h="280723" fill="norm" stroke="1">
                    <a:moveTo>
                      <a:pt x="0" y="280723"/>
                    </a:moveTo>
                    <a:lnTo>
                      <a:pt x="26392" y="58783"/>
                    </a:lnTo>
                    <a:lnTo>
                      <a:pt x="134360" y="0"/>
                    </a:lnTo>
                    <a:lnTo>
                      <a:pt x="145154" y="19196"/>
                    </a:lnTo>
                    <a:lnTo>
                      <a:pt x="49181" y="73183"/>
                    </a:lnTo>
                    <a:lnTo>
                      <a:pt x="28793" y="253132"/>
                    </a:lnTo>
                    <a:lnTo>
                      <a:pt x="221941" y="215936"/>
                    </a:lnTo>
                    <a:lnTo>
                      <a:pt x="253136" y="133161"/>
                    </a:lnTo>
                    <a:lnTo>
                      <a:pt x="275925" y="139166"/>
                    </a:lnTo>
                    <a:lnTo>
                      <a:pt x="238739" y="238732"/>
                    </a:lnTo>
                    <a:lnTo>
                      <a:pt x="0" y="280723"/>
                    </a:lnTo>
                    <a:close/>
                  </a:path>
                </a:pathLst>
              </a:custGeom>
              <a:solidFill>
                <a:srgbClr val="FFFFFF"/>
              </a:solidFill>
              <a:ln>
                <a:noFill/>
              </a:ln>
            </p:spPr>
            <p:txBody>
              <a:bodyPr wrap="square" lIns="45719" tIns="45719" rIns="45719" bIns="45719" numCol="1" anchor="ctr"/>
              <a:lstStyle/>
              <a:p>
                <a:pPr>
                  <a:defRPr sz="2400"/>
                </a:pPr>
              </a:p>
            </p:txBody>
          </p:sp>
        </p:grpSp>
      </p:grpSp>
      <p:grpSp>
        <p:nvGrpSpPr>
          <p:cNvPr id="659" name="成组"/>
          <p:cNvGrpSpPr/>
          <p:nvPr/>
        </p:nvGrpSpPr>
        <p:grpSpPr>
          <a:xfrm>
            <a:off x="951486" y="3944253"/>
            <a:ext cx="591643" cy="591643"/>
            <a:chOff x="0" y="0"/>
            <a:chExt cx="591641" cy="591641"/>
          </a:xfrm>
        </p:grpSpPr>
        <p:sp>
          <p:nvSpPr>
            <p:cNvPr id="653" name="圆形"/>
            <p:cNvSpPr/>
            <p:nvPr/>
          </p:nvSpPr>
          <p:spPr>
            <a:xfrm>
              <a:off x="0" y="0"/>
              <a:ext cx="591642" cy="591642"/>
            </a:xfrm>
            <a:prstGeom prst="ellipse">
              <a:avLst/>
            </a:prstGeom>
            <a:solidFill>
              <a:srgbClr val="FFC200"/>
            </a:solidFill>
            <a:ln>
              <a:noFill/>
            </a:ln>
          </p:spPr>
          <p:txBody>
            <a:bodyPr wrap="square" lIns="45719" tIns="45719" rIns="45719" bIns="45719" numCol="1" anchor="ctr"/>
            <a:lstStyle/>
            <a:p>
              <a:pPr algn="ctr">
                <a:defRPr sz="2400">
                  <a:solidFill>
                    <a:srgbClr val="FFFFFF"/>
                  </a:solidFill>
                </a:defRPr>
              </a:pPr>
            </a:p>
          </p:txBody>
        </p:sp>
        <p:grpSp>
          <p:nvGrpSpPr>
            <p:cNvPr id="658" name="成组"/>
            <p:cNvGrpSpPr/>
            <p:nvPr/>
          </p:nvGrpSpPr>
          <p:grpSpPr>
            <a:xfrm>
              <a:off x="120669" y="118270"/>
              <a:ext cx="350305" cy="355102"/>
              <a:chOff x="0" y="0"/>
              <a:chExt cx="350304" cy="355101"/>
            </a:xfrm>
          </p:grpSpPr>
          <p:sp>
            <p:nvSpPr>
              <p:cNvPr id="654" name="形状"/>
              <p:cNvSpPr/>
              <p:nvPr/>
            </p:nvSpPr>
            <p:spPr>
              <a:xfrm flipH="1">
                <a:off x="224338" y="236333"/>
                <a:ext cx="119968" cy="113970"/>
              </a:xfrm>
              <a:custGeom>
                <a:rect l="0" t="0" r="r" b="b"/>
                <a:pathLst>
                  <a:path w="119968" h="113970" fill="norm" stroke="1">
                    <a:moveTo>
                      <a:pt x="16796" y="113970"/>
                    </a:moveTo>
                    <a:lnTo>
                      <a:pt x="0" y="95972"/>
                    </a:lnTo>
                    <a:lnTo>
                      <a:pt x="101973" y="0"/>
                    </a:lnTo>
                    <a:lnTo>
                      <a:pt x="119968" y="16795"/>
                    </a:lnTo>
                    <a:lnTo>
                      <a:pt x="16796" y="113970"/>
                    </a:lnTo>
                    <a:close/>
                  </a:path>
                </a:pathLst>
              </a:custGeom>
              <a:solidFill>
                <a:srgbClr val="FFFFFF"/>
              </a:solidFill>
              <a:ln>
                <a:noFill/>
              </a:ln>
            </p:spPr>
            <p:txBody>
              <a:bodyPr wrap="square" lIns="45719" tIns="45719" rIns="45719" bIns="45719" numCol="1" anchor="ctr"/>
              <a:lstStyle/>
              <a:p>
                <a:pPr>
                  <a:defRPr sz="2400"/>
                </a:pPr>
              </a:p>
            </p:txBody>
          </p:sp>
          <p:sp>
            <p:nvSpPr>
              <p:cNvPr id="655" name="形状"/>
              <p:cNvSpPr/>
              <p:nvPr/>
            </p:nvSpPr>
            <p:spPr>
              <a:xfrm flipH="1">
                <a:off x="165555" y="176350"/>
                <a:ext cx="91175" cy="91176"/>
              </a:xfrm>
              <a:custGeom>
                <a:rect l="0" t="0" r="r" b="b"/>
                <a:pathLst>
                  <a:path w="91175" h="91176" fill="norm" stroke="1">
                    <a:moveTo>
                      <a:pt x="45588" y="91176"/>
                    </a:moveTo>
                    <a:cubicBezTo>
                      <a:pt x="19945" y="91176"/>
                      <a:pt x="0" y="71231"/>
                      <a:pt x="0" y="45588"/>
                    </a:cubicBezTo>
                    <a:cubicBezTo>
                      <a:pt x="0" y="19945"/>
                      <a:pt x="19945" y="0"/>
                      <a:pt x="45588" y="0"/>
                    </a:cubicBezTo>
                    <a:cubicBezTo>
                      <a:pt x="71230" y="0"/>
                      <a:pt x="91175" y="19945"/>
                      <a:pt x="91175" y="45588"/>
                    </a:cubicBezTo>
                    <a:cubicBezTo>
                      <a:pt x="91175" y="71231"/>
                      <a:pt x="71230" y="91176"/>
                      <a:pt x="45588" y="91176"/>
                    </a:cubicBezTo>
                    <a:moveTo>
                      <a:pt x="45588" y="22794"/>
                    </a:moveTo>
                    <a:cubicBezTo>
                      <a:pt x="34191" y="22794"/>
                      <a:pt x="22794" y="34191"/>
                      <a:pt x="22794" y="45588"/>
                    </a:cubicBezTo>
                    <a:cubicBezTo>
                      <a:pt x="22794" y="56985"/>
                      <a:pt x="34191" y="68382"/>
                      <a:pt x="45588" y="68382"/>
                    </a:cubicBezTo>
                    <a:cubicBezTo>
                      <a:pt x="56984" y="68382"/>
                      <a:pt x="68381" y="56985"/>
                      <a:pt x="68381" y="45588"/>
                    </a:cubicBezTo>
                    <a:cubicBezTo>
                      <a:pt x="68381" y="34191"/>
                      <a:pt x="56984" y="22794"/>
                      <a:pt x="45588" y="22794"/>
                    </a:cubicBezTo>
                  </a:path>
                </a:pathLst>
              </a:custGeom>
              <a:solidFill>
                <a:srgbClr val="FFFFFF"/>
              </a:solidFill>
              <a:ln>
                <a:noFill/>
              </a:ln>
            </p:spPr>
            <p:txBody>
              <a:bodyPr wrap="square" lIns="45719" tIns="45719" rIns="45719" bIns="45719" numCol="1" anchor="ctr"/>
              <a:lstStyle/>
              <a:p>
                <a:pPr>
                  <a:defRPr sz="2400"/>
                </a:pPr>
              </a:p>
            </p:txBody>
          </p:sp>
          <p:sp>
            <p:nvSpPr>
              <p:cNvPr id="656" name="形状"/>
              <p:cNvSpPr/>
              <p:nvPr/>
            </p:nvSpPr>
            <p:spPr>
              <a:xfrm flipH="1">
                <a:off x="0" y="0"/>
                <a:ext cx="188349" cy="188348"/>
              </a:xfrm>
              <a:custGeom>
                <a:rect l="0" t="0" r="r" b="b"/>
                <a:pathLst>
                  <a:path w="188349" h="188348" fill="norm" stroke="1">
                    <a:moveTo>
                      <a:pt x="91323" y="188348"/>
                    </a:moveTo>
                    <a:cubicBezTo>
                      <a:pt x="65634" y="188348"/>
                      <a:pt x="42806" y="179785"/>
                      <a:pt x="25680" y="162668"/>
                    </a:cubicBezTo>
                    <a:cubicBezTo>
                      <a:pt x="8563" y="145542"/>
                      <a:pt x="0" y="122714"/>
                      <a:pt x="0" y="97025"/>
                    </a:cubicBezTo>
                    <a:cubicBezTo>
                      <a:pt x="0" y="71346"/>
                      <a:pt x="8563" y="48517"/>
                      <a:pt x="25680" y="31391"/>
                    </a:cubicBezTo>
                    <a:cubicBezTo>
                      <a:pt x="57071" y="0"/>
                      <a:pt x="57071" y="0"/>
                      <a:pt x="57071" y="0"/>
                    </a:cubicBezTo>
                    <a:cubicBezTo>
                      <a:pt x="188349" y="131277"/>
                      <a:pt x="188349" y="131277"/>
                      <a:pt x="188349" y="131277"/>
                    </a:cubicBezTo>
                    <a:cubicBezTo>
                      <a:pt x="156958" y="162668"/>
                      <a:pt x="156958" y="162668"/>
                      <a:pt x="156958" y="162668"/>
                    </a:cubicBezTo>
                    <a:cubicBezTo>
                      <a:pt x="139832" y="179785"/>
                      <a:pt x="117003" y="188348"/>
                      <a:pt x="91323" y="188348"/>
                    </a:cubicBezTo>
                    <a:moveTo>
                      <a:pt x="57071" y="34243"/>
                    </a:moveTo>
                    <a:cubicBezTo>
                      <a:pt x="42806" y="48517"/>
                      <a:pt x="42806" y="48517"/>
                      <a:pt x="42806" y="48517"/>
                    </a:cubicBezTo>
                    <a:cubicBezTo>
                      <a:pt x="28540" y="62783"/>
                      <a:pt x="22829" y="79908"/>
                      <a:pt x="22829" y="97025"/>
                    </a:cubicBezTo>
                    <a:cubicBezTo>
                      <a:pt x="22829" y="114151"/>
                      <a:pt x="28540" y="131277"/>
                      <a:pt x="42806" y="145542"/>
                    </a:cubicBezTo>
                    <a:cubicBezTo>
                      <a:pt x="57071" y="159808"/>
                      <a:pt x="74197" y="165520"/>
                      <a:pt x="91323" y="165520"/>
                    </a:cubicBezTo>
                    <a:cubicBezTo>
                      <a:pt x="108440" y="165520"/>
                      <a:pt x="125566" y="159808"/>
                      <a:pt x="139832" y="145542"/>
                    </a:cubicBezTo>
                    <a:cubicBezTo>
                      <a:pt x="154106" y="131277"/>
                      <a:pt x="154106" y="131277"/>
                      <a:pt x="154106" y="131277"/>
                    </a:cubicBezTo>
                    <a:lnTo>
                      <a:pt x="57071" y="34243"/>
                    </a:lnTo>
                    <a:close/>
                  </a:path>
                </a:pathLst>
              </a:custGeom>
              <a:solidFill>
                <a:srgbClr val="FFFFFF"/>
              </a:solidFill>
              <a:ln>
                <a:noFill/>
              </a:ln>
            </p:spPr>
            <p:txBody>
              <a:bodyPr wrap="square" lIns="45719" tIns="45719" rIns="45719" bIns="45719" numCol="1" anchor="ctr"/>
              <a:lstStyle/>
              <a:p>
                <a:pPr>
                  <a:defRPr sz="2400"/>
                </a:pPr>
              </a:p>
            </p:txBody>
          </p:sp>
          <p:sp>
            <p:nvSpPr>
              <p:cNvPr id="657" name="形状"/>
              <p:cNvSpPr/>
              <p:nvPr/>
            </p:nvSpPr>
            <p:spPr>
              <a:xfrm flipH="1">
                <a:off x="74380" y="74379"/>
                <a:ext cx="275925" cy="280723"/>
              </a:xfrm>
              <a:custGeom>
                <a:rect l="0" t="0" r="r" b="b"/>
                <a:pathLst>
                  <a:path w="275925" h="280723" fill="norm" stroke="1">
                    <a:moveTo>
                      <a:pt x="0" y="280723"/>
                    </a:moveTo>
                    <a:lnTo>
                      <a:pt x="26392" y="58783"/>
                    </a:lnTo>
                    <a:lnTo>
                      <a:pt x="134360" y="0"/>
                    </a:lnTo>
                    <a:lnTo>
                      <a:pt x="145154" y="19196"/>
                    </a:lnTo>
                    <a:lnTo>
                      <a:pt x="49181" y="73183"/>
                    </a:lnTo>
                    <a:lnTo>
                      <a:pt x="28793" y="253132"/>
                    </a:lnTo>
                    <a:lnTo>
                      <a:pt x="221941" y="215936"/>
                    </a:lnTo>
                    <a:lnTo>
                      <a:pt x="253136" y="133161"/>
                    </a:lnTo>
                    <a:lnTo>
                      <a:pt x="275925" y="139166"/>
                    </a:lnTo>
                    <a:lnTo>
                      <a:pt x="238739" y="238732"/>
                    </a:lnTo>
                    <a:lnTo>
                      <a:pt x="0" y="280723"/>
                    </a:lnTo>
                    <a:close/>
                  </a:path>
                </a:pathLst>
              </a:custGeom>
              <a:solidFill>
                <a:srgbClr val="FFFFFF"/>
              </a:solidFill>
              <a:ln>
                <a:noFill/>
              </a:ln>
            </p:spPr>
            <p:txBody>
              <a:bodyPr wrap="square" lIns="45719" tIns="45719" rIns="45719" bIns="45719" numCol="1" anchor="ctr"/>
              <a:lstStyle/>
              <a:p>
                <a:pPr>
                  <a:defRPr sz="2400"/>
                </a:pPr>
              </a:p>
            </p:txBody>
          </p:sp>
        </p:grpSp>
      </p:grpSp>
      <p:grpSp>
        <p:nvGrpSpPr>
          <p:cNvPr id="666" name="成组"/>
          <p:cNvGrpSpPr/>
          <p:nvPr/>
        </p:nvGrpSpPr>
        <p:grpSpPr>
          <a:xfrm>
            <a:off x="951483" y="4796223"/>
            <a:ext cx="591643" cy="591643"/>
            <a:chOff x="0" y="0"/>
            <a:chExt cx="591641" cy="591641"/>
          </a:xfrm>
        </p:grpSpPr>
        <p:sp>
          <p:nvSpPr>
            <p:cNvPr id="660" name="圆形"/>
            <p:cNvSpPr/>
            <p:nvPr/>
          </p:nvSpPr>
          <p:spPr>
            <a:xfrm>
              <a:off x="0" y="0"/>
              <a:ext cx="591642" cy="591642"/>
            </a:xfrm>
            <a:prstGeom prst="ellipse">
              <a:avLst/>
            </a:prstGeom>
            <a:solidFill>
              <a:srgbClr val="323F4F"/>
            </a:solidFill>
            <a:ln>
              <a:noFill/>
            </a:ln>
          </p:spPr>
          <p:txBody>
            <a:bodyPr wrap="square" lIns="45719" tIns="45719" rIns="45719" bIns="45719" numCol="1" anchor="ctr"/>
            <a:lstStyle/>
            <a:p>
              <a:pPr algn="ctr">
                <a:defRPr sz="2400">
                  <a:solidFill>
                    <a:srgbClr val="FFFFFF"/>
                  </a:solidFill>
                </a:defRPr>
              </a:pPr>
            </a:p>
          </p:txBody>
        </p:sp>
        <p:grpSp>
          <p:nvGrpSpPr>
            <p:cNvPr id="665" name="成组"/>
            <p:cNvGrpSpPr/>
            <p:nvPr/>
          </p:nvGrpSpPr>
          <p:grpSpPr>
            <a:xfrm>
              <a:off x="120671" y="118270"/>
              <a:ext cx="350305" cy="355102"/>
              <a:chOff x="0" y="0"/>
              <a:chExt cx="350304" cy="355101"/>
            </a:xfrm>
          </p:grpSpPr>
          <p:sp>
            <p:nvSpPr>
              <p:cNvPr id="661" name="形状"/>
              <p:cNvSpPr/>
              <p:nvPr/>
            </p:nvSpPr>
            <p:spPr>
              <a:xfrm flipH="1">
                <a:off x="224338" y="236333"/>
                <a:ext cx="119968" cy="113970"/>
              </a:xfrm>
              <a:custGeom>
                <a:rect l="0" t="0" r="r" b="b"/>
                <a:pathLst>
                  <a:path w="119968" h="113970" fill="norm" stroke="1">
                    <a:moveTo>
                      <a:pt x="16796" y="113970"/>
                    </a:moveTo>
                    <a:lnTo>
                      <a:pt x="0" y="95972"/>
                    </a:lnTo>
                    <a:lnTo>
                      <a:pt x="101973" y="0"/>
                    </a:lnTo>
                    <a:lnTo>
                      <a:pt x="119968" y="16795"/>
                    </a:lnTo>
                    <a:lnTo>
                      <a:pt x="16796" y="113970"/>
                    </a:lnTo>
                    <a:close/>
                  </a:path>
                </a:pathLst>
              </a:custGeom>
              <a:solidFill>
                <a:srgbClr val="FFFFFF"/>
              </a:solidFill>
              <a:ln>
                <a:noFill/>
              </a:ln>
            </p:spPr>
            <p:txBody>
              <a:bodyPr wrap="square" lIns="45719" tIns="45719" rIns="45719" bIns="45719" numCol="1" anchor="ctr"/>
              <a:lstStyle/>
              <a:p>
                <a:pPr>
                  <a:defRPr sz="2400"/>
                </a:pPr>
              </a:p>
            </p:txBody>
          </p:sp>
          <p:sp>
            <p:nvSpPr>
              <p:cNvPr id="662" name="形状"/>
              <p:cNvSpPr/>
              <p:nvPr/>
            </p:nvSpPr>
            <p:spPr>
              <a:xfrm flipH="1">
                <a:off x="165555" y="176350"/>
                <a:ext cx="91175" cy="91176"/>
              </a:xfrm>
              <a:custGeom>
                <a:rect l="0" t="0" r="r" b="b"/>
                <a:pathLst>
                  <a:path w="91175" h="91176" fill="norm" stroke="1">
                    <a:moveTo>
                      <a:pt x="45588" y="91176"/>
                    </a:moveTo>
                    <a:cubicBezTo>
                      <a:pt x="19945" y="91176"/>
                      <a:pt x="0" y="71231"/>
                      <a:pt x="0" y="45588"/>
                    </a:cubicBezTo>
                    <a:cubicBezTo>
                      <a:pt x="0" y="19945"/>
                      <a:pt x="19945" y="0"/>
                      <a:pt x="45588" y="0"/>
                    </a:cubicBezTo>
                    <a:cubicBezTo>
                      <a:pt x="71230" y="0"/>
                      <a:pt x="91175" y="19945"/>
                      <a:pt x="91175" y="45588"/>
                    </a:cubicBezTo>
                    <a:cubicBezTo>
                      <a:pt x="91175" y="71231"/>
                      <a:pt x="71230" y="91176"/>
                      <a:pt x="45588" y="91176"/>
                    </a:cubicBezTo>
                    <a:moveTo>
                      <a:pt x="45588" y="22794"/>
                    </a:moveTo>
                    <a:cubicBezTo>
                      <a:pt x="34191" y="22794"/>
                      <a:pt x="22794" y="34191"/>
                      <a:pt x="22794" y="45588"/>
                    </a:cubicBezTo>
                    <a:cubicBezTo>
                      <a:pt x="22794" y="56985"/>
                      <a:pt x="34191" y="68382"/>
                      <a:pt x="45588" y="68382"/>
                    </a:cubicBezTo>
                    <a:cubicBezTo>
                      <a:pt x="56984" y="68382"/>
                      <a:pt x="68381" y="56985"/>
                      <a:pt x="68381" y="45588"/>
                    </a:cubicBezTo>
                    <a:cubicBezTo>
                      <a:pt x="68381" y="34191"/>
                      <a:pt x="56984" y="22794"/>
                      <a:pt x="45588" y="22794"/>
                    </a:cubicBezTo>
                  </a:path>
                </a:pathLst>
              </a:custGeom>
              <a:solidFill>
                <a:srgbClr val="FFFFFF"/>
              </a:solidFill>
              <a:ln>
                <a:noFill/>
              </a:ln>
            </p:spPr>
            <p:txBody>
              <a:bodyPr wrap="square" lIns="45719" tIns="45719" rIns="45719" bIns="45719" numCol="1" anchor="ctr"/>
              <a:lstStyle/>
              <a:p>
                <a:pPr>
                  <a:defRPr sz="2400"/>
                </a:pPr>
              </a:p>
            </p:txBody>
          </p:sp>
          <p:sp>
            <p:nvSpPr>
              <p:cNvPr id="663" name="形状"/>
              <p:cNvSpPr/>
              <p:nvPr/>
            </p:nvSpPr>
            <p:spPr>
              <a:xfrm flipH="1">
                <a:off x="0" y="0"/>
                <a:ext cx="188349" cy="188348"/>
              </a:xfrm>
              <a:custGeom>
                <a:rect l="0" t="0" r="r" b="b"/>
                <a:pathLst>
                  <a:path w="188349" h="188348" fill="norm" stroke="1">
                    <a:moveTo>
                      <a:pt x="91323" y="188348"/>
                    </a:moveTo>
                    <a:cubicBezTo>
                      <a:pt x="65634" y="188348"/>
                      <a:pt x="42806" y="179785"/>
                      <a:pt x="25680" y="162668"/>
                    </a:cubicBezTo>
                    <a:cubicBezTo>
                      <a:pt x="8563" y="145542"/>
                      <a:pt x="0" y="122714"/>
                      <a:pt x="0" y="97025"/>
                    </a:cubicBezTo>
                    <a:cubicBezTo>
                      <a:pt x="0" y="71346"/>
                      <a:pt x="8563" y="48517"/>
                      <a:pt x="25680" y="31391"/>
                    </a:cubicBezTo>
                    <a:cubicBezTo>
                      <a:pt x="57071" y="0"/>
                      <a:pt x="57071" y="0"/>
                      <a:pt x="57071" y="0"/>
                    </a:cubicBezTo>
                    <a:cubicBezTo>
                      <a:pt x="188349" y="131277"/>
                      <a:pt x="188349" y="131277"/>
                      <a:pt x="188349" y="131277"/>
                    </a:cubicBezTo>
                    <a:cubicBezTo>
                      <a:pt x="156958" y="162668"/>
                      <a:pt x="156958" y="162668"/>
                      <a:pt x="156958" y="162668"/>
                    </a:cubicBezTo>
                    <a:cubicBezTo>
                      <a:pt x="139832" y="179785"/>
                      <a:pt x="117003" y="188348"/>
                      <a:pt x="91323" y="188348"/>
                    </a:cubicBezTo>
                    <a:moveTo>
                      <a:pt x="57071" y="34243"/>
                    </a:moveTo>
                    <a:cubicBezTo>
                      <a:pt x="42806" y="48517"/>
                      <a:pt x="42806" y="48517"/>
                      <a:pt x="42806" y="48517"/>
                    </a:cubicBezTo>
                    <a:cubicBezTo>
                      <a:pt x="28540" y="62783"/>
                      <a:pt x="22829" y="79908"/>
                      <a:pt x="22829" y="97025"/>
                    </a:cubicBezTo>
                    <a:cubicBezTo>
                      <a:pt x="22829" y="114151"/>
                      <a:pt x="28540" y="131277"/>
                      <a:pt x="42806" y="145542"/>
                    </a:cubicBezTo>
                    <a:cubicBezTo>
                      <a:pt x="57071" y="159808"/>
                      <a:pt x="74197" y="165520"/>
                      <a:pt x="91323" y="165520"/>
                    </a:cubicBezTo>
                    <a:cubicBezTo>
                      <a:pt x="108440" y="165520"/>
                      <a:pt x="125566" y="159808"/>
                      <a:pt x="139832" y="145542"/>
                    </a:cubicBezTo>
                    <a:cubicBezTo>
                      <a:pt x="154106" y="131277"/>
                      <a:pt x="154106" y="131277"/>
                      <a:pt x="154106" y="131277"/>
                    </a:cubicBezTo>
                    <a:lnTo>
                      <a:pt x="57071" y="34243"/>
                    </a:lnTo>
                    <a:close/>
                  </a:path>
                </a:pathLst>
              </a:custGeom>
              <a:solidFill>
                <a:srgbClr val="FFFFFF"/>
              </a:solidFill>
              <a:ln>
                <a:noFill/>
              </a:ln>
            </p:spPr>
            <p:txBody>
              <a:bodyPr wrap="square" lIns="45719" tIns="45719" rIns="45719" bIns="45719" numCol="1" anchor="ctr"/>
              <a:lstStyle/>
              <a:p>
                <a:pPr>
                  <a:defRPr sz="2400"/>
                </a:pPr>
              </a:p>
            </p:txBody>
          </p:sp>
          <p:sp>
            <p:nvSpPr>
              <p:cNvPr id="664" name="形状"/>
              <p:cNvSpPr/>
              <p:nvPr/>
            </p:nvSpPr>
            <p:spPr>
              <a:xfrm flipH="1">
                <a:off x="74380" y="74379"/>
                <a:ext cx="275925" cy="280723"/>
              </a:xfrm>
              <a:custGeom>
                <a:rect l="0" t="0" r="r" b="b"/>
                <a:pathLst>
                  <a:path w="275925" h="280723" fill="norm" stroke="1">
                    <a:moveTo>
                      <a:pt x="0" y="280723"/>
                    </a:moveTo>
                    <a:lnTo>
                      <a:pt x="26392" y="58783"/>
                    </a:lnTo>
                    <a:lnTo>
                      <a:pt x="134360" y="0"/>
                    </a:lnTo>
                    <a:lnTo>
                      <a:pt x="145154" y="19196"/>
                    </a:lnTo>
                    <a:lnTo>
                      <a:pt x="49181" y="73183"/>
                    </a:lnTo>
                    <a:lnTo>
                      <a:pt x="28793" y="253132"/>
                    </a:lnTo>
                    <a:lnTo>
                      <a:pt x="221941" y="215936"/>
                    </a:lnTo>
                    <a:lnTo>
                      <a:pt x="253136" y="133161"/>
                    </a:lnTo>
                    <a:lnTo>
                      <a:pt x="275925" y="139166"/>
                    </a:lnTo>
                    <a:lnTo>
                      <a:pt x="238739" y="238732"/>
                    </a:lnTo>
                    <a:lnTo>
                      <a:pt x="0" y="280723"/>
                    </a:lnTo>
                    <a:close/>
                  </a:path>
                </a:pathLst>
              </a:custGeom>
              <a:solidFill>
                <a:srgbClr val="FFFFFF"/>
              </a:solidFill>
              <a:ln>
                <a:noFill/>
              </a:ln>
            </p:spPr>
            <p:txBody>
              <a:bodyPr wrap="square" lIns="45719" tIns="45719" rIns="45719" bIns="45719" numCol="1" anchor="ctr"/>
              <a:lstStyle/>
              <a:p>
                <a:pPr>
                  <a:defRPr sz="2400"/>
                </a:pPr>
              </a:p>
            </p:txBody>
          </p:sp>
        </p:grpSp>
      </p:grpSp>
      <p:grpSp>
        <p:nvGrpSpPr>
          <p:cNvPr id="669" name="成组"/>
          <p:cNvGrpSpPr/>
          <p:nvPr/>
        </p:nvGrpSpPr>
        <p:grpSpPr>
          <a:xfrm>
            <a:off x="1678244" y="2208697"/>
            <a:ext cx="4417757" cy="606625"/>
            <a:chOff x="0" y="0"/>
            <a:chExt cx="4417755" cy="606623"/>
          </a:xfrm>
        </p:grpSpPr>
        <p:sp>
          <p:nvSpPr>
            <p:cNvPr id="667" name="用户可以在投影仪或者计算机上进行演示也可以将演示文稿"/>
            <p:cNvSpPr txBox="1"/>
            <p:nvPr/>
          </p:nvSpPr>
          <p:spPr>
            <a:xfrm>
              <a:off x="0" y="299283"/>
              <a:ext cx="4417756" cy="307341"/>
            </a:xfrm>
            <a:prstGeom prst="rect">
              <a:avLst/>
            </a:prstGeom>
            <a:noFill/>
            <a:ln>
              <a:noFill/>
            </a:ln>
          </p:spPr>
          <p:txBody>
            <a:bodyPr wrap="square" lIns="45719" tIns="45719" rIns="45719" bIns="45719" numCol="1" anchor="t">
              <a:spAutoFit/>
            </a:bodyPr>
            <a:lstStyle>
              <a:lvl1pPr lvl="0" algn="just">
                <a:lnSpc>
                  <a:spcPct val="120000"/>
                </a:lnSpc>
                <a:defRPr sz="1200">
                  <a:solidFill>
                    <a:srgbClr val="80807F"/>
                  </a:solidFill>
                  <a:latin typeface="Helvetica"/>
                  <a:ea typeface="Helvetica"/>
                </a:defRPr>
              </a:lvl1pPr>
            </a:lstStyle>
            <a:p>
              <a:pPr>
                <a:defRPr>
                  <a:latin typeface="Century Gothic"/>
                  <a:ea typeface="Century Gothic"/>
                </a:defRPr>
              </a:pPr>
              <a:r>
                <a:rPr>
                  <a:latin typeface="Helvetica"/>
                  <a:ea typeface="Helvetica"/>
                </a:rPr>
                <a:t>用户可以在投影仪或者计算机上进行演示也可以将演示文稿</a:t>
              </a:r>
            </a:p>
          </p:txBody>
        </p:sp>
        <p:sp>
          <p:nvSpPr>
            <p:cNvPr id="668" name="标题文字添加"/>
            <p:cNvSpPr txBox="1"/>
            <p:nvPr/>
          </p:nvSpPr>
          <p:spPr>
            <a:xfrm>
              <a:off x="0" y="0"/>
              <a:ext cx="2050553" cy="370840"/>
            </a:xfrm>
            <a:prstGeom prst="rect">
              <a:avLst/>
            </a:prstGeom>
            <a:noFill/>
            <a:ln>
              <a:noFill/>
            </a:ln>
          </p:spPr>
          <p:txBody>
            <a:bodyPr wrap="square" lIns="45719" tIns="45719" rIns="45719" bIns="45719" numCol="1" anchor="t">
              <a:spAutoFit/>
            </a:bodyPr>
            <a:lstStyle>
              <a:lvl1pPr lvl="0" algn="just">
                <a:lnSpc>
                  <a:spcPct val="120000"/>
                </a:lnSpc>
                <a:defRPr sz="1600" b="1">
                  <a:solidFill>
                    <a:srgbClr val="404040"/>
                  </a:solidFill>
                  <a:latin typeface="Helvetica"/>
                  <a:ea typeface="Helvetica"/>
                </a:defRPr>
              </a:lvl1pPr>
            </a:lstStyle>
            <a:p>
              <a:r>
                <a:t>标题文字添加</a:t>
              </a:r>
            </a:p>
          </p:txBody>
        </p:sp>
      </p:grpSp>
      <p:grpSp>
        <p:nvGrpSpPr>
          <p:cNvPr id="672" name="成组"/>
          <p:cNvGrpSpPr/>
          <p:nvPr/>
        </p:nvGrpSpPr>
        <p:grpSpPr>
          <a:xfrm>
            <a:off x="1678244" y="3073065"/>
            <a:ext cx="4417757" cy="606625"/>
            <a:chOff x="0" y="0"/>
            <a:chExt cx="4417755" cy="606623"/>
          </a:xfrm>
        </p:grpSpPr>
        <p:sp>
          <p:nvSpPr>
            <p:cNvPr id="670" name="用户可以在投影仪或者计算机上进行演示也可以将演示文稿"/>
            <p:cNvSpPr txBox="1"/>
            <p:nvPr/>
          </p:nvSpPr>
          <p:spPr>
            <a:xfrm>
              <a:off x="0" y="299283"/>
              <a:ext cx="4417756" cy="307341"/>
            </a:xfrm>
            <a:prstGeom prst="rect">
              <a:avLst/>
            </a:prstGeom>
            <a:noFill/>
            <a:ln>
              <a:noFill/>
            </a:ln>
          </p:spPr>
          <p:txBody>
            <a:bodyPr wrap="square" lIns="45719" tIns="45719" rIns="45719" bIns="45719" numCol="1" anchor="t">
              <a:spAutoFit/>
            </a:bodyPr>
            <a:lstStyle>
              <a:lvl1pPr lvl="0" algn="just">
                <a:lnSpc>
                  <a:spcPct val="120000"/>
                </a:lnSpc>
                <a:defRPr sz="1200">
                  <a:solidFill>
                    <a:srgbClr val="80807F"/>
                  </a:solidFill>
                  <a:latin typeface="Helvetica"/>
                  <a:ea typeface="Helvetica"/>
                </a:defRPr>
              </a:lvl1pPr>
            </a:lstStyle>
            <a:p>
              <a:pPr>
                <a:defRPr>
                  <a:latin typeface="Century Gothic"/>
                  <a:ea typeface="Century Gothic"/>
                </a:defRPr>
              </a:pPr>
              <a:r>
                <a:rPr>
                  <a:latin typeface="Helvetica"/>
                  <a:ea typeface="Helvetica"/>
                </a:rPr>
                <a:t>用户可以在投影仪或者计算机上进行演示也可以将演示文稿</a:t>
              </a:r>
            </a:p>
          </p:txBody>
        </p:sp>
        <p:sp>
          <p:nvSpPr>
            <p:cNvPr id="671" name="标题文字添加"/>
            <p:cNvSpPr txBox="1"/>
            <p:nvPr/>
          </p:nvSpPr>
          <p:spPr>
            <a:xfrm>
              <a:off x="0" y="0"/>
              <a:ext cx="2050553" cy="370840"/>
            </a:xfrm>
            <a:prstGeom prst="rect">
              <a:avLst/>
            </a:prstGeom>
            <a:noFill/>
            <a:ln>
              <a:noFill/>
            </a:ln>
          </p:spPr>
          <p:txBody>
            <a:bodyPr wrap="square" lIns="45719" tIns="45719" rIns="45719" bIns="45719" numCol="1" anchor="t">
              <a:spAutoFit/>
            </a:bodyPr>
            <a:lstStyle>
              <a:lvl1pPr lvl="0" algn="just">
                <a:lnSpc>
                  <a:spcPct val="120000"/>
                </a:lnSpc>
                <a:defRPr sz="1600" b="1">
                  <a:solidFill>
                    <a:srgbClr val="404040"/>
                  </a:solidFill>
                  <a:latin typeface="Helvetica"/>
                  <a:ea typeface="Helvetica"/>
                </a:defRPr>
              </a:lvl1pPr>
            </a:lstStyle>
            <a:p>
              <a:r>
                <a:t>标题文字添加</a:t>
              </a:r>
            </a:p>
          </p:txBody>
        </p:sp>
      </p:grpSp>
      <p:grpSp>
        <p:nvGrpSpPr>
          <p:cNvPr id="675" name="成组"/>
          <p:cNvGrpSpPr/>
          <p:nvPr/>
        </p:nvGrpSpPr>
        <p:grpSpPr>
          <a:xfrm>
            <a:off x="1678244" y="3961455"/>
            <a:ext cx="4417757" cy="606625"/>
            <a:chOff x="0" y="0"/>
            <a:chExt cx="4417755" cy="606623"/>
          </a:xfrm>
        </p:grpSpPr>
        <p:sp>
          <p:nvSpPr>
            <p:cNvPr id="673" name="用户可以在投影仪或者计算机上进行演示也可以将演示文稿"/>
            <p:cNvSpPr txBox="1"/>
            <p:nvPr/>
          </p:nvSpPr>
          <p:spPr>
            <a:xfrm>
              <a:off x="0" y="299283"/>
              <a:ext cx="4417756" cy="307341"/>
            </a:xfrm>
            <a:prstGeom prst="rect">
              <a:avLst/>
            </a:prstGeom>
            <a:noFill/>
            <a:ln>
              <a:noFill/>
            </a:ln>
          </p:spPr>
          <p:txBody>
            <a:bodyPr wrap="square" lIns="45719" tIns="45719" rIns="45719" bIns="45719" numCol="1" anchor="t">
              <a:spAutoFit/>
            </a:bodyPr>
            <a:lstStyle>
              <a:lvl1pPr lvl="0" algn="just">
                <a:lnSpc>
                  <a:spcPct val="120000"/>
                </a:lnSpc>
                <a:defRPr sz="1200">
                  <a:solidFill>
                    <a:srgbClr val="80807F"/>
                  </a:solidFill>
                  <a:latin typeface="Helvetica"/>
                  <a:ea typeface="Helvetica"/>
                </a:defRPr>
              </a:lvl1pPr>
            </a:lstStyle>
            <a:p>
              <a:pPr>
                <a:defRPr>
                  <a:latin typeface="Century Gothic"/>
                  <a:ea typeface="Century Gothic"/>
                </a:defRPr>
              </a:pPr>
              <a:r>
                <a:rPr>
                  <a:latin typeface="Helvetica"/>
                  <a:ea typeface="Helvetica"/>
                </a:rPr>
                <a:t>用户可以在投影仪或者计算机上进行演示也可以将演示文稿</a:t>
              </a:r>
            </a:p>
          </p:txBody>
        </p:sp>
        <p:sp>
          <p:nvSpPr>
            <p:cNvPr id="674" name="标题文字添加"/>
            <p:cNvSpPr txBox="1"/>
            <p:nvPr/>
          </p:nvSpPr>
          <p:spPr>
            <a:xfrm>
              <a:off x="0" y="0"/>
              <a:ext cx="2050553" cy="370840"/>
            </a:xfrm>
            <a:prstGeom prst="rect">
              <a:avLst/>
            </a:prstGeom>
            <a:noFill/>
            <a:ln>
              <a:noFill/>
            </a:ln>
          </p:spPr>
          <p:txBody>
            <a:bodyPr wrap="square" lIns="45719" tIns="45719" rIns="45719" bIns="45719" numCol="1" anchor="t">
              <a:spAutoFit/>
            </a:bodyPr>
            <a:lstStyle>
              <a:lvl1pPr lvl="0" algn="just">
                <a:lnSpc>
                  <a:spcPct val="120000"/>
                </a:lnSpc>
                <a:defRPr sz="1600" b="1">
                  <a:solidFill>
                    <a:srgbClr val="404040"/>
                  </a:solidFill>
                  <a:latin typeface="Helvetica"/>
                  <a:ea typeface="Helvetica"/>
                </a:defRPr>
              </a:lvl1pPr>
            </a:lstStyle>
            <a:p>
              <a:r>
                <a:t>标题文字添加</a:t>
              </a:r>
            </a:p>
          </p:txBody>
        </p:sp>
      </p:grpSp>
      <p:grpSp>
        <p:nvGrpSpPr>
          <p:cNvPr id="678" name="成组"/>
          <p:cNvGrpSpPr/>
          <p:nvPr/>
        </p:nvGrpSpPr>
        <p:grpSpPr>
          <a:xfrm>
            <a:off x="1678244" y="4814329"/>
            <a:ext cx="4417757" cy="606624"/>
            <a:chOff x="0" y="0"/>
            <a:chExt cx="4417755" cy="606623"/>
          </a:xfrm>
        </p:grpSpPr>
        <p:sp>
          <p:nvSpPr>
            <p:cNvPr id="676" name="用户可以在投影仪或者计算机上进行演示也可以将演示文稿"/>
            <p:cNvSpPr txBox="1"/>
            <p:nvPr/>
          </p:nvSpPr>
          <p:spPr>
            <a:xfrm>
              <a:off x="0" y="299283"/>
              <a:ext cx="4417756" cy="307341"/>
            </a:xfrm>
            <a:prstGeom prst="rect">
              <a:avLst/>
            </a:prstGeom>
            <a:noFill/>
            <a:ln>
              <a:noFill/>
            </a:ln>
          </p:spPr>
          <p:txBody>
            <a:bodyPr wrap="square" lIns="45719" tIns="45719" rIns="45719" bIns="45719" numCol="1" anchor="t">
              <a:spAutoFit/>
            </a:bodyPr>
            <a:lstStyle>
              <a:lvl1pPr lvl="0" algn="just">
                <a:lnSpc>
                  <a:spcPct val="120000"/>
                </a:lnSpc>
                <a:defRPr sz="1200">
                  <a:solidFill>
                    <a:srgbClr val="80807F"/>
                  </a:solidFill>
                  <a:latin typeface="Helvetica"/>
                  <a:ea typeface="Helvetica"/>
                </a:defRPr>
              </a:lvl1pPr>
            </a:lstStyle>
            <a:p>
              <a:pPr>
                <a:defRPr>
                  <a:latin typeface="Century Gothic"/>
                  <a:ea typeface="Century Gothic"/>
                </a:defRPr>
              </a:pPr>
              <a:r>
                <a:rPr>
                  <a:latin typeface="Helvetica"/>
                  <a:ea typeface="Helvetica"/>
                </a:rPr>
                <a:t>用户可以在投影仪或者计算机上进行演示也可以将演示文稿</a:t>
              </a:r>
            </a:p>
          </p:txBody>
        </p:sp>
        <p:sp>
          <p:nvSpPr>
            <p:cNvPr id="677" name="标题文字添加"/>
            <p:cNvSpPr txBox="1"/>
            <p:nvPr/>
          </p:nvSpPr>
          <p:spPr>
            <a:xfrm>
              <a:off x="0" y="0"/>
              <a:ext cx="2050553" cy="370840"/>
            </a:xfrm>
            <a:prstGeom prst="rect">
              <a:avLst/>
            </a:prstGeom>
            <a:noFill/>
            <a:ln>
              <a:noFill/>
            </a:ln>
          </p:spPr>
          <p:txBody>
            <a:bodyPr wrap="square" lIns="45719" tIns="45719" rIns="45719" bIns="45719" numCol="1" anchor="t">
              <a:spAutoFit/>
            </a:bodyPr>
            <a:lstStyle>
              <a:lvl1pPr lvl="0" algn="just">
                <a:lnSpc>
                  <a:spcPct val="120000"/>
                </a:lnSpc>
                <a:defRPr sz="1600" b="1">
                  <a:solidFill>
                    <a:srgbClr val="404040"/>
                  </a:solidFill>
                  <a:latin typeface="Helvetica"/>
                  <a:ea typeface="Helvetica"/>
                </a:defRPr>
              </a:lvl1pPr>
            </a:lstStyle>
            <a:p>
              <a:r>
                <a:t>标题文字添加</a:t>
              </a:r>
            </a:p>
          </p:txBody>
        </p:sp>
      </p:grpSp>
      <p:sp>
        <p:nvSpPr>
          <p:cNvPr id="679" name="形状"/>
          <p:cNvSpPr/>
          <p:nvPr/>
        </p:nvSpPr>
        <p:spPr>
          <a:xfrm>
            <a:off x="-134022" y="2"/>
            <a:ext cx="5032668" cy="419101"/>
          </a:xfrm>
          <a:custGeom>
            <a:rect l="0" t="0" r="r" b="b"/>
            <a:pathLst>
              <a:path w="5032668" h="419101" fill="norm" stroke="1">
                <a:moveTo>
                  <a:pt x="104847" y="0"/>
                </a:moveTo>
                <a:lnTo>
                  <a:pt x="5032668" y="0"/>
                </a:lnTo>
                <a:lnTo>
                  <a:pt x="4927821" y="419101"/>
                </a:lnTo>
                <a:lnTo>
                  <a:pt x="0" y="419101"/>
                </a:lnTo>
                <a:close/>
              </a:path>
            </a:pathLst>
          </a:custGeom>
          <a:solidFill>
            <a:srgbClr val="323F4F"/>
          </a:solidFill>
          <a:ln w="12700">
            <a:miter/>
          </a:ln>
        </p:spPr>
        <p:txBody>
          <a:bodyPr lIns="45719" rIns="45719" anchor="ctr"/>
          <a:lstStyle/>
          <a:p>
            <a:pPr algn="ctr">
              <a:defRPr>
                <a:solidFill>
                  <a:srgbClr val="FFFFFF"/>
                </a:solidFill>
              </a:defRPr>
            </a:pPr>
          </a:p>
        </p:txBody>
      </p:sp>
      <p:grpSp>
        <p:nvGrpSpPr>
          <p:cNvPr id="686" name="成组"/>
          <p:cNvGrpSpPr/>
          <p:nvPr/>
        </p:nvGrpSpPr>
        <p:grpSpPr>
          <a:xfrm>
            <a:off x="-391195" y="-2"/>
            <a:ext cx="1417774" cy="723903"/>
            <a:chOff x="0" y="0"/>
            <a:chExt cx="1417773" cy="723901"/>
          </a:xfrm>
        </p:grpSpPr>
        <p:sp>
          <p:nvSpPr>
            <p:cNvPr id="680" name="形状"/>
            <p:cNvSpPr/>
            <p:nvPr/>
          </p:nvSpPr>
          <p:spPr>
            <a:xfrm>
              <a:off x="525703" y="0"/>
              <a:ext cx="278919" cy="723902"/>
            </a:xfrm>
            <a:custGeom>
              <a:rect l="0" t="0" r="r" b="b"/>
              <a:pathLst>
                <a:path w="278919" h="723902" fill="norm" stroke="1">
                  <a:moveTo>
                    <a:pt x="180975" y="0"/>
                  </a:moveTo>
                  <a:lnTo>
                    <a:pt x="278919" y="0"/>
                  </a:lnTo>
                  <a:lnTo>
                    <a:pt x="97944" y="723902"/>
                  </a:lnTo>
                  <a:lnTo>
                    <a:pt x="0" y="723902"/>
                  </a:lnTo>
                  <a:close/>
                </a:path>
              </a:pathLst>
            </a:custGeom>
            <a:solidFill>
              <a:srgbClr val="FFC200"/>
            </a:solidFill>
            <a:ln>
              <a:noFill/>
            </a:ln>
          </p:spPr>
          <p:txBody>
            <a:bodyPr wrap="square" lIns="45719" tIns="45719" rIns="45719" bIns="45719" numCol="1" anchor="ctr"/>
            <a:lstStyle/>
            <a:p>
              <a:pPr algn="ctr">
                <a:defRPr>
                  <a:solidFill>
                    <a:srgbClr val="FFFFFF"/>
                  </a:solidFill>
                </a:defRPr>
              </a:pPr>
            </a:p>
          </p:txBody>
        </p:sp>
        <p:sp>
          <p:nvSpPr>
            <p:cNvPr id="681" name="形状"/>
            <p:cNvSpPr/>
            <p:nvPr/>
          </p:nvSpPr>
          <p:spPr>
            <a:xfrm>
              <a:off x="678991" y="0"/>
              <a:ext cx="278919" cy="723902"/>
            </a:xfrm>
            <a:custGeom>
              <a:rect l="0" t="0" r="r" b="b"/>
              <a:pathLst>
                <a:path w="278919" h="723902" fill="norm" stroke="1">
                  <a:moveTo>
                    <a:pt x="180975" y="0"/>
                  </a:moveTo>
                  <a:lnTo>
                    <a:pt x="278919" y="0"/>
                  </a:lnTo>
                  <a:lnTo>
                    <a:pt x="97944" y="723902"/>
                  </a:lnTo>
                  <a:lnTo>
                    <a:pt x="0" y="723902"/>
                  </a:lnTo>
                  <a:close/>
                </a:path>
              </a:pathLst>
            </a:custGeom>
            <a:solidFill>
              <a:srgbClr val="FFC200"/>
            </a:solidFill>
            <a:ln>
              <a:noFill/>
            </a:ln>
          </p:spPr>
          <p:txBody>
            <a:bodyPr wrap="square" lIns="45719" tIns="45719" rIns="45719" bIns="45719" numCol="1" anchor="ctr"/>
            <a:lstStyle/>
            <a:p>
              <a:pPr algn="ctr">
                <a:defRPr>
                  <a:solidFill>
                    <a:srgbClr val="FFFFFF"/>
                  </a:solidFill>
                </a:defRPr>
              </a:pPr>
            </a:p>
          </p:txBody>
        </p:sp>
        <p:sp>
          <p:nvSpPr>
            <p:cNvPr id="682" name="形状"/>
            <p:cNvSpPr/>
            <p:nvPr/>
          </p:nvSpPr>
          <p:spPr>
            <a:xfrm>
              <a:off x="832279" y="0"/>
              <a:ext cx="278919" cy="723902"/>
            </a:xfrm>
            <a:custGeom>
              <a:rect l="0" t="0" r="r" b="b"/>
              <a:pathLst>
                <a:path w="278919" h="723902" fill="norm" stroke="1">
                  <a:moveTo>
                    <a:pt x="180975" y="0"/>
                  </a:moveTo>
                  <a:lnTo>
                    <a:pt x="278919" y="0"/>
                  </a:lnTo>
                  <a:lnTo>
                    <a:pt x="97944" y="723902"/>
                  </a:lnTo>
                  <a:lnTo>
                    <a:pt x="0" y="723902"/>
                  </a:lnTo>
                  <a:close/>
                </a:path>
              </a:pathLst>
            </a:custGeom>
            <a:solidFill>
              <a:srgbClr val="FFC200"/>
            </a:solidFill>
            <a:ln>
              <a:noFill/>
            </a:ln>
          </p:spPr>
          <p:txBody>
            <a:bodyPr wrap="square" lIns="45719" tIns="45719" rIns="45719" bIns="45719" numCol="1" anchor="ctr"/>
            <a:lstStyle/>
            <a:p>
              <a:pPr algn="ctr">
                <a:defRPr>
                  <a:solidFill>
                    <a:srgbClr val="FFFFFF"/>
                  </a:solidFill>
                </a:defRPr>
              </a:pPr>
            </a:p>
          </p:txBody>
        </p:sp>
        <p:sp>
          <p:nvSpPr>
            <p:cNvPr id="683" name="形状"/>
            <p:cNvSpPr/>
            <p:nvPr/>
          </p:nvSpPr>
          <p:spPr>
            <a:xfrm>
              <a:off x="985567" y="0"/>
              <a:ext cx="278919" cy="723902"/>
            </a:xfrm>
            <a:custGeom>
              <a:rect l="0" t="0" r="r" b="b"/>
              <a:pathLst>
                <a:path w="278919" h="723902" fill="norm" stroke="1">
                  <a:moveTo>
                    <a:pt x="180975" y="0"/>
                  </a:moveTo>
                  <a:lnTo>
                    <a:pt x="278919" y="0"/>
                  </a:lnTo>
                  <a:lnTo>
                    <a:pt x="97944" y="723902"/>
                  </a:lnTo>
                  <a:lnTo>
                    <a:pt x="0" y="723902"/>
                  </a:lnTo>
                  <a:close/>
                </a:path>
              </a:pathLst>
            </a:custGeom>
            <a:solidFill>
              <a:srgbClr val="FFC200"/>
            </a:solidFill>
            <a:ln>
              <a:noFill/>
            </a:ln>
          </p:spPr>
          <p:txBody>
            <a:bodyPr wrap="square" lIns="45719" tIns="45719" rIns="45719" bIns="45719" numCol="1" anchor="ctr"/>
            <a:lstStyle/>
            <a:p>
              <a:pPr algn="ctr">
                <a:defRPr>
                  <a:solidFill>
                    <a:srgbClr val="FFFFFF"/>
                  </a:solidFill>
                </a:defRPr>
              </a:pPr>
            </a:p>
          </p:txBody>
        </p:sp>
        <p:sp>
          <p:nvSpPr>
            <p:cNvPr id="684" name="形状"/>
            <p:cNvSpPr/>
            <p:nvPr/>
          </p:nvSpPr>
          <p:spPr>
            <a:xfrm>
              <a:off x="1138856" y="0"/>
              <a:ext cx="278919" cy="723902"/>
            </a:xfrm>
            <a:custGeom>
              <a:rect l="0" t="0" r="r" b="b"/>
              <a:pathLst>
                <a:path w="278919" h="723902" fill="norm" stroke="1">
                  <a:moveTo>
                    <a:pt x="180975" y="0"/>
                  </a:moveTo>
                  <a:lnTo>
                    <a:pt x="278919" y="0"/>
                  </a:lnTo>
                  <a:lnTo>
                    <a:pt x="97944" y="723902"/>
                  </a:lnTo>
                  <a:lnTo>
                    <a:pt x="0" y="723902"/>
                  </a:lnTo>
                  <a:close/>
                </a:path>
              </a:pathLst>
            </a:custGeom>
            <a:solidFill>
              <a:srgbClr val="FFC200"/>
            </a:solidFill>
            <a:ln>
              <a:noFill/>
            </a:ln>
          </p:spPr>
          <p:txBody>
            <a:bodyPr wrap="square" lIns="45719" tIns="45719" rIns="45719" bIns="45719" numCol="1" anchor="ctr"/>
            <a:lstStyle/>
            <a:p>
              <a:pPr algn="ctr">
                <a:defRPr>
                  <a:solidFill>
                    <a:srgbClr val="FFFFFF"/>
                  </a:solidFill>
                </a:defRPr>
              </a:pPr>
            </a:p>
          </p:txBody>
        </p:sp>
        <p:sp>
          <p:nvSpPr>
            <p:cNvPr id="685" name="形状"/>
            <p:cNvSpPr/>
            <p:nvPr/>
          </p:nvSpPr>
          <p:spPr>
            <a:xfrm>
              <a:off x="0" y="-1"/>
              <a:ext cx="651334" cy="723903"/>
            </a:xfrm>
            <a:custGeom>
              <a:rect l="0" t="0" r="r" b="b"/>
              <a:pathLst>
                <a:path w="651334" h="723903" fill="norm" stroke="1">
                  <a:moveTo>
                    <a:pt x="180986" y="0"/>
                  </a:moveTo>
                  <a:lnTo>
                    <a:pt x="651334" y="0"/>
                  </a:lnTo>
                  <a:lnTo>
                    <a:pt x="470348" y="723903"/>
                  </a:lnTo>
                  <a:lnTo>
                    <a:pt x="0" y="723903"/>
                  </a:lnTo>
                  <a:close/>
                </a:path>
              </a:pathLst>
            </a:custGeom>
            <a:solidFill>
              <a:srgbClr val="FFC200"/>
            </a:solidFill>
            <a:ln>
              <a:noFill/>
            </a:ln>
          </p:spPr>
          <p:txBody>
            <a:bodyPr wrap="square" lIns="45719" tIns="45719" rIns="45719" bIns="45719" numCol="1" anchor="ctr"/>
            <a:lstStyle/>
            <a:p>
              <a:pPr algn="ctr">
                <a:defRPr>
                  <a:solidFill>
                    <a:srgbClr val="FFFFFF"/>
                  </a:solidFill>
                </a:defRPr>
              </a:pPr>
            </a:p>
          </p:txBody>
        </p:sp>
      </p:grpSp>
      <p:sp>
        <p:nvSpPr>
          <p:cNvPr id="687" name="线条"/>
          <p:cNvSpPr/>
          <p:nvPr/>
        </p:nvSpPr>
        <p:spPr>
          <a:xfrm>
            <a:off x="1026579" y="549329"/>
            <a:ext cx="11165421" cy="1"/>
          </a:xfrm>
          <a:prstGeom prst="line">
            <a:avLst/>
          </a:prstGeom>
          <a:ln w="28575">
            <a:solidFill>
              <a:srgbClr val="323F4F"/>
            </a:solidFill>
            <a:miter/>
          </a:ln>
        </p:spPr>
        <p:txBody>
          <a:bodyPr lIns="0" tIns="0" rIns="0" bIns="0"/>
          <a:lstStyle/>
          <a:p>
            <a:pPr>
              <a:defRPr sz="1200">
                <a:latin typeface="Helvetica"/>
                <a:ea typeface="Helvetica"/>
              </a:defRPr>
            </a:pPr>
          </a:p>
        </p:txBody>
      </p:sp>
      <p:sp>
        <p:nvSpPr>
          <p:cNvPr id="688" name="标题文字添加"/>
          <p:cNvSpPr txBox="1"/>
          <p:nvPr/>
        </p:nvSpPr>
        <p:spPr>
          <a:xfrm>
            <a:off x="1111041" y="683638"/>
            <a:ext cx="2542541" cy="662941"/>
          </a:xfrm>
          <a:prstGeom prst="rect">
            <a:avLst/>
          </a:prstGeom>
          <a:ln w="12700">
            <a:miter/>
          </a:ln>
        </p:spPr>
        <p:txBody>
          <a:bodyPr wrap="none" lIns="45719" rIns="45719">
            <a:spAutoFit/>
          </a:bodyPr>
          <a:lstStyle>
            <a:lvl1pPr lvl="0" algn="ctr">
              <a:defRPr sz="3200" b="1">
                <a:solidFill>
                  <a:srgbClr val="44546A"/>
                </a:solidFill>
                <a:latin typeface="Helvetica"/>
                <a:ea typeface="Helvetica"/>
              </a:defRPr>
            </a:lvl1pPr>
          </a:lstStyle>
          <a:p>
            <a:pPr>
              <a:defRPr>
                <a:latin typeface="Century Gothic"/>
                <a:ea typeface="Century Gothic"/>
              </a:defRPr>
            </a:pPr>
            <a:r>
              <a:rPr>
                <a:latin typeface="Helvetica"/>
                <a:ea typeface="Helvetica"/>
              </a:rPr>
              <a:t>标题文字添加</a:t>
            </a:r>
          </a:p>
        </p:txBody>
      </p:sp>
      <p:sp>
        <p:nvSpPr>
          <p:cNvPr id="689" name="The user can demonstrate on a projector or computer, or print the presentation and make it into a film to be used"/>
          <p:cNvSpPr txBox="1"/>
          <p:nvPr/>
        </p:nvSpPr>
        <p:spPr>
          <a:xfrm>
            <a:off x="3838333" y="768276"/>
            <a:ext cx="5080001" cy="396241"/>
          </a:xfrm>
          <a:prstGeom prst="rect">
            <a:avLst/>
          </a:prstGeom>
          <a:ln w="12700">
            <a:miter/>
          </a:ln>
        </p:spPr>
        <p:txBody>
          <a:bodyPr lIns="45719" rIns="45719">
            <a:spAutoFit/>
          </a:bodyPr>
          <a:lstStyle>
            <a:lvl1pPr lvl="0">
              <a:defRPr sz="1000">
                <a:solidFill>
                  <a:srgbClr val="A6A6A6"/>
                </a:solidFill>
                <a:latin typeface="Century Gothic"/>
                <a:ea typeface="Century Gothic"/>
              </a:defRPr>
            </a:lvl1pPr>
          </a:lstStyle>
          <a:p>
            <a:r>
              <a:t>The user can demonstrate on a projector or computer, or print the presentation and make it into a film to be used</a:t>
            </a:r>
          </a:p>
        </p:txBody>
      </p:sp>
    </p:spTree>
  </p:cSld>
  <p:clrMapOvr>
    <a:masterClrMapping/>
  </p:clrMapOvr>
  <p:timing>
    <p:tnLst>
      <p:par>
        <p:cTn id="1" dur="indefinite" restart="never" fill="hold" nodeType="tmRoot">
          <p:childTnLst>
            <p:seq>
              <p:cTn id="2" dur="indefinite" fill="hold" nodeType="mainSeq">
                <p:childTnLst>
                  <p:par>
                    <p:cTn id="3" fill="hold">
                      <p:stCondLst>
                        <p:cond delay="indefinite"/>
                        <p:cond evt="onBegin">
                          <p:tn val="2"/>
                        </p:cond>
                      </p:stCondLst>
                      <p:childTnLst>
                        <p:par>
                          <p:cTn id="4" fill="hold">
                            <p:stCondLst>
                              <p:cond delay="0"/>
                            </p:stCondLst>
                            <p:childTnLst>
                              <p:par>
                                <p:cTn id="5" presetID="10" presetClass="entr" presetSubtype="0" fill="hold" nodeType="afterEffect">
                                  <p:stCondLst>
                                    <p:cond delay="0"/>
                                  </p:stCondLst>
                                  <p:childTnLst>
                                    <p:set>
                                      <p:cBhvr>
                                        <p:cTn dur="1" fill="hold">
                                          <p:stCondLst>
                                            <p:cond delay="0"/>
                                          </p:stCondLst>
                                        </p:cTn>
                                        <p:tgtEl>
                                          <p:spTgt spid="645"/>
                                        </p:tgtEl>
                                        <p:attrNameLst>
                                          <p:attrName>style.visibility</p:attrName>
                                        </p:attrNameLst>
                                      </p:cBhvr>
                                      <p:to>
                                        <p:strVal val="visible"/>
                                      </p:to>
                                    </p:set>
                                    <p:animEffect transition="in" filter="fade">
                                      <p:cBhvr>
                                        <p:cTn dur="500"/>
                                        <p:tgtEl>
                                          <p:spTgt spid="645"/>
                                        </p:tgtEl>
                                      </p:cBhvr>
                                    </p:animEffect>
                                  </p:childTnLst>
                                </p:cTn>
                              </p:par>
                            </p:childTnLst>
                          </p:cTn>
                        </p:par>
                        <p:par>
                          <p:cTn id="9" fill="hold">
                            <p:stCondLst>
                              <p:cond delay="500"/>
                            </p:stCondLst>
                            <p:childTnLst>
                              <p:par>
                                <p:cTn id="10" presetID="10" presetClass="entr" presetSubtype="0" fill="hold" nodeType="afterEffect">
                                  <p:stCondLst>
                                    <p:cond delay="0"/>
                                  </p:stCondLst>
                                  <p:childTnLst>
                                    <p:set>
                                      <p:cBhvr>
                                        <p:cTn dur="1" fill="hold">
                                          <p:stCondLst>
                                            <p:cond delay="0"/>
                                          </p:stCondLst>
                                        </p:cTn>
                                        <p:tgtEl>
                                          <p:spTgt spid="652"/>
                                        </p:tgtEl>
                                        <p:attrNameLst>
                                          <p:attrName>style.visibility</p:attrName>
                                        </p:attrNameLst>
                                      </p:cBhvr>
                                      <p:to>
                                        <p:strVal val="visible"/>
                                      </p:to>
                                    </p:set>
                                    <p:animEffect transition="in" filter="fade">
                                      <p:cBhvr>
                                        <p:cTn dur="500"/>
                                        <p:tgtEl>
                                          <p:spTgt spid="652"/>
                                        </p:tgtEl>
                                      </p:cBhvr>
                                    </p:animEffect>
                                  </p:childTnLst>
                                </p:cTn>
                              </p:par>
                            </p:childTnLst>
                          </p:cTn>
                        </p:par>
                        <p:par>
                          <p:cTn id="14" fill="hold">
                            <p:stCondLst>
                              <p:cond delay="1000"/>
                            </p:stCondLst>
                            <p:childTnLst>
                              <p:par>
                                <p:cTn id="15" presetID="10" presetClass="entr" presetSubtype="0" fill="hold" nodeType="afterEffect">
                                  <p:stCondLst>
                                    <p:cond delay="0"/>
                                  </p:stCondLst>
                                  <p:childTnLst>
                                    <p:set>
                                      <p:cBhvr>
                                        <p:cTn dur="1" fill="hold">
                                          <p:stCondLst>
                                            <p:cond delay="0"/>
                                          </p:stCondLst>
                                        </p:cTn>
                                        <p:tgtEl>
                                          <p:spTgt spid="659"/>
                                        </p:tgtEl>
                                        <p:attrNameLst>
                                          <p:attrName>style.visibility</p:attrName>
                                        </p:attrNameLst>
                                      </p:cBhvr>
                                      <p:to>
                                        <p:strVal val="visible"/>
                                      </p:to>
                                    </p:set>
                                    <p:animEffect transition="in" filter="fade">
                                      <p:cBhvr>
                                        <p:cTn dur="500"/>
                                        <p:tgtEl>
                                          <p:spTgt spid="659"/>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dur="1" fill="hold">
                                          <p:stCondLst>
                                            <p:cond delay="0"/>
                                          </p:stCondLst>
                                        </p:cTn>
                                        <p:tgtEl>
                                          <p:spTgt spid="666"/>
                                        </p:tgtEl>
                                        <p:attrNameLst>
                                          <p:attrName>style.visibility</p:attrName>
                                        </p:attrNameLst>
                                      </p:cBhvr>
                                      <p:to>
                                        <p:strVal val="visible"/>
                                      </p:to>
                                    </p:set>
                                    <p:animEffect transition="in" filter="fade">
                                      <p:cBhvr>
                                        <p:cTn dur="500"/>
                                        <p:tgtEl>
                                          <p:spTgt spid="666"/>
                                        </p:tgtEl>
                                      </p:cBhvr>
                                    </p:animEffect>
                                  </p:childTnLst>
                                </p:cTn>
                              </p:par>
                            </p:childTnLst>
                          </p:cTn>
                        </p:par>
                        <p:par>
                          <p:cTn id="24" fill="hold">
                            <p:stCondLst>
                              <p:cond delay="2000"/>
                            </p:stCondLst>
                            <p:childTnLst>
                              <p:par>
                                <p:cTn id="25" presetID="2" presetClass="entr" presetSubtype="8" fill="hold" nodeType="afterEffect">
                                  <p:stCondLst>
                                    <p:cond delay="0"/>
                                  </p:stCondLst>
                                  <p:childTnLst>
                                    <p:set>
                                      <p:cBhvr>
                                        <p:cTn id="26" fill="hold"/>
                                        <p:tgtEl>
                                          <p:spTgt spid="669"/>
                                        </p:tgtEl>
                                        <p:attrNameLst>
                                          <p:attrName>style.visibility</p:attrName>
                                        </p:attrNameLst>
                                      </p:cBhvr>
                                      <p:to>
                                        <p:strVal val="visible"/>
                                      </p:to>
                                    </p:set>
                                    <p:anim calcmode="lin" valueType="num">
                                      <p:cBhvr>
                                        <p:cTn id="27" dur="500" fill="hold"/>
                                        <p:tgtEl>
                                          <p:spTgt spid="669"/>
                                        </p:tgtEl>
                                        <p:attrNameLst>
                                          <p:attrName>ppt_x</p:attrName>
                                        </p:attrNameLst>
                                      </p:cBhvr>
                                      <p:tavLst>
                                        <p:tav tm="0">
                                          <p:val>
                                            <p:strVal val="0-#ppt_w/2"/>
                                          </p:val>
                                        </p:tav>
                                        <p:tav tm="100000">
                                          <p:val>
                                            <p:strVal val="#ppt_x"/>
                                          </p:val>
                                        </p:tav>
                                      </p:tavLst>
                                    </p:anim>
                                    <p:anim calcmode="lin" valueType="num">
                                      <p:cBhvr>
                                        <p:cTn id="28" dur="500" fill="hold"/>
                                        <p:tgtEl>
                                          <p:spTgt spid="669"/>
                                        </p:tgtEl>
                                        <p:attrNameLst>
                                          <p:attrName>ppt_y</p:attrName>
                                        </p:attrNameLst>
                                      </p:cBhvr>
                                      <p:tavLst>
                                        <p:tav tm="0">
                                          <p:val>
                                            <p:strVal val="#ppt_y"/>
                                          </p:val>
                                        </p:tav>
                                        <p:tav tm="100000">
                                          <p:val>
                                            <p:strVal val="#ppt_y"/>
                                          </p:val>
                                        </p:tav>
                                      </p:tavLst>
                                    </p:anim>
                                  </p:childTnLst>
                                </p:cTn>
                              </p:par>
                            </p:childTnLst>
                          </p:cTn>
                        </p:par>
                        <p:par>
                          <p:cTn id="29" fill="hold">
                            <p:stCondLst>
                              <p:cond delay="3000"/>
                            </p:stCondLst>
                            <p:childTnLst>
                              <p:par>
                                <p:cTn id="30" presetID="2" presetClass="entr" presetSubtype="8" fill="hold" nodeType="afterEffect">
                                  <p:stCondLst>
                                    <p:cond delay="100"/>
                                  </p:stCondLst>
                                  <p:childTnLst>
                                    <p:set>
                                      <p:cBhvr>
                                        <p:cTn id="31" fill="hold"/>
                                        <p:tgtEl>
                                          <p:spTgt spid="672"/>
                                        </p:tgtEl>
                                        <p:attrNameLst>
                                          <p:attrName>style.visibility</p:attrName>
                                        </p:attrNameLst>
                                      </p:cBhvr>
                                      <p:to>
                                        <p:strVal val="visible"/>
                                      </p:to>
                                    </p:set>
                                    <p:anim calcmode="lin" valueType="num">
                                      <p:cBhvr>
                                        <p:cTn id="32" dur="500" fill="hold"/>
                                        <p:tgtEl>
                                          <p:spTgt spid="672"/>
                                        </p:tgtEl>
                                        <p:attrNameLst>
                                          <p:attrName>ppt_x</p:attrName>
                                        </p:attrNameLst>
                                      </p:cBhvr>
                                      <p:tavLst>
                                        <p:tav tm="0">
                                          <p:val>
                                            <p:strVal val="0-#ppt_w/2"/>
                                          </p:val>
                                        </p:tav>
                                        <p:tav tm="100000">
                                          <p:val>
                                            <p:strVal val="#ppt_x"/>
                                          </p:val>
                                        </p:tav>
                                      </p:tavLst>
                                    </p:anim>
                                    <p:anim calcmode="lin" valueType="num">
                                      <p:cBhvr>
                                        <p:cTn id="33" dur="500" fill="hold"/>
                                        <p:tgtEl>
                                          <p:spTgt spid="672"/>
                                        </p:tgtEl>
                                        <p:attrNameLst>
                                          <p:attrName>ppt_y</p:attrName>
                                        </p:attrNameLst>
                                      </p:cBhvr>
                                      <p:tavLst>
                                        <p:tav tm="0">
                                          <p:val>
                                            <p:strVal val="#ppt_y"/>
                                          </p:val>
                                        </p:tav>
                                        <p:tav tm="100000">
                                          <p:val>
                                            <p:strVal val="#ppt_y"/>
                                          </p:val>
                                        </p:tav>
                                      </p:tavLst>
                                    </p:anim>
                                  </p:childTnLst>
                                </p:cTn>
                              </p:par>
                            </p:childTnLst>
                          </p:cTn>
                        </p:par>
                        <p:par>
                          <p:cTn id="34" fill="hold">
                            <p:stCondLst>
                              <p:cond delay="4100"/>
                            </p:stCondLst>
                            <p:childTnLst>
                              <p:par>
                                <p:cTn id="35" presetID="2" presetClass="entr" presetSubtype="8" fill="hold" nodeType="afterEffect">
                                  <p:stCondLst>
                                    <p:cond delay="200"/>
                                  </p:stCondLst>
                                  <p:childTnLst>
                                    <p:set>
                                      <p:cBhvr>
                                        <p:cTn id="36" fill="hold"/>
                                        <p:tgtEl>
                                          <p:spTgt spid="675"/>
                                        </p:tgtEl>
                                        <p:attrNameLst>
                                          <p:attrName>style.visibility</p:attrName>
                                        </p:attrNameLst>
                                      </p:cBhvr>
                                      <p:to>
                                        <p:strVal val="visible"/>
                                      </p:to>
                                    </p:set>
                                    <p:anim calcmode="lin" valueType="num">
                                      <p:cBhvr>
                                        <p:cTn id="37" dur="500" fill="hold"/>
                                        <p:tgtEl>
                                          <p:spTgt spid="675"/>
                                        </p:tgtEl>
                                        <p:attrNameLst>
                                          <p:attrName>ppt_x</p:attrName>
                                        </p:attrNameLst>
                                      </p:cBhvr>
                                      <p:tavLst>
                                        <p:tav tm="0">
                                          <p:val>
                                            <p:strVal val="0-#ppt_w/2"/>
                                          </p:val>
                                        </p:tav>
                                        <p:tav tm="100000">
                                          <p:val>
                                            <p:strVal val="#ppt_x"/>
                                          </p:val>
                                        </p:tav>
                                      </p:tavLst>
                                    </p:anim>
                                    <p:anim calcmode="lin" valueType="num">
                                      <p:cBhvr>
                                        <p:cTn id="38" dur="500" fill="hold"/>
                                        <p:tgtEl>
                                          <p:spTgt spid="675"/>
                                        </p:tgtEl>
                                        <p:attrNameLst>
                                          <p:attrName>ppt_y</p:attrName>
                                        </p:attrNameLst>
                                      </p:cBhvr>
                                      <p:tavLst>
                                        <p:tav tm="0">
                                          <p:val>
                                            <p:strVal val="#ppt_y"/>
                                          </p:val>
                                        </p:tav>
                                        <p:tav tm="100000">
                                          <p:val>
                                            <p:strVal val="#ppt_y"/>
                                          </p:val>
                                        </p:tav>
                                      </p:tavLst>
                                    </p:anim>
                                  </p:childTnLst>
                                </p:cTn>
                              </p:par>
                            </p:childTnLst>
                          </p:cTn>
                        </p:par>
                        <p:par>
                          <p:cTn id="39" fill="hold">
                            <p:stCondLst>
                              <p:cond delay="5300"/>
                            </p:stCondLst>
                            <p:childTnLst>
                              <p:par>
                                <p:cTn id="40" presetID="2" presetClass="entr" presetSubtype="8" fill="hold" nodeType="afterEffect">
                                  <p:stCondLst>
                                    <p:cond delay="300"/>
                                  </p:stCondLst>
                                  <p:childTnLst>
                                    <p:set>
                                      <p:cBhvr>
                                        <p:cTn id="41" fill="hold"/>
                                        <p:tgtEl>
                                          <p:spTgt spid="678"/>
                                        </p:tgtEl>
                                        <p:attrNameLst>
                                          <p:attrName>style.visibility</p:attrName>
                                        </p:attrNameLst>
                                      </p:cBhvr>
                                      <p:to>
                                        <p:strVal val="visible"/>
                                      </p:to>
                                    </p:set>
                                    <p:anim calcmode="lin" valueType="num">
                                      <p:cBhvr>
                                        <p:cTn id="42" dur="500" fill="hold"/>
                                        <p:tgtEl>
                                          <p:spTgt spid="678"/>
                                        </p:tgtEl>
                                        <p:attrNameLst>
                                          <p:attrName>ppt_x</p:attrName>
                                        </p:attrNameLst>
                                      </p:cBhvr>
                                      <p:tavLst>
                                        <p:tav tm="0">
                                          <p:val>
                                            <p:strVal val="0-#ppt_w/2"/>
                                          </p:val>
                                        </p:tav>
                                        <p:tav tm="100000">
                                          <p:val>
                                            <p:strVal val="#ppt_x"/>
                                          </p:val>
                                        </p:tav>
                                      </p:tavLst>
                                    </p:anim>
                                    <p:anim calcmode="lin" valueType="num">
                                      <p:cBhvr>
                                        <p:cTn id="43" dur="500" fill="hold"/>
                                        <p:tgtEl>
                                          <p:spTgt spid="678"/>
                                        </p:tgtEl>
                                        <p:attrNameLst>
                                          <p:attrName>ppt_y</p:attrName>
                                        </p:attrNameLst>
                                      </p:cBhvr>
                                      <p:tavLst>
                                        <p:tav tm="0">
                                          <p:val>
                                            <p:strVal val="#ppt_y"/>
                                          </p:val>
                                        </p:tav>
                                        <p:tav tm="100000">
                                          <p:val>
                                            <p:strVal val="#ppt_y"/>
                                          </p:val>
                                        </p:tav>
                                      </p:tavLst>
                                    </p:anim>
                                  </p:childTnLst>
                                </p:cTn>
                              </p:par>
                            </p:childTnLst>
                          </p:cTn>
                        </p:par>
                        <p:par>
                          <p:cTn id="44" fill="hold">
                            <p:stCondLst>
                              <p:cond delay="6600"/>
                            </p:stCondLst>
                            <p:childTnLst>
                              <p:par>
                                <p:cTn id="45" presetID="10" presetClass="entr" presetSubtype="0" fill="hold" nodeType="afterEffect">
                                  <p:stCondLst>
                                    <p:cond delay="0"/>
                                  </p:stCondLst>
                                  <p:childTnLst>
                                    <p:set>
                                      <p:cBhvr>
                                        <p:cTn dur="1" fill="hold">
                                          <p:stCondLst>
                                            <p:cond delay="0"/>
                                          </p:stCondLst>
                                        </p:cTn>
                                        <p:tgtEl>
                                          <p:spTgt spid="638"/>
                                        </p:tgtEl>
                                        <p:attrNameLst>
                                          <p:attrName>style.visibility</p:attrName>
                                        </p:attrNameLst>
                                      </p:cBhvr>
                                      <p:to>
                                        <p:strVal val="visible"/>
                                      </p:to>
                                    </p:set>
                                    <p:animEffect transition="in" filter="fade">
                                      <p:cBhvr>
                                        <p:cTn dur="500"/>
                                        <p:tgtEl>
                                          <p:spTgt spid="638"/>
                                        </p:tgtEl>
                                      </p:cBhvr>
                                    </p:animEffect>
                                  </p:childTnLst>
                                </p:cTn>
                              </p:par>
                            </p:childTnLst>
                          </p:cTn>
                        </p:par>
                        <p:par>
                          <p:cTn id="48" fill="hold">
                            <p:stCondLst>
                              <p:cond delay="7100"/>
                            </p:stCondLst>
                            <p:childTnLst>
                              <p:par>
                                <p:cTn id="49" presetID="10" presetClass="entr" presetSubtype="0" fill="hold" nodeType="afterEffect">
                                  <p:stCondLst>
                                    <p:cond delay="0"/>
                                  </p:stCondLst>
                                  <p:childTnLst>
                                    <p:set>
                                      <p:cBhvr>
                                        <p:cTn dur="1" fill="hold">
                                          <p:stCondLst>
                                            <p:cond delay="0"/>
                                          </p:stCondLst>
                                        </p:cTn>
                                        <p:tgtEl>
                                          <p:spTgt spid="634"/>
                                        </p:tgtEl>
                                        <p:attrNameLst>
                                          <p:attrName>style.visibility</p:attrName>
                                        </p:attrNameLst>
                                      </p:cBhvr>
                                      <p:to>
                                        <p:strVal val="visible"/>
                                      </p:to>
                                    </p:set>
                                    <p:animEffect transition="in" filter="fade">
                                      <p:cBhvr>
                                        <p:cTn dur="500"/>
                                        <p:tgtEl>
                                          <p:spTgt spid="634"/>
                                        </p:tgtEl>
                                      </p:cBhvr>
                                    </p:animEffect>
                                  </p:childTnLst>
                                </p:cTn>
                              </p:par>
                            </p:childTnLst>
                          </p:cTn>
                        </p:par>
                        <p:par>
                          <p:cTn id="52" fill="hold">
                            <p:stCondLst>
                              <p:cond delay="7600"/>
                            </p:stCondLst>
                            <p:childTnLst>
                              <p:par>
                                <p:cTn id="53" presetID="10" presetClass="entr" presetSubtype="0" fill="hold" nodeType="afterEffect">
                                  <p:stCondLst>
                                    <p:cond delay="0"/>
                                  </p:stCondLst>
                                  <p:childTnLst>
                                    <p:set>
                                      <p:cBhvr>
                                        <p:cTn dur="1" fill="hold">
                                          <p:stCondLst>
                                            <p:cond delay="0"/>
                                          </p:stCondLst>
                                        </p:cTn>
                                        <p:tgtEl>
                                          <p:spTgt spid="630"/>
                                        </p:tgtEl>
                                        <p:attrNameLst>
                                          <p:attrName>style.visibility</p:attrName>
                                        </p:attrNameLst>
                                      </p:cBhvr>
                                      <p:to>
                                        <p:strVal val="visible"/>
                                      </p:to>
                                    </p:set>
                                    <p:animEffect transition="in" filter="fade">
                                      <p:cBhvr>
                                        <p:cTn dur="500"/>
                                        <p:tgtEl>
                                          <p:spTgt spid="630"/>
                                        </p:tgtEl>
                                      </p:cBhvr>
                                    </p:animEffect>
                                  </p:childTnLst>
                                </p:cTn>
                              </p:par>
                            </p:childTnLst>
                          </p:cTn>
                        </p:par>
                        <p:par>
                          <p:cTn id="56" fill="hold">
                            <p:stCondLst>
                              <p:cond delay="8100"/>
                            </p:stCondLst>
                            <p:childTnLst>
                              <p:par>
                                <p:cTn id="57" presetID="10" presetClass="entr" presetSubtype="0" fill="hold" nodeType="afterEffect">
                                  <p:stCondLst>
                                    <p:cond delay="0"/>
                                  </p:stCondLst>
                                  <p:childTnLst>
                                    <p:set>
                                      <p:cBhvr>
                                        <p:cTn dur="1" fill="hold">
                                          <p:stCondLst>
                                            <p:cond delay="0"/>
                                          </p:stCondLst>
                                        </p:cTn>
                                        <p:tgtEl>
                                          <p:spTgt spid="626"/>
                                        </p:tgtEl>
                                        <p:attrNameLst>
                                          <p:attrName>style.visibility</p:attrName>
                                        </p:attrNameLst>
                                      </p:cBhvr>
                                      <p:to>
                                        <p:strVal val="visible"/>
                                      </p:to>
                                    </p:set>
                                    <p:animEffect transition="in" filter="fade">
                                      <p:cBhvr>
                                        <p:cTn dur="500"/>
                                        <p:tgtEl>
                                          <p:spTgt spid="6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1">
  <p:cSld>
    <p:spTree>
      <p:nvGrpSpPr>
        <p:cNvPr id="1" name=""/>
        <p:cNvGrpSpPr/>
        <p:nvPr/>
      </p:nvGrpSpPr>
      <p:grpSpPr>
        <a:xfrm>
          <a:off x="0" y="0"/>
          <a:ext cx="0" cy="0"/>
          <a:chOff x="0" y="0"/>
          <a:chExt cx="0" cy="0"/>
        </a:xfrm>
      </p:grpSpPr>
      <p:sp>
        <p:nvSpPr>
          <p:cNvPr id="691" name="形状"/>
          <p:cNvSpPr/>
          <p:nvPr/>
        </p:nvSpPr>
        <p:spPr>
          <a:xfrm>
            <a:off x="-134022" y="2"/>
            <a:ext cx="5032668" cy="419101"/>
          </a:xfrm>
          <a:custGeom>
            <a:rect l="0" t="0" r="r" b="b"/>
            <a:pathLst>
              <a:path w="5032668" h="419101" fill="norm" stroke="1">
                <a:moveTo>
                  <a:pt x="104847" y="0"/>
                </a:moveTo>
                <a:lnTo>
                  <a:pt x="5032668" y="0"/>
                </a:lnTo>
                <a:lnTo>
                  <a:pt x="4927821" y="419101"/>
                </a:lnTo>
                <a:lnTo>
                  <a:pt x="0" y="419101"/>
                </a:lnTo>
                <a:close/>
              </a:path>
            </a:pathLst>
          </a:custGeom>
          <a:solidFill>
            <a:srgbClr val="323F4F"/>
          </a:solidFill>
          <a:ln w="12700">
            <a:miter/>
          </a:ln>
        </p:spPr>
        <p:txBody>
          <a:bodyPr lIns="45719" rIns="45719" anchor="ctr"/>
          <a:lstStyle/>
          <a:p>
            <a:pPr algn="ctr">
              <a:defRPr>
                <a:solidFill>
                  <a:srgbClr val="FFFFFF"/>
                </a:solidFill>
              </a:defRPr>
            </a:pPr>
          </a:p>
        </p:txBody>
      </p:sp>
      <p:grpSp>
        <p:nvGrpSpPr>
          <p:cNvPr id="698" name="成组"/>
          <p:cNvGrpSpPr/>
          <p:nvPr/>
        </p:nvGrpSpPr>
        <p:grpSpPr>
          <a:xfrm>
            <a:off x="-391195" y="-2"/>
            <a:ext cx="1417774" cy="723903"/>
            <a:chOff x="0" y="0"/>
            <a:chExt cx="1417773" cy="723901"/>
          </a:xfrm>
        </p:grpSpPr>
        <p:sp>
          <p:nvSpPr>
            <p:cNvPr id="692" name="形状"/>
            <p:cNvSpPr/>
            <p:nvPr/>
          </p:nvSpPr>
          <p:spPr>
            <a:xfrm>
              <a:off x="525703" y="0"/>
              <a:ext cx="278919" cy="723902"/>
            </a:xfrm>
            <a:custGeom>
              <a:rect l="0" t="0" r="r" b="b"/>
              <a:pathLst>
                <a:path w="278919" h="723902" fill="norm" stroke="1">
                  <a:moveTo>
                    <a:pt x="180975" y="0"/>
                  </a:moveTo>
                  <a:lnTo>
                    <a:pt x="278919" y="0"/>
                  </a:lnTo>
                  <a:lnTo>
                    <a:pt x="97944" y="723902"/>
                  </a:lnTo>
                  <a:lnTo>
                    <a:pt x="0" y="723902"/>
                  </a:lnTo>
                  <a:close/>
                </a:path>
              </a:pathLst>
            </a:custGeom>
            <a:solidFill>
              <a:srgbClr val="FFC200"/>
            </a:solidFill>
            <a:ln>
              <a:noFill/>
            </a:ln>
          </p:spPr>
          <p:txBody>
            <a:bodyPr wrap="square" lIns="45719" tIns="45719" rIns="45719" bIns="45719" numCol="1" anchor="ctr"/>
            <a:lstStyle/>
            <a:p>
              <a:pPr algn="ctr">
                <a:defRPr>
                  <a:solidFill>
                    <a:srgbClr val="FFFFFF"/>
                  </a:solidFill>
                </a:defRPr>
              </a:pPr>
            </a:p>
          </p:txBody>
        </p:sp>
        <p:sp>
          <p:nvSpPr>
            <p:cNvPr id="693" name="形状"/>
            <p:cNvSpPr/>
            <p:nvPr/>
          </p:nvSpPr>
          <p:spPr>
            <a:xfrm>
              <a:off x="678991" y="0"/>
              <a:ext cx="278919" cy="723902"/>
            </a:xfrm>
            <a:custGeom>
              <a:rect l="0" t="0" r="r" b="b"/>
              <a:pathLst>
                <a:path w="278919" h="723902" fill="norm" stroke="1">
                  <a:moveTo>
                    <a:pt x="180975" y="0"/>
                  </a:moveTo>
                  <a:lnTo>
                    <a:pt x="278919" y="0"/>
                  </a:lnTo>
                  <a:lnTo>
                    <a:pt x="97944" y="723902"/>
                  </a:lnTo>
                  <a:lnTo>
                    <a:pt x="0" y="723902"/>
                  </a:lnTo>
                  <a:close/>
                </a:path>
              </a:pathLst>
            </a:custGeom>
            <a:solidFill>
              <a:srgbClr val="FFC200"/>
            </a:solidFill>
            <a:ln>
              <a:noFill/>
            </a:ln>
          </p:spPr>
          <p:txBody>
            <a:bodyPr wrap="square" lIns="45719" tIns="45719" rIns="45719" bIns="45719" numCol="1" anchor="ctr"/>
            <a:lstStyle/>
            <a:p>
              <a:pPr algn="ctr">
                <a:defRPr>
                  <a:solidFill>
                    <a:srgbClr val="FFFFFF"/>
                  </a:solidFill>
                </a:defRPr>
              </a:pPr>
            </a:p>
          </p:txBody>
        </p:sp>
        <p:sp>
          <p:nvSpPr>
            <p:cNvPr id="694" name="形状"/>
            <p:cNvSpPr/>
            <p:nvPr/>
          </p:nvSpPr>
          <p:spPr>
            <a:xfrm>
              <a:off x="832279" y="0"/>
              <a:ext cx="278919" cy="723902"/>
            </a:xfrm>
            <a:custGeom>
              <a:rect l="0" t="0" r="r" b="b"/>
              <a:pathLst>
                <a:path w="278919" h="723902" fill="norm" stroke="1">
                  <a:moveTo>
                    <a:pt x="180975" y="0"/>
                  </a:moveTo>
                  <a:lnTo>
                    <a:pt x="278919" y="0"/>
                  </a:lnTo>
                  <a:lnTo>
                    <a:pt x="97944" y="723902"/>
                  </a:lnTo>
                  <a:lnTo>
                    <a:pt x="0" y="723902"/>
                  </a:lnTo>
                  <a:close/>
                </a:path>
              </a:pathLst>
            </a:custGeom>
            <a:solidFill>
              <a:srgbClr val="FFC200"/>
            </a:solidFill>
            <a:ln>
              <a:noFill/>
            </a:ln>
          </p:spPr>
          <p:txBody>
            <a:bodyPr wrap="square" lIns="45719" tIns="45719" rIns="45719" bIns="45719" numCol="1" anchor="ctr"/>
            <a:lstStyle/>
            <a:p>
              <a:pPr algn="ctr">
                <a:defRPr>
                  <a:solidFill>
                    <a:srgbClr val="FFFFFF"/>
                  </a:solidFill>
                </a:defRPr>
              </a:pPr>
            </a:p>
          </p:txBody>
        </p:sp>
        <p:sp>
          <p:nvSpPr>
            <p:cNvPr id="695" name="形状"/>
            <p:cNvSpPr/>
            <p:nvPr/>
          </p:nvSpPr>
          <p:spPr>
            <a:xfrm>
              <a:off x="985567" y="0"/>
              <a:ext cx="278919" cy="723902"/>
            </a:xfrm>
            <a:custGeom>
              <a:rect l="0" t="0" r="r" b="b"/>
              <a:pathLst>
                <a:path w="278919" h="723902" fill="norm" stroke="1">
                  <a:moveTo>
                    <a:pt x="180975" y="0"/>
                  </a:moveTo>
                  <a:lnTo>
                    <a:pt x="278919" y="0"/>
                  </a:lnTo>
                  <a:lnTo>
                    <a:pt x="97944" y="723902"/>
                  </a:lnTo>
                  <a:lnTo>
                    <a:pt x="0" y="723902"/>
                  </a:lnTo>
                  <a:close/>
                </a:path>
              </a:pathLst>
            </a:custGeom>
            <a:solidFill>
              <a:srgbClr val="FFC200"/>
            </a:solidFill>
            <a:ln>
              <a:noFill/>
            </a:ln>
          </p:spPr>
          <p:txBody>
            <a:bodyPr wrap="square" lIns="45719" tIns="45719" rIns="45719" bIns="45719" numCol="1" anchor="ctr"/>
            <a:lstStyle/>
            <a:p>
              <a:pPr algn="ctr">
                <a:defRPr>
                  <a:solidFill>
                    <a:srgbClr val="FFFFFF"/>
                  </a:solidFill>
                </a:defRPr>
              </a:pPr>
            </a:p>
          </p:txBody>
        </p:sp>
        <p:sp>
          <p:nvSpPr>
            <p:cNvPr id="696" name="形状"/>
            <p:cNvSpPr/>
            <p:nvPr/>
          </p:nvSpPr>
          <p:spPr>
            <a:xfrm>
              <a:off x="1138856" y="0"/>
              <a:ext cx="278919" cy="723902"/>
            </a:xfrm>
            <a:custGeom>
              <a:rect l="0" t="0" r="r" b="b"/>
              <a:pathLst>
                <a:path w="278919" h="723902" fill="norm" stroke="1">
                  <a:moveTo>
                    <a:pt x="180975" y="0"/>
                  </a:moveTo>
                  <a:lnTo>
                    <a:pt x="278919" y="0"/>
                  </a:lnTo>
                  <a:lnTo>
                    <a:pt x="97944" y="723902"/>
                  </a:lnTo>
                  <a:lnTo>
                    <a:pt x="0" y="723902"/>
                  </a:lnTo>
                  <a:close/>
                </a:path>
              </a:pathLst>
            </a:custGeom>
            <a:solidFill>
              <a:srgbClr val="FFC200"/>
            </a:solidFill>
            <a:ln>
              <a:noFill/>
            </a:ln>
          </p:spPr>
          <p:txBody>
            <a:bodyPr wrap="square" lIns="45719" tIns="45719" rIns="45719" bIns="45719" numCol="1" anchor="ctr"/>
            <a:lstStyle/>
            <a:p>
              <a:pPr algn="ctr">
                <a:defRPr>
                  <a:solidFill>
                    <a:srgbClr val="FFFFFF"/>
                  </a:solidFill>
                </a:defRPr>
              </a:pPr>
            </a:p>
          </p:txBody>
        </p:sp>
        <p:sp>
          <p:nvSpPr>
            <p:cNvPr id="697" name="形状"/>
            <p:cNvSpPr/>
            <p:nvPr/>
          </p:nvSpPr>
          <p:spPr>
            <a:xfrm>
              <a:off x="0" y="-1"/>
              <a:ext cx="651334" cy="723903"/>
            </a:xfrm>
            <a:custGeom>
              <a:rect l="0" t="0" r="r" b="b"/>
              <a:pathLst>
                <a:path w="651334" h="723903" fill="norm" stroke="1">
                  <a:moveTo>
                    <a:pt x="180986" y="0"/>
                  </a:moveTo>
                  <a:lnTo>
                    <a:pt x="651334" y="0"/>
                  </a:lnTo>
                  <a:lnTo>
                    <a:pt x="470348" y="723903"/>
                  </a:lnTo>
                  <a:lnTo>
                    <a:pt x="0" y="723903"/>
                  </a:lnTo>
                  <a:close/>
                </a:path>
              </a:pathLst>
            </a:custGeom>
            <a:solidFill>
              <a:srgbClr val="FFC200"/>
            </a:solidFill>
            <a:ln>
              <a:noFill/>
            </a:ln>
          </p:spPr>
          <p:txBody>
            <a:bodyPr wrap="square" lIns="45719" tIns="45719" rIns="45719" bIns="45719" numCol="1" anchor="ctr"/>
            <a:lstStyle/>
            <a:p>
              <a:pPr algn="ctr">
                <a:defRPr>
                  <a:solidFill>
                    <a:srgbClr val="FFFFFF"/>
                  </a:solidFill>
                </a:defRPr>
              </a:pPr>
            </a:p>
          </p:txBody>
        </p:sp>
      </p:grpSp>
      <p:sp>
        <p:nvSpPr>
          <p:cNvPr id="699" name="线条"/>
          <p:cNvSpPr/>
          <p:nvPr/>
        </p:nvSpPr>
        <p:spPr>
          <a:xfrm>
            <a:off x="1026579" y="549329"/>
            <a:ext cx="11165421" cy="1"/>
          </a:xfrm>
          <a:prstGeom prst="line">
            <a:avLst/>
          </a:prstGeom>
          <a:ln w="28575">
            <a:solidFill>
              <a:srgbClr val="323F4F"/>
            </a:solidFill>
            <a:miter/>
          </a:ln>
        </p:spPr>
        <p:txBody>
          <a:bodyPr lIns="0" tIns="0" rIns="0" bIns="0"/>
          <a:lstStyle/>
          <a:p>
            <a:pPr>
              <a:defRPr sz="1200">
                <a:latin typeface="Helvetica"/>
                <a:ea typeface="Helvetica"/>
              </a:defRPr>
            </a:pPr>
          </a:p>
        </p:txBody>
      </p:sp>
      <p:sp>
        <p:nvSpPr>
          <p:cNvPr id="700" name="标题文字添加"/>
          <p:cNvSpPr txBox="1"/>
          <p:nvPr/>
        </p:nvSpPr>
        <p:spPr>
          <a:xfrm>
            <a:off x="1111041" y="683638"/>
            <a:ext cx="2542541" cy="662941"/>
          </a:xfrm>
          <a:prstGeom prst="rect">
            <a:avLst/>
          </a:prstGeom>
          <a:ln w="12700">
            <a:miter/>
          </a:ln>
        </p:spPr>
        <p:txBody>
          <a:bodyPr wrap="none" lIns="45719" rIns="45719">
            <a:spAutoFit/>
          </a:bodyPr>
          <a:lstStyle>
            <a:lvl1pPr lvl="0" algn="ctr">
              <a:defRPr sz="3200" b="1">
                <a:solidFill>
                  <a:srgbClr val="44546A"/>
                </a:solidFill>
                <a:latin typeface="Helvetica"/>
                <a:ea typeface="Helvetica"/>
              </a:defRPr>
            </a:lvl1pPr>
          </a:lstStyle>
          <a:p>
            <a:pPr>
              <a:defRPr>
                <a:latin typeface="Century Gothic"/>
                <a:ea typeface="Century Gothic"/>
              </a:defRPr>
            </a:pPr>
            <a:r>
              <a:rPr>
                <a:latin typeface="Helvetica"/>
                <a:ea typeface="Helvetica"/>
              </a:rPr>
              <a:t>标题文字添加</a:t>
            </a:r>
          </a:p>
        </p:txBody>
      </p:sp>
      <p:sp>
        <p:nvSpPr>
          <p:cNvPr id="701" name="The user can demonstrate on a projector or computer, or print the presentation and make it into a film to be used"/>
          <p:cNvSpPr txBox="1"/>
          <p:nvPr/>
        </p:nvSpPr>
        <p:spPr>
          <a:xfrm>
            <a:off x="3838333" y="768276"/>
            <a:ext cx="5080001" cy="396241"/>
          </a:xfrm>
          <a:prstGeom prst="rect">
            <a:avLst/>
          </a:prstGeom>
          <a:ln w="12700">
            <a:miter/>
          </a:ln>
        </p:spPr>
        <p:txBody>
          <a:bodyPr lIns="45719" rIns="45719">
            <a:spAutoFit/>
          </a:bodyPr>
          <a:lstStyle>
            <a:lvl1pPr lvl="0">
              <a:defRPr sz="1000">
                <a:solidFill>
                  <a:srgbClr val="A6A6A6"/>
                </a:solidFill>
                <a:latin typeface="Century Gothic"/>
                <a:ea typeface="Century Gothic"/>
              </a:defRPr>
            </a:lvl1pPr>
          </a:lstStyle>
          <a:p>
            <a:r>
              <a:t>The user can demonstrate on a projector or computer, or print the presentation and make it into a film to be used</a:t>
            </a:r>
          </a:p>
        </p:txBody>
      </p:sp>
      <p:sp>
        <p:nvSpPr>
          <p:cNvPr id="702" name="椭圆形"/>
          <p:cNvSpPr/>
          <p:nvPr/>
        </p:nvSpPr>
        <p:spPr>
          <a:xfrm rot="2687794">
            <a:off x="3887547" y="3254194"/>
            <a:ext cx="4432301" cy="1974851"/>
          </a:xfrm>
          <a:prstGeom prst="ellipse">
            <a:avLst/>
          </a:prstGeom>
          <a:ln w="19050">
            <a:solidFill>
              <a:srgbClr val="323F4F">
                <a:alpha val="90000"/>
              </a:srgbClr>
            </a:solidFill>
            <a:miter/>
          </a:ln>
        </p:spPr>
        <p:txBody>
          <a:bodyPr lIns="45719" rIns="45719" anchor="ctr"/>
          <a:lstStyle/>
          <a:p>
            <a:pPr algn="ctr">
              <a:defRPr>
                <a:solidFill>
                  <a:srgbClr val="FFFFFF"/>
                </a:solidFill>
              </a:defRPr>
            </a:pPr>
          </a:p>
        </p:txBody>
      </p:sp>
      <p:sp>
        <p:nvSpPr>
          <p:cNvPr id="703" name="椭圆形"/>
          <p:cNvSpPr/>
          <p:nvPr/>
        </p:nvSpPr>
        <p:spPr>
          <a:xfrm rot="8087795">
            <a:off x="3873164" y="3254195"/>
            <a:ext cx="4432301" cy="1974851"/>
          </a:xfrm>
          <a:prstGeom prst="ellipse">
            <a:avLst/>
          </a:prstGeom>
          <a:ln w="19050">
            <a:solidFill>
              <a:srgbClr val="323F4F">
                <a:alpha val="90000"/>
              </a:srgbClr>
            </a:solidFill>
            <a:miter/>
          </a:ln>
        </p:spPr>
        <p:txBody>
          <a:bodyPr lIns="45719" rIns="45719" anchor="ctr"/>
          <a:lstStyle/>
          <a:p>
            <a:pPr algn="ctr">
              <a:defRPr>
                <a:solidFill>
                  <a:srgbClr val="FFFFFF"/>
                </a:solidFill>
              </a:defRPr>
            </a:pPr>
          </a:p>
        </p:txBody>
      </p:sp>
      <p:sp>
        <p:nvSpPr>
          <p:cNvPr id="704" name="圆形"/>
          <p:cNvSpPr/>
          <p:nvPr/>
        </p:nvSpPr>
        <p:spPr>
          <a:xfrm>
            <a:off x="6025910" y="5448134"/>
            <a:ext cx="155577" cy="155577"/>
          </a:xfrm>
          <a:prstGeom prst="ellipse">
            <a:avLst/>
          </a:prstGeom>
          <a:solidFill>
            <a:srgbClr val="1B677F"/>
          </a:solidFill>
          <a:ln w="12700">
            <a:miter/>
          </a:ln>
        </p:spPr>
        <p:txBody>
          <a:bodyPr lIns="45719" rIns="45719" anchor="ctr"/>
          <a:lstStyle/>
          <a:p>
            <a:pPr algn="ctr">
              <a:defRPr>
                <a:solidFill>
                  <a:srgbClr val="FFFFFF"/>
                </a:solidFill>
              </a:defRPr>
            </a:pPr>
          </a:p>
        </p:txBody>
      </p:sp>
      <p:sp>
        <p:nvSpPr>
          <p:cNvPr id="705" name="圆形"/>
          <p:cNvSpPr/>
          <p:nvPr/>
        </p:nvSpPr>
        <p:spPr>
          <a:xfrm>
            <a:off x="6018210" y="2892427"/>
            <a:ext cx="155577" cy="155577"/>
          </a:xfrm>
          <a:prstGeom prst="ellipse">
            <a:avLst/>
          </a:prstGeom>
          <a:solidFill>
            <a:srgbClr val="1B677F"/>
          </a:solidFill>
          <a:ln w="12700">
            <a:miter/>
          </a:ln>
        </p:spPr>
        <p:txBody>
          <a:bodyPr lIns="45719" rIns="45719" anchor="ctr"/>
          <a:lstStyle/>
          <a:p>
            <a:pPr algn="ctr">
              <a:defRPr>
                <a:solidFill>
                  <a:srgbClr val="FFFFFF"/>
                </a:solidFill>
              </a:defRPr>
            </a:pPr>
          </a:p>
        </p:txBody>
      </p:sp>
      <p:sp>
        <p:nvSpPr>
          <p:cNvPr id="706" name="圆形"/>
          <p:cNvSpPr/>
          <p:nvPr/>
        </p:nvSpPr>
        <p:spPr>
          <a:xfrm>
            <a:off x="7292972" y="4200524"/>
            <a:ext cx="155577" cy="155578"/>
          </a:xfrm>
          <a:prstGeom prst="ellipse">
            <a:avLst/>
          </a:prstGeom>
          <a:solidFill>
            <a:srgbClr val="1B677F"/>
          </a:solidFill>
          <a:ln w="12700">
            <a:miter/>
          </a:ln>
        </p:spPr>
        <p:txBody>
          <a:bodyPr lIns="45719" rIns="45719" anchor="ctr"/>
          <a:lstStyle/>
          <a:p>
            <a:pPr algn="ctr">
              <a:defRPr>
                <a:solidFill>
                  <a:srgbClr val="FFFFFF"/>
                </a:solidFill>
              </a:defRPr>
            </a:pPr>
          </a:p>
        </p:txBody>
      </p:sp>
      <p:sp>
        <p:nvSpPr>
          <p:cNvPr id="707" name="圆形"/>
          <p:cNvSpPr/>
          <p:nvPr/>
        </p:nvSpPr>
        <p:spPr>
          <a:xfrm>
            <a:off x="4752976" y="4176843"/>
            <a:ext cx="155577" cy="155577"/>
          </a:xfrm>
          <a:prstGeom prst="ellipse">
            <a:avLst/>
          </a:prstGeom>
          <a:solidFill>
            <a:srgbClr val="1B677F"/>
          </a:solidFill>
          <a:ln w="12700">
            <a:miter/>
          </a:ln>
        </p:spPr>
        <p:txBody>
          <a:bodyPr lIns="45719" rIns="45719" anchor="ctr"/>
          <a:lstStyle/>
          <a:p>
            <a:pPr algn="ctr">
              <a:defRPr>
                <a:solidFill>
                  <a:srgbClr val="FFFFFF"/>
                </a:solidFill>
              </a:defRPr>
            </a:pPr>
          </a:p>
        </p:txBody>
      </p:sp>
      <p:sp>
        <p:nvSpPr>
          <p:cNvPr id="708" name="S"/>
          <p:cNvSpPr txBox="1"/>
          <p:nvPr/>
        </p:nvSpPr>
        <p:spPr>
          <a:xfrm>
            <a:off x="4650869" y="2459306"/>
            <a:ext cx="889001" cy="1272541"/>
          </a:xfrm>
          <a:prstGeom prst="rect">
            <a:avLst/>
          </a:prstGeom>
          <a:ln w="12700">
            <a:miter/>
          </a:ln>
        </p:spPr>
        <p:txBody>
          <a:bodyPr lIns="45719" rIns="45719">
            <a:spAutoFit/>
          </a:bodyPr>
          <a:lstStyle>
            <a:lvl1pPr lvl="0">
              <a:defRPr sz="8000">
                <a:solidFill>
                  <a:srgbClr val="FFC200">
                    <a:alpha val="90000"/>
                  </a:srgbClr>
                </a:solidFill>
                <a:latin typeface="Trebuchet MS"/>
                <a:ea typeface="Trebuchet MS"/>
              </a:defRPr>
            </a:lvl1pPr>
          </a:lstStyle>
          <a:p>
            <a:r>
              <a:t>S</a:t>
            </a:r>
          </a:p>
        </p:txBody>
      </p:sp>
      <p:sp>
        <p:nvSpPr>
          <p:cNvPr id="709" name="W"/>
          <p:cNvSpPr txBox="1"/>
          <p:nvPr/>
        </p:nvSpPr>
        <p:spPr>
          <a:xfrm>
            <a:off x="6601328" y="2458929"/>
            <a:ext cx="889001" cy="1272541"/>
          </a:xfrm>
          <a:prstGeom prst="rect">
            <a:avLst/>
          </a:prstGeom>
          <a:ln w="12700">
            <a:miter/>
          </a:ln>
        </p:spPr>
        <p:txBody>
          <a:bodyPr lIns="45719" rIns="45719">
            <a:spAutoFit/>
          </a:bodyPr>
          <a:lstStyle>
            <a:lvl1pPr lvl="0">
              <a:defRPr sz="8000">
                <a:solidFill>
                  <a:srgbClr val="FFC200">
                    <a:alpha val="90000"/>
                  </a:srgbClr>
                </a:solidFill>
                <a:latin typeface="Trebuchet MS"/>
                <a:ea typeface="Trebuchet MS"/>
              </a:defRPr>
            </a:lvl1pPr>
          </a:lstStyle>
          <a:p>
            <a:r>
              <a:t>W</a:t>
            </a:r>
          </a:p>
        </p:txBody>
      </p:sp>
      <p:sp>
        <p:nvSpPr>
          <p:cNvPr id="710" name="O"/>
          <p:cNvSpPr txBox="1"/>
          <p:nvPr/>
        </p:nvSpPr>
        <p:spPr>
          <a:xfrm>
            <a:off x="4571508" y="4586623"/>
            <a:ext cx="792088" cy="1272541"/>
          </a:xfrm>
          <a:prstGeom prst="rect">
            <a:avLst/>
          </a:prstGeom>
          <a:ln w="12700">
            <a:miter/>
          </a:ln>
        </p:spPr>
        <p:txBody>
          <a:bodyPr lIns="45719" rIns="45719">
            <a:spAutoFit/>
          </a:bodyPr>
          <a:lstStyle>
            <a:lvl1pPr lvl="0">
              <a:defRPr sz="8000">
                <a:solidFill>
                  <a:srgbClr val="FFC200">
                    <a:alpha val="90000"/>
                  </a:srgbClr>
                </a:solidFill>
                <a:latin typeface="Trebuchet MS"/>
                <a:ea typeface="Trebuchet MS"/>
              </a:defRPr>
            </a:lvl1pPr>
          </a:lstStyle>
          <a:p>
            <a:r>
              <a:t>O</a:t>
            </a:r>
          </a:p>
        </p:txBody>
      </p:sp>
      <p:sp>
        <p:nvSpPr>
          <p:cNvPr id="711" name="T"/>
          <p:cNvSpPr txBox="1"/>
          <p:nvPr/>
        </p:nvSpPr>
        <p:spPr>
          <a:xfrm>
            <a:off x="6843800" y="4678050"/>
            <a:ext cx="792088" cy="1272541"/>
          </a:xfrm>
          <a:prstGeom prst="rect">
            <a:avLst/>
          </a:prstGeom>
          <a:ln w="12700">
            <a:miter/>
          </a:ln>
        </p:spPr>
        <p:txBody>
          <a:bodyPr lIns="45719" rIns="45719">
            <a:spAutoFit/>
          </a:bodyPr>
          <a:lstStyle>
            <a:lvl1pPr lvl="0">
              <a:defRPr sz="8000">
                <a:solidFill>
                  <a:srgbClr val="FFC200">
                    <a:alpha val="90000"/>
                  </a:srgbClr>
                </a:solidFill>
                <a:latin typeface="Trebuchet MS"/>
                <a:ea typeface="Trebuchet MS"/>
              </a:defRPr>
            </a:lvl1pPr>
          </a:lstStyle>
          <a:p>
            <a:r>
              <a:t>T</a:t>
            </a:r>
          </a:p>
        </p:txBody>
      </p:sp>
      <p:grpSp>
        <p:nvGrpSpPr>
          <p:cNvPr id="714" name="成组"/>
          <p:cNvGrpSpPr/>
          <p:nvPr/>
        </p:nvGrpSpPr>
        <p:grpSpPr>
          <a:xfrm>
            <a:off x="1312850" y="4612449"/>
            <a:ext cx="2133783" cy="1103603"/>
            <a:chOff x="0" y="0"/>
            <a:chExt cx="2133781" cy="1103601"/>
          </a:xfrm>
        </p:grpSpPr>
        <p:sp>
          <p:nvSpPr>
            <p:cNvPr id="712" name="标题文字添加"/>
            <p:cNvSpPr txBox="1"/>
            <p:nvPr/>
          </p:nvSpPr>
          <p:spPr>
            <a:xfrm>
              <a:off x="0" y="0"/>
              <a:ext cx="2133782" cy="408940"/>
            </a:xfrm>
            <a:prstGeom prst="rect">
              <a:avLst/>
            </a:prstGeom>
            <a:noFill/>
            <a:ln>
              <a:noFill/>
            </a:ln>
          </p:spPr>
          <p:txBody>
            <a:bodyPr wrap="square" lIns="45719" tIns="45719" rIns="45719" bIns="45719" numCol="1" anchor="t">
              <a:spAutoFit/>
            </a:bodyPr>
            <a:lstStyle>
              <a:lvl1pPr lvl="0" algn="ctr">
                <a:defRPr b="1">
                  <a:solidFill>
                    <a:srgbClr val="404040"/>
                  </a:solidFill>
                  <a:latin typeface="Helvetica"/>
                  <a:ea typeface="Helvetica"/>
                </a:defRPr>
              </a:lvl1pPr>
            </a:lstStyle>
            <a:p>
              <a:pPr>
                <a:defRPr>
                  <a:latin typeface="Century Gothic"/>
                  <a:ea typeface="Century Gothic"/>
                </a:defRPr>
              </a:pPr>
              <a:r>
                <a:rPr>
                  <a:latin typeface="Helvetica"/>
                  <a:ea typeface="Helvetica"/>
                </a:rPr>
                <a:t>标题文字添加</a:t>
              </a:r>
            </a:p>
          </p:txBody>
        </p:sp>
        <p:sp>
          <p:nvSpPr>
            <p:cNvPr id="713" name="The user can demonstrate on a projector or computer, or presentation and make it film to be used in a wider field"/>
            <p:cNvSpPr txBox="1"/>
            <p:nvPr/>
          </p:nvSpPr>
          <p:spPr>
            <a:xfrm>
              <a:off x="0" y="338553"/>
              <a:ext cx="2133782" cy="765049"/>
            </a:xfrm>
            <a:prstGeom prst="rect">
              <a:avLst/>
            </a:prstGeom>
            <a:noFill/>
            <a:ln>
              <a:noFill/>
            </a:ln>
          </p:spPr>
          <p:txBody>
            <a:bodyPr wrap="square" lIns="45719" tIns="45719" rIns="45719" bIns="45719" numCol="1" anchor="t">
              <a:spAutoFit/>
            </a:bodyPr>
            <a:lstStyle>
              <a:lvl1pPr lvl="0" algn="ctr">
                <a:lnSpc>
                  <a:spcPct val="114000"/>
                </a:lnSpc>
                <a:defRPr sz="1000">
                  <a:solidFill>
                    <a:srgbClr val="595959"/>
                  </a:solidFill>
                  <a:latin typeface="Century Gothic"/>
                  <a:ea typeface="Century Gothic"/>
                </a:defRPr>
              </a:lvl1pPr>
            </a:lstStyle>
            <a:p>
              <a:r>
                <a:t>The user can demonstrate on a projector or computer, or presentation and make it film to be used in a wider field</a:t>
              </a:r>
            </a:p>
          </p:txBody>
        </p:sp>
      </p:grpSp>
      <p:grpSp>
        <p:nvGrpSpPr>
          <p:cNvPr id="717" name="成组"/>
          <p:cNvGrpSpPr/>
          <p:nvPr/>
        </p:nvGrpSpPr>
        <p:grpSpPr>
          <a:xfrm>
            <a:off x="1312850" y="2448153"/>
            <a:ext cx="2133783" cy="1103603"/>
            <a:chOff x="0" y="0"/>
            <a:chExt cx="2133781" cy="1103601"/>
          </a:xfrm>
        </p:grpSpPr>
        <p:sp>
          <p:nvSpPr>
            <p:cNvPr id="715" name="标题文字添加"/>
            <p:cNvSpPr txBox="1"/>
            <p:nvPr/>
          </p:nvSpPr>
          <p:spPr>
            <a:xfrm>
              <a:off x="0" y="0"/>
              <a:ext cx="2133782" cy="408940"/>
            </a:xfrm>
            <a:prstGeom prst="rect">
              <a:avLst/>
            </a:prstGeom>
            <a:noFill/>
            <a:ln>
              <a:noFill/>
            </a:ln>
          </p:spPr>
          <p:txBody>
            <a:bodyPr wrap="square" lIns="45719" tIns="45719" rIns="45719" bIns="45719" numCol="1" anchor="t">
              <a:spAutoFit/>
            </a:bodyPr>
            <a:lstStyle>
              <a:lvl1pPr lvl="0" algn="ctr">
                <a:defRPr b="1">
                  <a:solidFill>
                    <a:srgbClr val="404040"/>
                  </a:solidFill>
                  <a:latin typeface="Helvetica"/>
                  <a:ea typeface="Helvetica"/>
                </a:defRPr>
              </a:lvl1pPr>
            </a:lstStyle>
            <a:p>
              <a:pPr>
                <a:defRPr>
                  <a:latin typeface="Century Gothic"/>
                  <a:ea typeface="Century Gothic"/>
                </a:defRPr>
              </a:pPr>
              <a:r>
                <a:rPr>
                  <a:latin typeface="Helvetica"/>
                  <a:ea typeface="Helvetica"/>
                </a:rPr>
                <a:t>标题文字添加</a:t>
              </a:r>
            </a:p>
          </p:txBody>
        </p:sp>
        <p:sp>
          <p:nvSpPr>
            <p:cNvPr id="716" name="The user can demonstrate on a projector or computer, or presentation and make it film to be used in a wider field"/>
            <p:cNvSpPr txBox="1"/>
            <p:nvPr/>
          </p:nvSpPr>
          <p:spPr>
            <a:xfrm>
              <a:off x="0" y="338553"/>
              <a:ext cx="2133782" cy="765049"/>
            </a:xfrm>
            <a:prstGeom prst="rect">
              <a:avLst/>
            </a:prstGeom>
            <a:noFill/>
            <a:ln>
              <a:noFill/>
            </a:ln>
          </p:spPr>
          <p:txBody>
            <a:bodyPr wrap="square" lIns="45719" tIns="45719" rIns="45719" bIns="45719" numCol="1" anchor="t">
              <a:spAutoFit/>
            </a:bodyPr>
            <a:lstStyle>
              <a:lvl1pPr lvl="0" algn="ctr">
                <a:lnSpc>
                  <a:spcPct val="114000"/>
                </a:lnSpc>
                <a:defRPr sz="1000">
                  <a:solidFill>
                    <a:srgbClr val="595959"/>
                  </a:solidFill>
                  <a:latin typeface="Century Gothic"/>
                  <a:ea typeface="Century Gothic"/>
                </a:defRPr>
              </a:lvl1pPr>
            </a:lstStyle>
            <a:p>
              <a:r>
                <a:t>The user can demonstrate on a projector or computer, or presentation and make it film to be used in a wider field</a:t>
              </a:r>
            </a:p>
          </p:txBody>
        </p:sp>
      </p:grpSp>
      <p:grpSp>
        <p:nvGrpSpPr>
          <p:cNvPr id="720" name="成组"/>
          <p:cNvGrpSpPr/>
          <p:nvPr/>
        </p:nvGrpSpPr>
        <p:grpSpPr>
          <a:xfrm>
            <a:off x="8359820" y="4612449"/>
            <a:ext cx="2133783" cy="1103603"/>
            <a:chOff x="0" y="0"/>
            <a:chExt cx="2133781" cy="1103601"/>
          </a:xfrm>
        </p:grpSpPr>
        <p:sp>
          <p:nvSpPr>
            <p:cNvPr id="718" name="标题文字添加"/>
            <p:cNvSpPr txBox="1"/>
            <p:nvPr/>
          </p:nvSpPr>
          <p:spPr>
            <a:xfrm>
              <a:off x="0" y="0"/>
              <a:ext cx="2133782" cy="408940"/>
            </a:xfrm>
            <a:prstGeom prst="rect">
              <a:avLst/>
            </a:prstGeom>
            <a:noFill/>
            <a:ln>
              <a:noFill/>
            </a:ln>
          </p:spPr>
          <p:txBody>
            <a:bodyPr wrap="square" lIns="45719" tIns="45719" rIns="45719" bIns="45719" numCol="1" anchor="t">
              <a:spAutoFit/>
            </a:bodyPr>
            <a:lstStyle>
              <a:lvl1pPr lvl="0" algn="ctr">
                <a:defRPr b="1">
                  <a:solidFill>
                    <a:srgbClr val="404040"/>
                  </a:solidFill>
                  <a:latin typeface="Helvetica"/>
                  <a:ea typeface="Helvetica"/>
                </a:defRPr>
              </a:lvl1pPr>
            </a:lstStyle>
            <a:p>
              <a:pPr>
                <a:defRPr>
                  <a:latin typeface="Century Gothic"/>
                  <a:ea typeface="Century Gothic"/>
                </a:defRPr>
              </a:pPr>
              <a:r>
                <a:rPr>
                  <a:latin typeface="Helvetica"/>
                  <a:ea typeface="Helvetica"/>
                </a:rPr>
                <a:t>标题文字添加</a:t>
              </a:r>
            </a:p>
          </p:txBody>
        </p:sp>
        <p:sp>
          <p:nvSpPr>
            <p:cNvPr id="719" name="The user can demonstrate on a projector or computer, or presentation and make it film to be used in a wider field"/>
            <p:cNvSpPr txBox="1"/>
            <p:nvPr/>
          </p:nvSpPr>
          <p:spPr>
            <a:xfrm>
              <a:off x="0" y="338553"/>
              <a:ext cx="2133782" cy="765049"/>
            </a:xfrm>
            <a:prstGeom prst="rect">
              <a:avLst/>
            </a:prstGeom>
            <a:noFill/>
            <a:ln>
              <a:noFill/>
            </a:ln>
          </p:spPr>
          <p:txBody>
            <a:bodyPr wrap="square" lIns="45719" tIns="45719" rIns="45719" bIns="45719" numCol="1" anchor="t">
              <a:spAutoFit/>
            </a:bodyPr>
            <a:lstStyle>
              <a:lvl1pPr lvl="0" algn="ctr">
                <a:lnSpc>
                  <a:spcPct val="114000"/>
                </a:lnSpc>
                <a:defRPr sz="1000">
                  <a:solidFill>
                    <a:srgbClr val="595959"/>
                  </a:solidFill>
                  <a:latin typeface="Century Gothic"/>
                  <a:ea typeface="Century Gothic"/>
                </a:defRPr>
              </a:lvl1pPr>
            </a:lstStyle>
            <a:p>
              <a:r>
                <a:t>The user can demonstrate on a projector or computer, or presentation and make it film to be used in a wider field</a:t>
              </a:r>
            </a:p>
          </p:txBody>
        </p:sp>
      </p:grpSp>
      <p:grpSp>
        <p:nvGrpSpPr>
          <p:cNvPr id="723" name="成组"/>
          <p:cNvGrpSpPr/>
          <p:nvPr/>
        </p:nvGrpSpPr>
        <p:grpSpPr>
          <a:xfrm>
            <a:off x="8359820" y="2448153"/>
            <a:ext cx="2133783" cy="1103603"/>
            <a:chOff x="0" y="0"/>
            <a:chExt cx="2133781" cy="1103601"/>
          </a:xfrm>
        </p:grpSpPr>
        <p:sp>
          <p:nvSpPr>
            <p:cNvPr id="721" name="标题文字添加"/>
            <p:cNvSpPr txBox="1"/>
            <p:nvPr/>
          </p:nvSpPr>
          <p:spPr>
            <a:xfrm>
              <a:off x="0" y="0"/>
              <a:ext cx="2133782" cy="408940"/>
            </a:xfrm>
            <a:prstGeom prst="rect">
              <a:avLst/>
            </a:prstGeom>
            <a:noFill/>
            <a:ln>
              <a:noFill/>
            </a:ln>
          </p:spPr>
          <p:txBody>
            <a:bodyPr wrap="square" lIns="45719" tIns="45719" rIns="45719" bIns="45719" numCol="1" anchor="t">
              <a:spAutoFit/>
            </a:bodyPr>
            <a:lstStyle>
              <a:lvl1pPr lvl="0" algn="ctr">
                <a:defRPr b="1">
                  <a:solidFill>
                    <a:srgbClr val="404040"/>
                  </a:solidFill>
                  <a:latin typeface="Helvetica"/>
                  <a:ea typeface="Helvetica"/>
                </a:defRPr>
              </a:lvl1pPr>
            </a:lstStyle>
            <a:p>
              <a:pPr>
                <a:defRPr>
                  <a:latin typeface="Century Gothic"/>
                  <a:ea typeface="Century Gothic"/>
                </a:defRPr>
              </a:pPr>
              <a:r>
                <a:rPr>
                  <a:latin typeface="Helvetica"/>
                  <a:ea typeface="Helvetica"/>
                </a:rPr>
                <a:t>标题文字添加</a:t>
              </a:r>
            </a:p>
          </p:txBody>
        </p:sp>
        <p:sp>
          <p:nvSpPr>
            <p:cNvPr id="722" name="The user can demonstrate on a projector or computer, or presentation and make it film to be used in a wider field"/>
            <p:cNvSpPr txBox="1"/>
            <p:nvPr/>
          </p:nvSpPr>
          <p:spPr>
            <a:xfrm>
              <a:off x="0" y="338553"/>
              <a:ext cx="2133782" cy="765049"/>
            </a:xfrm>
            <a:prstGeom prst="rect">
              <a:avLst/>
            </a:prstGeom>
            <a:noFill/>
            <a:ln>
              <a:noFill/>
            </a:ln>
          </p:spPr>
          <p:txBody>
            <a:bodyPr wrap="square" lIns="45719" tIns="45719" rIns="45719" bIns="45719" numCol="1" anchor="t">
              <a:spAutoFit/>
            </a:bodyPr>
            <a:lstStyle>
              <a:lvl1pPr lvl="0" algn="ctr">
                <a:lnSpc>
                  <a:spcPct val="114000"/>
                </a:lnSpc>
                <a:defRPr sz="1000">
                  <a:solidFill>
                    <a:srgbClr val="595959"/>
                  </a:solidFill>
                  <a:latin typeface="Century Gothic"/>
                  <a:ea typeface="Century Gothic"/>
                </a:defRPr>
              </a:lvl1pPr>
            </a:lstStyle>
            <a:p>
              <a:r>
                <a:t>The user can demonstrate on a projector or computer, or presentation and make it film to be used in a wider field</a:t>
              </a:r>
            </a:p>
          </p:txBody>
        </p:sp>
      </p:grpSp>
    </p:spTree>
  </p:cSld>
  <p:clrMapOvr>
    <a:masterClrMapping/>
  </p:clrMapOvr>
  <p:timing>
    <p:tnLst>
      <p:par>
        <p:cTn id="1" dur="indefinite" restart="never" fill="hold" nodeType="tmRoot">
          <p:childTnLst>
            <p:seq>
              <p:cTn id="2" dur="indefinite" fill="hold" nodeType="mainSeq">
                <p:childTnLst>
                  <p:par>
                    <p:cTn id="3" fill="hold">
                      <p:stCondLst>
                        <p:cond delay="indefinite"/>
                        <p:cond evt="onBegin">
                          <p:tn val="2"/>
                        </p:cond>
                      </p:stCondLst>
                      <p:childTnLst>
                        <p:par>
                          <p:cTn id="4" fill="hold">
                            <p:stCondLst>
                              <p:cond delay="0"/>
                            </p:stCondLst>
                            <p:childTnLst>
                              <p:par>
                                <p:cTn id="5" presetID="10" presetClass="entr" presetSubtype="0" fill="hold" nodeType="afterEffect">
                                  <p:stCondLst>
                                    <p:cond delay="0"/>
                                  </p:stCondLst>
                                  <p:childTnLst>
                                    <p:set>
                                      <p:cBhvr>
                                        <p:cTn dur="1" fill="hold">
                                          <p:stCondLst>
                                            <p:cond delay="0"/>
                                          </p:stCondLst>
                                        </p:cTn>
                                        <p:tgtEl>
                                          <p:spTgt spid="705"/>
                                        </p:tgtEl>
                                        <p:attrNameLst>
                                          <p:attrName>style.visibility</p:attrName>
                                        </p:attrNameLst>
                                      </p:cBhvr>
                                      <p:to>
                                        <p:strVal val="visible"/>
                                      </p:to>
                                    </p:set>
                                    <p:animEffect transition="in" filter="fade">
                                      <p:cBhvr>
                                        <p:cTn dur="500"/>
                                        <p:tgtEl>
                                          <p:spTgt spid="705"/>
                                        </p:tgtEl>
                                      </p:cBhvr>
                                    </p:animEffect>
                                  </p:childTnLst>
                                </p:cTn>
                              </p:par>
                            </p:childTnLst>
                          </p:cTn>
                        </p:par>
                        <p:par>
                          <p:cTn id="8" fill="hold">
                            <p:stCondLst>
                              <p:cond delay="500"/>
                            </p:stCondLst>
                            <p:childTnLst>
                              <p:par>
                                <p:cTn id="9" presetID="10" presetClass="entr" presetSubtype="0" fill="hold" nodeType="afterEffect">
                                  <p:stCondLst>
                                    <p:cond delay="500"/>
                                  </p:stCondLst>
                                  <p:childTnLst>
                                    <p:set>
                                      <p:cBhvr>
                                        <p:cTn dur="1" fill="hold">
                                          <p:stCondLst>
                                            <p:cond delay="0"/>
                                          </p:stCondLst>
                                        </p:cTn>
                                        <p:tgtEl>
                                          <p:spTgt spid="706"/>
                                        </p:tgtEl>
                                        <p:attrNameLst>
                                          <p:attrName>style.visibility</p:attrName>
                                        </p:attrNameLst>
                                      </p:cBhvr>
                                      <p:to>
                                        <p:strVal val="visible"/>
                                      </p:to>
                                    </p:set>
                                    <p:animEffect transition="in" filter="fade">
                                      <p:cBhvr>
                                        <p:cTn dur="500"/>
                                        <p:tgtEl>
                                          <p:spTgt spid="706"/>
                                        </p:tgtEl>
                                      </p:cBhvr>
                                    </p:animEffect>
                                  </p:childTnLst>
                                </p:cTn>
                              </p:par>
                            </p:childTnLst>
                          </p:cTn>
                        </p:par>
                        <p:par>
                          <p:cTn id="12" fill="hold">
                            <p:stCondLst>
                              <p:cond delay="1500"/>
                            </p:stCondLst>
                            <p:childTnLst>
                              <p:par>
                                <p:cTn id="13" presetID="10" presetClass="entr" presetSubtype="0" fill="hold" nodeType="afterEffect">
                                  <p:stCondLst>
                                    <p:cond delay="800"/>
                                  </p:stCondLst>
                                  <p:childTnLst>
                                    <p:set>
                                      <p:cBhvr>
                                        <p:cTn dur="1" fill="hold">
                                          <p:stCondLst>
                                            <p:cond delay="0"/>
                                          </p:stCondLst>
                                        </p:cTn>
                                        <p:tgtEl>
                                          <p:spTgt spid="704"/>
                                        </p:tgtEl>
                                        <p:attrNameLst>
                                          <p:attrName>style.visibility</p:attrName>
                                        </p:attrNameLst>
                                      </p:cBhvr>
                                      <p:to>
                                        <p:strVal val="visible"/>
                                      </p:to>
                                    </p:set>
                                    <p:animEffect transition="in" filter="fade">
                                      <p:cBhvr>
                                        <p:cTn dur="500"/>
                                        <p:tgtEl>
                                          <p:spTgt spid="704"/>
                                        </p:tgtEl>
                                      </p:cBhvr>
                                    </p:animEffect>
                                  </p:childTnLst>
                                </p:cTn>
                              </p:par>
                            </p:childTnLst>
                          </p:cTn>
                        </p:par>
                        <p:par>
                          <p:cTn id="16" fill="hold">
                            <p:stCondLst>
                              <p:cond delay="2800"/>
                            </p:stCondLst>
                            <p:childTnLst>
                              <p:par>
                                <p:cTn id="17" presetID="10" presetClass="entr" presetSubtype="0" fill="hold" nodeType="afterEffect">
                                  <p:stCondLst>
                                    <p:cond delay="1300"/>
                                  </p:stCondLst>
                                  <p:childTnLst>
                                    <p:set>
                                      <p:cBhvr>
                                        <p:cTn dur="1" fill="hold">
                                          <p:stCondLst>
                                            <p:cond delay="0"/>
                                          </p:stCondLst>
                                        </p:cTn>
                                        <p:tgtEl>
                                          <p:spTgt spid="707"/>
                                        </p:tgtEl>
                                        <p:attrNameLst>
                                          <p:attrName>style.visibility</p:attrName>
                                        </p:attrNameLst>
                                      </p:cBhvr>
                                      <p:to>
                                        <p:strVal val="visible"/>
                                      </p:to>
                                    </p:set>
                                    <p:animEffect transition="in" filter="fade">
                                      <p:cBhvr>
                                        <p:cTn dur="500"/>
                                        <p:tgtEl>
                                          <p:spTgt spid="707"/>
                                        </p:tgtEl>
                                      </p:cBhvr>
                                    </p:animEffect>
                                  </p:childTnLst>
                                </p:cTn>
                              </p:par>
                            </p:childTnLst>
                          </p:cTn>
                        </p:par>
                        <p:par>
                          <p:cTn id="20" fill="hold">
                            <p:stCondLst>
                              <p:cond delay="4600"/>
                            </p:stCondLst>
                            <p:childTnLst>
                              <p:par>
                                <p:cTn id="21" presetID="10" presetClass="entr" presetSubtype="0" fill="hold" nodeType="afterEffect">
                                  <p:stCondLst>
                                    <p:cond delay="1900"/>
                                  </p:stCondLst>
                                  <p:childTnLst>
                                    <p:set>
                                      <p:cBhvr>
                                        <p:cTn dur="1" fill="hold">
                                          <p:stCondLst>
                                            <p:cond delay="0"/>
                                          </p:stCondLst>
                                        </p:cTn>
                                        <p:tgtEl>
                                          <p:spTgt spid="703"/>
                                        </p:tgtEl>
                                        <p:attrNameLst>
                                          <p:attrName>style.visibility</p:attrName>
                                        </p:attrNameLst>
                                      </p:cBhvr>
                                      <p:to>
                                        <p:strVal val="visible"/>
                                      </p:to>
                                    </p:set>
                                    <p:animEffect transition="in" filter="fade">
                                      <p:cBhvr>
                                        <p:cTn dur="500"/>
                                        <p:tgtEl>
                                          <p:spTgt spid="703"/>
                                        </p:tgtEl>
                                      </p:cBhvr>
                                    </p:animEffect>
                                  </p:childTnLst>
                                </p:cTn>
                              </p:par>
                            </p:childTnLst>
                          </p:cTn>
                        </p:par>
                        <p:par>
                          <p:cTn id="24" fill="hold">
                            <p:stCondLst>
                              <p:cond delay="7000"/>
                            </p:stCondLst>
                            <p:childTnLst>
                              <p:par>
                                <p:cTn id="25" presetID="10" presetClass="entr" presetSubtype="0" fill="hold" nodeType="afterEffect">
                                  <p:stCondLst>
                                    <p:cond delay="3400"/>
                                  </p:stCondLst>
                                  <p:childTnLst>
                                    <p:set>
                                      <p:cBhvr>
                                        <p:cTn dur="1" fill="hold">
                                          <p:stCondLst>
                                            <p:cond delay="0"/>
                                          </p:stCondLst>
                                        </p:cTn>
                                        <p:tgtEl>
                                          <p:spTgt spid="702"/>
                                        </p:tgtEl>
                                        <p:attrNameLst>
                                          <p:attrName>style.visibility</p:attrName>
                                        </p:attrNameLst>
                                      </p:cBhvr>
                                      <p:to>
                                        <p:strVal val="visible"/>
                                      </p:to>
                                    </p:set>
                                    <p:animEffect transition="in" filter="fade">
                                      <p:cBhvr>
                                        <p:cTn dur="500"/>
                                        <p:tgtEl>
                                          <p:spTgt spid="702"/>
                                        </p:tgtEl>
                                      </p:cBhvr>
                                    </p:animEffect>
                                  </p:childTnLst>
                                </p:cTn>
                              </p:par>
                            </p:childTnLst>
                          </p:cTn>
                        </p:par>
                        <p:par>
                          <p:cTn id="28" fill="hold">
                            <p:stCondLst>
                              <p:cond delay="10900"/>
                            </p:stCondLst>
                            <p:childTnLst>
                              <p:par>
                                <p:cTn id="29" presetID="2" presetClass="entr" presetSubtype="9" fill="hold" nodeType="afterEffect">
                                  <p:stCondLst>
                                    <p:cond delay="4800"/>
                                  </p:stCondLst>
                                  <p:childTnLst>
                                    <p:set>
                                      <p:cBhvr>
                                        <p:cTn id="30" fill="hold"/>
                                        <p:tgtEl>
                                          <p:spTgt spid="708"/>
                                        </p:tgtEl>
                                        <p:attrNameLst>
                                          <p:attrName>style.visibility</p:attrName>
                                        </p:attrNameLst>
                                      </p:cBhvr>
                                      <p:to>
                                        <p:strVal val="visible"/>
                                      </p:to>
                                    </p:set>
                                    <p:anim calcmode="lin" valueType="num">
                                      <p:cBhvr>
                                        <p:cTn id="31" dur="500" fill="hold"/>
                                        <p:tgtEl>
                                          <p:spTgt spid="708"/>
                                        </p:tgtEl>
                                        <p:attrNameLst>
                                          <p:attrName>ppt_x</p:attrName>
                                        </p:attrNameLst>
                                      </p:cBhvr>
                                      <p:tavLst>
                                        <p:tav tm="0">
                                          <p:val>
                                            <p:strVal val="0-#ppt_w/2"/>
                                          </p:val>
                                        </p:tav>
                                        <p:tav tm="100000">
                                          <p:val>
                                            <p:strVal val="#ppt_x"/>
                                          </p:val>
                                        </p:tav>
                                      </p:tavLst>
                                    </p:anim>
                                    <p:anim calcmode="lin" valueType="num">
                                      <p:cBhvr>
                                        <p:cTn id="32" dur="500" fill="hold"/>
                                        <p:tgtEl>
                                          <p:spTgt spid="708"/>
                                        </p:tgtEl>
                                        <p:attrNameLst>
                                          <p:attrName>ppt_y</p:attrName>
                                        </p:attrNameLst>
                                      </p:cBhvr>
                                      <p:tavLst>
                                        <p:tav tm="0">
                                          <p:val>
                                            <p:strVal val="0-#ppt_h/2"/>
                                          </p:val>
                                        </p:tav>
                                        <p:tav tm="100000">
                                          <p:val>
                                            <p:strVal val="#ppt_y"/>
                                          </p:val>
                                        </p:tav>
                                      </p:tavLst>
                                    </p:anim>
                                  </p:childTnLst>
                                </p:cTn>
                              </p:par>
                            </p:childTnLst>
                          </p:cTn>
                        </p:par>
                        <p:par>
                          <p:cTn id="33" fill="hold">
                            <p:stCondLst>
                              <p:cond delay="16700"/>
                            </p:stCondLst>
                            <p:childTnLst>
                              <p:par>
                                <p:cTn id="34" presetID="2" presetClass="entr" presetSubtype="3" fill="hold" nodeType="afterEffect">
                                  <p:stCondLst>
                                    <p:cond delay="5300"/>
                                  </p:stCondLst>
                                  <p:childTnLst>
                                    <p:set>
                                      <p:cBhvr>
                                        <p:cTn id="35" fill="hold"/>
                                        <p:tgtEl>
                                          <p:spTgt spid="709"/>
                                        </p:tgtEl>
                                        <p:attrNameLst>
                                          <p:attrName>style.visibility</p:attrName>
                                        </p:attrNameLst>
                                      </p:cBhvr>
                                      <p:to>
                                        <p:strVal val="visible"/>
                                      </p:to>
                                    </p:set>
                                    <p:anim calcmode="lin" valueType="num">
                                      <p:cBhvr>
                                        <p:cTn id="36" dur="500" fill="hold"/>
                                        <p:tgtEl>
                                          <p:spTgt spid="709"/>
                                        </p:tgtEl>
                                        <p:attrNameLst>
                                          <p:attrName>ppt_x</p:attrName>
                                        </p:attrNameLst>
                                      </p:cBhvr>
                                      <p:tavLst>
                                        <p:tav tm="0">
                                          <p:val>
                                            <p:strVal val="1+#ppt_w/2"/>
                                          </p:val>
                                        </p:tav>
                                        <p:tav tm="100000">
                                          <p:val>
                                            <p:strVal val="#ppt_x"/>
                                          </p:val>
                                        </p:tav>
                                      </p:tavLst>
                                    </p:anim>
                                    <p:anim calcmode="lin" valueType="num">
                                      <p:cBhvr>
                                        <p:cTn id="37" dur="500" fill="hold"/>
                                        <p:tgtEl>
                                          <p:spTgt spid="709"/>
                                        </p:tgtEl>
                                        <p:attrNameLst>
                                          <p:attrName>ppt_y</p:attrName>
                                        </p:attrNameLst>
                                      </p:cBhvr>
                                      <p:tavLst>
                                        <p:tav tm="0">
                                          <p:val>
                                            <p:strVal val="0-#ppt_h/2"/>
                                          </p:val>
                                        </p:tav>
                                        <p:tav tm="100000">
                                          <p:val>
                                            <p:strVal val="#ppt_y"/>
                                          </p:val>
                                        </p:tav>
                                      </p:tavLst>
                                    </p:anim>
                                  </p:childTnLst>
                                </p:cTn>
                              </p:par>
                            </p:childTnLst>
                          </p:cTn>
                        </p:par>
                        <p:par>
                          <p:cTn id="38" fill="hold">
                            <p:stCondLst>
                              <p:cond delay="23000"/>
                            </p:stCondLst>
                            <p:childTnLst>
                              <p:par>
                                <p:cTn id="39" presetID="2" presetClass="entr" presetSubtype="12" fill="hold" nodeType="afterEffect">
                                  <p:stCondLst>
                                    <p:cond delay="5700"/>
                                  </p:stCondLst>
                                  <p:childTnLst>
                                    <p:set>
                                      <p:cBhvr>
                                        <p:cTn id="40" fill="hold"/>
                                        <p:tgtEl>
                                          <p:spTgt spid="710"/>
                                        </p:tgtEl>
                                        <p:attrNameLst>
                                          <p:attrName>style.visibility</p:attrName>
                                        </p:attrNameLst>
                                      </p:cBhvr>
                                      <p:to>
                                        <p:strVal val="visible"/>
                                      </p:to>
                                    </p:set>
                                    <p:anim calcmode="lin" valueType="num">
                                      <p:cBhvr>
                                        <p:cTn id="41" dur="500" fill="hold"/>
                                        <p:tgtEl>
                                          <p:spTgt spid="710"/>
                                        </p:tgtEl>
                                        <p:attrNameLst>
                                          <p:attrName>ppt_x</p:attrName>
                                        </p:attrNameLst>
                                      </p:cBhvr>
                                      <p:tavLst>
                                        <p:tav tm="0">
                                          <p:val>
                                            <p:strVal val="0-#ppt_w/2"/>
                                          </p:val>
                                        </p:tav>
                                        <p:tav tm="100000">
                                          <p:val>
                                            <p:strVal val="#ppt_x"/>
                                          </p:val>
                                        </p:tav>
                                      </p:tavLst>
                                    </p:anim>
                                    <p:anim calcmode="lin" valueType="num">
                                      <p:cBhvr>
                                        <p:cTn id="42" dur="500" fill="hold"/>
                                        <p:tgtEl>
                                          <p:spTgt spid="710"/>
                                        </p:tgtEl>
                                        <p:attrNameLst>
                                          <p:attrName>ppt_y</p:attrName>
                                        </p:attrNameLst>
                                      </p:cBhvr>
                                      <p:tavLst>
                                        <p:tav tm="0">
                                          <p:val>
                                            <p:strVal val="1+#ppt_h/2"/>
                                          </p:val>
                                        </p:tav>
                                        <p:tav tm="100000">
                                          <p:val>
                                            <p:strVal val="#ppt_y"/>
                                          </p:val>
                                        </p:tav>
                                      </p:tavLst>
                                    </p:anim>
                                  </p:childTnLst>
                                </p:cTn>
                              </p:par>
                            </p:childTnLst>
                          </p:cTn>
                        </p:par>
                        <p:par>
                          <p:cTn id="43" fill="hold">
                            <p:stCondLst>
                              <p:cond delay="29700"/>
                            </p:stCondLst>
                            <p:childTnLst>
                              <p:par>
                                <p:cTn id="44" presetID="2" presetClass="entr" presetSubtype="6" fill="hold" nodeType="afterEffect">
                                  <p:stCondLst>
                                    <p:cond delay="6100"/>
                                  </p:stCondLst>
                                  <p:childTnLst>
                                    <p:set>
                                      <p:cBhvr>
                                        <p:cTn id="45" fill="hold"/>
                                        <p:tgtEl>
                                          <p:spTgt spid="711"/>
                                        </p:tgtEl>
                                        <p:attrNameLst>
                                          <p:attrName>style.visibility</p:attrName>
                                        </p:attrNameLst>
                                      </p:cBhvr>
                                      <p:to>
                                        <p:strVal val="visible"/>
                                      </p:to>
                                    </p:set>
                                    <p:anim calcmode="lin" valueType="num">
                                      <p:cBhvr>
                                        <p:cTn id="46" dur="500" fill="hold"/>
                                        <p:tgtEl>
                                          <p:spTgt spid="711"/>
                                        </p:tgtEl>
                                        <p:attrNameLst>
                                          <p:attrName>ppt_x</p:attrName>
                                        </p:attrNameLst>
                                      </p:cBhvr>
                                      <p:tavLst>
                                        <p:tav tm="0">
                                          <p:val>
                                            <p:strVal val="1+#ppt_w/2"/>
                                          </p:val>
                                        </p:tav>
                                        <p:tav tm="100000">
                                          <p:val>
                                            <p:strVal val="#ppt_x"/>
                                          </p:val>
                                        </p:tav>
                                      </p:tavLst>
                                    </p:anim>
                                    <p:anim calcmode="lin" valueType="num">
                                      <p:cBhvr>
                                        <p:cTn id="47" dur="500" fill="hold"/>
                                        <p:tgtEl>
                                          <p:spTgt spid="711"/>
                                        </p:tgtEl>
                                        <p:attrNameLst>
                                          <p:attrName>ppt_y</p:attrName>
                                        </p:attrNameLst>
                                      </p:cBhvr>
                                      <p:tavLst>
                                        <p:tav tm="0">
                                          <p:val>
                                            <p:strVal val="1+#ppt_h/2"/>
                                          </p:val>
                                        </p:tav>
                                        <p:tav tm="100000">
                                          <p:val>
                                            <p:strVal val="#ppt_y"/>
                                          </p:val>
                                        </p:tav>
                                      </p:tavLst>
                                    </p:anim>
                                  </p:childTnLst>
                                </p:cTn>
                              </p:par>
                            </p:childTnLst>
                          </p:cTn>
                        </p:par>
                        <p:par>
                          <p:cTn id="48" fill="hold">
                            <p:stCondLst>
                              <p:cond delay="36800"/>
                            </p:stCondLst>
                            <p:childTnLst>
                              <p:par>
                                <p:cTn id="49" presetID="1" presetClass="exit" presetSubtype="0" fill="hold" nodeType="afterEffect">
                                  <p:stCondLst>
                                    <p:cond delay="6600"/>
                                  </p:stCondLst>
                                  <p:childTnLst>
                                    <p:set>
                                      <p:cBhvr>
                                        <p:cTn id="50" fill="hold">
                                          <p:stCondLst>
                                            <p:cond delay="0"/>
                                          </p:stCondLst>
                                        </p:cTn>
                                        <p:tgtEl>
                                          <p:spTgt spid="706"/>
                                        </p:tgtEl>
                                        <p:attrNameLst>
                                          <p:attrName>style.visibility</p:attrName>
                                        </p:attrNameLst>
                                      </p:cBhvr>
                                      <p:to>
                                        <p:strVal val="hidden"/>
                                      </p:to>
                                    </p:set>
                                  </p:childTnLst>
                                </p:cTn>
                              </p:par>
                            </p:childTnLst>
                          </p:cTn>
                        </p:par>
                        <p:par>
                          <p:cTn id="51" fill="hold">
                            <p:stCondLst>
                              <p:cond delay="43400"/>
                            </p:stCondLst>
                            <p:childTnLst>
                              <p:par>
                                <p:cTn id="52" presetID="1" presetClass="exit" presetSubtype="0" fill="hold" nodeType="afterEffect">
                                  <p:stCondLst>
                                    <p:cond delay="6600"/>
                                  </p:stCondLst>
                                  <p:childTnLst>
                                    <p:set>
                                      <p:cBhvr>
                                        <p:cTn id="53" fill="hold">
                                          <p:stCondLst>
                                            <p:cond delay="0"/>
                                          </p:stCondLst>
                                        </p:cTn>
                                        <p:tgtEl>
                                          <p:spTgt spid="707"/>
                                        </p:tgtEl>
                                        <p:attrNameLst>
                                          <p:attrName>style.visibility</p:attrName>
                                        </p:attrNameLst>
                                      </p:cBhvr>
                                      <p:to>
                                        <p:strVal val="hidden"/>
                                      </p:to>
                                    </p:set>
                                  </p:childTnLst>
                                </p:cTn>
                              </p:par>
                            </p:childTnLst>
                          </p:cTn>
                        </p:par>
                        <p:par>
                          <p:cTn id="54" fill="hold">
                            <p:stCondLst>
                              <p:cond delay="50000"/>
                            </p:stCondLst>
                            <p:childTnLst>
                              <p:par>
                                <p:cTn id="55" presetID="10" presetClass="entr" presetSubtype="0" fill="hold" nodeType="afterEffect">
                                  <p:stCondLst>
                                    <p:cond delay="7250"/>
                                  </p:stCondLst>
                                  <p:childTnLst>
                                    <p:set>
                                      <p:cBhvr>
                                        <p:cTn dur="1" fill="hold">
                                          <p:stCondLst>
                                            <p:cond delay="0"/>
                                          </p:stCondLst>
                                        </p:cTn>
                                        <p:tgtEl>
                                          <p:spTgt spid="714"/>
                                        </p:tgtEl>
                                        <p:attrNameLst>
                                          <p:attrName>style.visibility</p:attrName>
                                        </p:attrNameLst>
                                      </p:cBhvr>
                                      <p:to>
                                        <p:strVal val="visible"/>
                                      </p:to>
                                    </p:set>
                                    <p:animEffect transition="in" filter="fade">
                                      <p:cBhvr>
                                        <p:cTn dur="500"/>
                                        <p:tgtEl>
                                          <p:spTgt spid="714"/>
                                        </p:tgtEl>
                                      </p:cBhvr>
                                    </p:animEffect>
                                  </p:childTnLst>
                                </p:cTn>
                              </p:par>
                            </p:childTnLst>
                          </p:cTn>
                        </p:par>
                        <p:par>
                          <p:cTn id="59" fill="hold">
                            <p:stCondLst>
                              <p:cond delay="57750"/>
                            </p:stCondLst>
                            <p:childTnLst>
                              <p:par>
                                <p:cTn id="60" presetID="10" presetClass="entr" presetSubtype="0" fill="hold" nodeType="afterEffect">
                                  <p:stCondLst>
                                    <p:cond delay="7250"/>
                                  </p:stCondLst>
                                  <p:childTnLst>
                                    <p:set>
                                      <p:cBhvr>
                                        <p:cTn dur="1" fill="hold">
                                          <p:stCondLst>
                                            <p:cond delay="0"/>
                                          </p:stCondLst>
                                        </p:cTn>
                                        <p:tgtEl>
                                          <p:spTgt spid="717"/>
                                        </p:tgtEl>
                                        <p:attrNameLst>
                                          <p:attrName>style.visibility</p:attrName>
                                        </p:attrNameLst>
                                      </p:cBhvr>
                                      <p:to>
                                        <p:strVal val="visible"/>
                                      </p:to>
                                    </p:set>
                                    <p:animEffect transition="in" filter="fade">
                                      <p:cBhvr>
                                        <p:cTn dur="500"/>
                                        <p:tgtEl>
                                          <p:spTgt spid="717"/>
                                        </p:tgtEl>
                                      </p:cBhvr>
                                    </p:animEffect>
                                  </p:childTnLst>
                                </p:cTn>
                              </p:par>
                            </p:childTnLst>
                          </p:cTn>
                        </p:par>
                        <p:par>
                          <p:cTn id="64" fill="hold">
                            <p:stCondLst>
                              <p:cond delay="65500"/>
                            </p:stCondLst>
                            <p:childTnLst>
                              <p:par>
                                <p:cTn id="65" presetID="10" presetClass="entr" presetSubtype="0" fill="hold" nodeType="afterEffect">
                                  <p:stCondLst>
                                    <p:cond delay="7250"/>
                                  </p:stCondLst>
                                  <p:childTnLst>
                                    <p:set>
                                      <p:cBhvr>
                                        <p:cTn dur="1" fill="hold">
                                          <p:stCondLst>
                                            <p:cond delay="0"/>
                                          </p:stCondLst>
                                        </p:cTn>
                                        <p:tgtEl>
                                          <p:spTgt spid="720"/>
                                        </p:tgtEl>
                                        <p:attrNameLst>
                                          <p:attrName>style.visibility</p:attrName>
                                        </p:attrNameLst>
                                      </p:cBhvr>
                                      <p:to>
                                        <p:strVal val="visible"/>
                                      </p:to>
                                    </p:set>
                                    <p:animEffect transition="in" filter="fade">
                                      <p:cBhvr>
                                        <p:cTn dur="500"/>
                                        <p:tgtEl>
                                          <p:spTgt spid="720"/>
                                        </p:tgtEl>
                                      </p:cBhvr>
                                    </p:animEffect>
                                  </p:childTnLst>
                                </p:cTn>
                              </p:par>
                            </p:childTnLst>
                          </p:cTn>
                        </p:par>
                        <p:par>
                          <p:cTn id="69" fill="hold">
                            <p:stCondLst>
                              <p:cond delay="73250"/>
                            </p:stCondLst>
                            <p:childTnLst>
                              <p:par>
                                <p:cTn id="70" presetID="10" presetClass="entr" presetSubtype="0" fill="hold" nodeType="afterEffect">
                                  <p:stCondLst>
                                    <p:cond delay="7250"/>
                                  </p:stCondLst>
                                  <p:childTnLst>
                                    <p:set>
                                      <p:cBhvr>
                                        <p:cTn dur="1" fill="hold">
                                          <p:stCondLst>
                                            <p:cond delay="0"/>
                                          </p:stCondLst>
                                        </p:cTn>
                                        <p:tgtEl>
                                          <p:spTgt spid="723"/>
                                        </p:tgtEl>
                                        <p:attrNameLst>
                                          <p:attrName>style.visibility</p:attrName>
                                        </p:attrNameLst>
                                      </p:cBhvr>
                                      <p:to>
                                        <p:strVal val="visible"/>
                                      </p:to>
                                    </p:set>
                                    <p:animEffect transition="in" filter="fade">
                                      <p:cBhvr>
                                        <p:cTn dur="500"/>
                                        <p:tgtEl>
                                          <p:spTgt spid="7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1">
  <p:cSld>
    <p:bg>
      <p:bgPr>
        <a:solidFill>
          <a:srgbClr val="FFFFFF"/>
        </a:solidFill>
      </p:bgPr>
    </p:bg>
    <p:spTree>
      <p:nvGrpSpPr>
        <p:cNvPr id="1" name=""/>
        <p:cNvGrpSpPr/>
        <p:nvPr/>
      </p:nvGrpSpPr>
      <p:grpSpPr>
        <a:xfrm>
          <a:off x="0" y="0"/>
          <a:ext cx="0" cy="0"/>
          <a:chOff x="0" y="0"/>
          <a:chExt cx="0" cy="0"/>
        </a:xfrm>
      </p:grpSpPr>
      <p:sp>
        <p:nvSpPr>
          <p:cNvPr id="725" name="成功项目展示"/>
          <p:cNvSpPr txBox="1"/>
          <p:nvPr/>
        </p:nvSpPr>
        <p:spPr>
          <a:xfrm>
            <a:off x="6038551" y="2420718"/>
            <a:ext cx="5458581" cy="891541"/>
          </a:xfrm>
          <a:prstGeom prst="rect">
            <a:avLst/>
          </a:prstGeom>
          <a:ln w="12700">
            <a:miter/>
          </a:ln>
        </p:spPr>
        <p:txBody>
          <a:bodyPr lIns="45719" rIns="45719">
            <a:spAutoFit/>
          </a:bodyPr>
          <a:lstStyle>
            <a:lvl1pPr lvl="0">
              <a:defRPr sz="4500" b="1">
                <a:solidFill>
                  <a:srgbClr val="0D0D0D"/>
                </a:solidFill>
                <a:latin typeface="Helvetica"/>
                <a:ea typeface="Helvetica"/>
              </a:defRPr>
            </a:lvl1pPr>
          </a:lstStyle>
          <a:p>
            <a:r>
              <a:t>成功项目展示</a:t>
            </a:r>
          </a:p>
        </p:txBody>
      </p:sp>
      <p:sp>
        <p:nvSpPr>
          <p:cNvPr id="726" name="线条"/>
          <p:cNvSpPr/>
          <p:nvPr/>
        </p:nvSpPr>
        <p:spPr>
          <a:xfrm>
            <a:off x="6189571" y="3171612"/>
            <a:ext cx="4515992" cy="1"/>
          </a:xfrm>
          <a:prstGeom prst="line">
            <a:avLst/>
          </a:prstGeom>
          <a:ln w="6350">
            <a:solidFill>
              <a:srgbClr val="2E3D54"/>
            </a:solidFill>
            <a:miter/>
          </a:ln>
        </p:spPr>
        <p:txBody>
          <a:bodyPr lIns="0" tIns="0" rIns="0" bIns="0"/>
          <a:lstStyle/>
          <a:p>
            <a:pPr>
              <a:defRPr sz="1200">
                <a:latin typeface="Helvetica"/>
                <a:ea typeface="Helvetica"/>
              </a:defRPr>
            </a:pPr>
          </a:p>
        </p:txBody>
      </p:sp>
      <p:grpSp>
        <p:nvGrpSpPr>
          <p:cNvPr id="729" name="成组"/>
          <p:cNvGrpSpPr/>
          <p:nvPr/>
        </p:nvGrpSpPr>
        <p:grpSpPr>
          <a:xfrm>
            <a:off x="6390501" y="3371086"/>
            <a:ext cx="2304415" cy="320457"/>
            <a:chOff x="0" y="0"/>
            <a:chExt cx="2304413" cy="320456"/>
          </a:xfrm>
        </p:grpSpPr>
        <p:sp>
          <p:nvSpPr>
            <p:cNvPr id="727" name="圆形"/>
            <p:cNvSpPr/>
            <p:nvPr/>
          </p:nvSpPr>
          <p:spPr>
            <a:xfrm>
              <a:off x="0" y="80254"/>
              <a:ext cx="239933" cy="240203"/>
            </a:xfrm>
            <a:prstGeom prst="ellipse">
              <a:avLst/>
            </a:prstGeom>
            <a:solidFill>
              <a:srgbClr val="80807F"/>
            </a:solidFill>
            <a:ln>
              <a:noFill/>
            </a:ln>
          </p:spPr>
          <p:txBody>
            <a:bodyPr wrap="square" lIns="45719" tIns="45719" rIns="45719" bIns="45719" numCol="1" anchor="ctr"/>
            <a:lstStyle/>
            <a:p>
              <a:pPr algn="ctr">
                <a:defRPr sz="1300">
                  <a:solidFill>
                    <a:srgbClr val="80807F"/>
                  </a:solidFill>
                </a:defRPr>
              </a:pPr>
            </a:p>
          </p:txBody>
        </p:sp>
        <p:sp>
          <p:nvSpPr>
            <p:cNvPr id="728" name="单击此处添加标题"/>
            <p:cNvSpPr txBox="1"/>
            <p:nvPr/>
          </p:nvSpPr>
          <p:spPr>
            <a:xfrm>
              <a:off x="245108" y="0"/>
              <a:ext cx="2059307" cy="320040"/>
            </a:xfrm>
            <a:prstGeom prst="rect">
              <a:avLst/>
            </a:prstGeom>
            <a:noFill/>
            <a:ln>
              <a:noFill/>
            </a:ln>
          </p:spPr>
          <p:txBody>
            <a:bodyPr wrap="square" lIns="45719" tIns="45719" rIns="45719" bIns="45719" numCol="1" anchor="t">
              <a:spAutoFit/>
            </a:bodyPr>
            <a:lstStyle>
              <a:lvl1pPr lvl="0">
                <a:defRPr sz="1300">
                  <a:solidFill>
                    <a:srgbClr val="80807F"/>
                  </a:solidFill>
                  <a:latin typeface="Helvetica"/>
                  <a:ea typeface="Helvetica"/>
                </a:defRPr>
              </a:lvl1pPr>
            </a:lstStyle>
            <a:p>
              <a:r>
                <a:t>单击此处添加标题</a:t>
              </a:r>
            </a:p>
          </p:txBody>
        </p:sp>
      </p:grpSp>
      <p:grpSp>
        <p:nvGrpSpPr>
          <p:cNvPr id="732" name="成组"/>
          <p:cNvGrpSpPr/>
          <p:nvPr/>
        </p:nvGrpSpPr>
        <p:grpSpPr>
          <a:xfrm>
            <a:off x="6390500" y="3771131"/>
            <a:ext cx="2728915" cy="320458"/>
            <a:chOff x="0" y="0"/>
            <a:chExt cx="2728913" cy="320456"/>
          </a:xfrm>
        </p:grpSpPr>
        <p:sp>
          <p:nvSpPr>
            <p:cNvPr id="730" name="圆形"/>
            <p:cNvSpPr/>
            <p:nvPr/>
          </p:nvSpPr>
          <p:spPr>
            <a:xfrm>
              <a:off x="-1" y="80254"/>
              <a:ext cx="239905" cy="240203"/>
            </a:xfrm>
            <a:prstGeom prst="ellipse">
              <a:avLst/>
            </a:prstGeom>
            <a:solidFill>
              <a:srgbClr val="80807F"/>
            </a:solidFill>
            <a:ln>
              <a:noFill/>
            </a:ln>
          </p:spPr>
          <p:txBody>
            <a:bodyPr wrap="square" lIns="45719" tIns="45719" rIns="45719" bIns="45719" numCol="1" anchor="ctr"/>
            <a:lstStyle/>
            <a:p>
              <a:pPr algn="ctr">
                <a:defRPr sz="1300">
                  <a:solidFill>
                    <a:srgbClr val="80807F"/>
                  </a:solidFill>
                </a:defRPr>
              </a:pPr>
            </a:p>
          </p:txBody>
        </p:sp>
        <p:sp>
          <p:nvSpPr>
            <p:cNvPr id="731" name="单击此处添加标题"/>
            <p:cNvSpPr txBox="1"/>
            <p:nvPr/>
          </p:nvSpPr>
          <p:spPr>
            <a:xfrm>
              <a:off x="244898" y="0"/>
              <a:ext cx="2484016" cy="320040"/>
            </a:xfrm>
            <a:prstGeom prst="rect">
              <a:avLst/>
            </a:prstGeom>
            <a:noFill/>
            <a:ln>
              <a:noFill/>
            </a:ln>
          </p:spPr>
          <p:txBody>
            <a:bodyPr wrap="square" lIns="45719" tIns="45719" rIns="45719" bIns="45719" numCol="1" anchor="t">
              <a:spAutoFit/>
            </a:bodyPr>
            <a:lstStyle>
              <a:lvl1pPr lvl="0">
                <a:defRPr sz="1300">
                  <a:solidFill>
                    <a:srgbClr val="80807F"/>
                  </a:solidFill>
                  <a:latin typeface="Helvetica"/>
                  <a:ea typeface="Helvetica"/>
                </a:defRPr>
              </a:lvl1pPr>
            </a:lstStyle>
            <a:p>
              <a:r>
                <a:t>单击此处添加标题</a:t>
              </a:r>
            </a:p>
          </p:txBody>
        </p:sp>
      </p:grpSp>
      <p:grpSp>
        <p:nvGrpSpPr>
          <p:cNvPr id="735" name="成组"/>
          <p:cNvGrpSpPr/>
          <p:nvPr/>
        </p:nvGrpSpPr>
        <p:grpSpPr>
          <a:xfrm>
            <a:off x="8874938" y="3332984"/>
            <a:ext cx="2473325" cy="320458"/>
            <a:chOff x="0" y="0"/>
            <a:chExt cx="2473324" cy="320456"/>
          </a:xfrm>
        </p:grpSpPr>
        <p:sp>
          <p:nvSpPr>
            <p:cNvPr id="733" name="圆形"/>
            <p:cNvSpPr/>
            <p:nvPr/>
          </p:nvSpPr>
          <p:spPr>
            <a:xfrm>
              <a:off x="0" y="80254"/>
              <a:ext cx="239837" cy="240203"/>
            </a:xfrm>
            <a:prstGeom prst="ellipse">
              <a:avLst/>
            </a:prstGeom>
            <a:solidFill>
              <a:srgbClr val="80807F"/>
            </a:solidFill>
            <a:ln>
              <a:noFill/>
            </a:ln>
          </p:spPr>
          <p:txBody>
            <a:bodyPr wrap="square" lIns="45719" tIns="45719" rIns="45719" bIns="45719" numCol="1" anchor="ctr"/>
            <a:lstStyle/>
            <a:p>
              <a:pPr algn="ctr">
                <a:defRPr sz="1300">
                  <a:solidFill>
                    <a:srgbClr val="80807F"/>
                  </a:solidFill>
                </a:defRPr>
              </a:pPr>
            </a:p>
          </p:txBody>
        </p:sp>
        <p:sp>
          <p:nvSpPr>
            <p:cNvPr id="734" name="单击此处添加标题"/>
            <p:cNvSpPr txBox="1"/>
            <p:nvPr/>
          </p:nvSpPr>
          <p:spPr>
            <a:xfrm>
              <a:off x="244831" y="0"/>
              <a:ext cx="2228494" cy="320040"/>
            </a:xfrm>
            <a:prstGeom prst="rect">
              <a:avLst/>
            </a:prstGeom>
            <a:noFill/>
            <a:ln>
              <a:noFill/>
            </a:ln>
          </p:spPr>
          <p:txBody>
            <a:bodyPr wrap="square" lIns="45719" tIns="45719" rIns="45719" bIns="45719" numCol="1" anchor="t">
              <a:spAutoFit/>
            </a:bodyPr>
            <a:lstStyle>
              <a:lvl1pPr lvl="0">
                <a:defRPr sz="1300">
                  <a:solidFill>
                    <a:srgbClr val="80807F"/>
                  </a:solidFill>
                  <a:latin typeface="Helvetica"/>
                  <a:ea typeface="Helvetica"/>
                </a:defRPr>
              </a:lvl1pPr>
            </a:lstStyle>
            <a:p>
              <a:r>
                <a:t>单击此处添加标题</a:t>
              </a:r>
            </a:p>
          </p:txBody>
        </p:sp>
      </p:grpSp>
      <p:grpSp>
        <p:nvGrpSpPr>
          <p:cNvPr id="738" name="成组"/>
          <p:cNvGrpSpPr/>
          <p:nvPr/>
        </p:nvGrpSpPr>
        <p:grpSpPr>
          <a:xfrm>
            <a:off x="8874938" y="3771131"/>
            <a:ext cx="2693671" cy="320458"/>
            <a:chOff x="0" y="0"/>
            <a:chExt cx="2693670" cy="320456"/>
          </a:xfrm>
        </p:grpSpPr>
        <p:sp>
          <p:nvSpPr>
            <p:cNvPr id="736" name="圆形"/>
            <p:cNvSpPr/>
            <p:nvPr/>
          </p:nvSpPr>
          <p:spPr>
            <a:xfrm>
              <a:off x="-1" y="80254"/>
              <a:ext cx="239789" cy="240203"/>
            </a:xfrm>
            <a:prstGeom prst="ellipse">
              <a:avLst/>
            </a:prstGeom>
            <a:solidFill>
              <a:srgbClr val="80807F"/>
            </a:solidFill>
            <a:ln>
              <a:noFill/>
            </a:ln>
          </p:spPr>
          <p:txBody>
            <a:bodyPr wrap="square" lIns="45719" tIns="45719" rIns="45719" bIns="45719" numCol="1" anchor="ctr"/>
            <a:lstStyle/>
            <a:p>
              <a:pPr algn="ctr">
                <a:defRPr sz="1300">
                  <a:solidFill>
                    <a:srgbClr val="80807F"/>
                  </a:solidFill>
                </a:defRPr>
              </a:pPr>
            </a:p>
          </p:txBody>
        </p:sp>
        <p:sp>
          <p:nvSpPr>
            <p:cNvPr id="737" name="单击此处添加标题"/>
            <p:cNvSpPr txBox="1"/>
            <p:nvPr/>
          </p:nvSpPr>
          <p:spPr>
            <a:xfrm>
              <a:off x="244474" y="0"/>
              <a:ext cx="2449197" cy="320040"/>
            </a:xfrm>
            <a:prstGeom prst="rect">
              <a:avLst/>
            </a:prstGeom>
            <a:noFill/>
            <a:ln>
              <a:noFill/>
            </a:ln>
          </p:spPr>
          <p:txBody>
            <a:bodyPr wrap="square" lIns="45719" tIns="45719" rIns="45719" bIns="45719" numCol="1" anchor="t">
              <a:spAutoFit/>
            </a:bodyPr>
            <a:lstStyle>
              <a:lvl1pPr lvl="0">
                <a:defRPr sz="1300">
                  <a:solidFill>
                    <a:srgbClr val="80807F"/>
                  </a:solidFill>
                  <a:latin typeface="Helvetica"/>
                  <a:ea typeface="Helvetica"/>
                </a:defRPr>
              </a:lvl1pPr>
            </a:lstStyle>
            <a:p>
              <a:r>
                <a:t>单击此处添加标题</a:t>
              </a:r>
            </a:p>
          </p:txBody>
        </p:sp>
      </p:grpSp>
      <p:sp>
        <p:nvSpPr>
          <p:cNvPr id="739" name="03"/>
          <p:cNvSpPr txBox="1"/>
          <p:nvPr/>
        </p:nvSpPr>
        <p:spPr>
          <a:xfrm>
            <a:off x="431370" y="2594325"/>
            <a:ext cx="1347253" cy="1437641"/>
          </a:xfrm>
          <a:prstGeom prst="rect">
            <a:avLst/>
          </a:prstGeom>
          <a:ln w="12700">
            <a:miter/>
          </a:ln>
        </p:spPr>
        <p:txBody>
          <a:bodyPr wrap="none" lIns="45719" rIns="45719">
            <a:spAutoFit/>
          </a:bodyPr>
          <a:lstStyle>
            <a:lvl1pPr lvl="0">
              <a:defRPr sz="8800" b="1">
                <a:latin typeface="Helvetica"/>
                <a:ea typeface="Helvetica"/>
              </a:defRPr>
            </a:lvl1pPr>
          </a:lstStyle>
          <a:p>
            <a:r>
              <a:t>03</a:t>
            </a:r>
          </a:p>
        </p:txBody>
      </p:sp>
      <p:sp>
        <p:nvSpPr>
          <p:cNvPr id="740" name="形状"/>
          <p:cNvSpPr/>
          <p:nvPr/>
        </p:nvSpPr>
        <p:spPr>
          <a:xfrm rot="2703926">
            <a:off x="-5250884" y="-1179518"/>
            <a:ext cx="9025005" cy="9025006"/>
          </a:xfrm>
          <a:custGeom>
            <a:rect l="0" t="0" r="r" b="b"/>
            <a:pathLst>
              <a:path w="9025005" h="9025006" fill="norm" stroke="1">
                <a:moveTo>
                  <a:pt x="0" y="0"/>
                </a:moveTo>
                <a:lnTo>
                  <a:pt x="9025005" y="0"/>
                </a:lnTo>
                <a:lnTo>
                  <a:pt x="9025005" y="9025006"/>
                </a:lnTo>
                <a:lnTo>
                  <a:pt x="8590886" y="9025006"/>
                </a:lnTo>
                <a:lnTo>
                  <a:pt x="8590886" y="435373"/>
                </a:lnTo>
                <a:lnTo>
                  <a:pt x="0" y="435373"/>
                </a:lnTo>
                <a:close/>
              </a:path>
            </a:pathLst>
          </a:custGeom>
          <a:solidFill>
            <a:srgbClr val="FFC200"/>
          </a:solidFill>
          <a:ln w="12700">
            <a:miter/>
          </a:ln>
        </p:spPr>
        <p:txBody>
          <a:bodyPr lIns="45719" rIns="45719" anchor="ctr"/>
          <a:lstStyle/>
          <a:p>
            <a:pPr algn="ctr">
              <a:defRPr sz="2400">
                <a:solidFill>
                  <a:srgbClr val="FFFFFF"/>
                </a:solidFill>
              </a:defRPr>
            </a:pPr>
          </a:p>
        </p:txBody>
      </p:sp>
      <p:sp>
        <p:nvSpPr>
          <p:cNvPr id="741" name="形状"/>
          <p:cNvSpPr/>
          <p:nvPr/>
        </p:nvSpPr>
        <p:spPr>
          <a:xfrm rot="2703926">
            <a:off x="-810909" y="1530546"/>
            <a:ext cx="3511637" cy="3511637"/>
          </a:xfrm>
          <a:custGeom>
            <a:rect l="0" t="0" r="r" b="b"/>
            <a:pathLst>
              <a:path w="3511637" h="3511637" fill="norm" stroke="1">
                <a:moveTo>
                  <a:pt x="390182" y="390182"/>
                </a:moveTo>
                <a:lnTo>
                  <a:pt x="390182" y="3121455"/>
                </a:lnTo>
                <a:lnTo>
                  <a:pt x="3121455" y="3121455"/>
                </a:lnTo>
                <a:lnTo>
                  <a:pt x="3121455" y="390182"/>
                </a:lnTo>
                <a:close/>
                <a:moveTo>
                  <a:pt x="0" y="0"/>
                </a:moveTo>
                <a:lnTo>
                  <a:pt x="3511637" y="0"/>
                </a:lnTo>
                <a:lnTo>
                  <a:pt x="3511637" y="3511637"/>
                </a:lnTo>
                <a:lnTo>
                  <a:pt x="0" y="3511637"/>
                </a:lnTo>
                <a:close/>
              </a:path>
            </a:pathLst>
          </a:custGeom>
          <a:solidFill>
            <a:srgbClr val="323F4F"/>
          </a:solidFill>
          <a:ln w="3175">
            <a:solidFill>
              <a:srgbClr val="374047"/>
            </a:solidFill>
            <a:miter/>
          </a:ln>
        </p:spPr>
        <p:txBody>
          <a:bodyPr lIns="45719" rIns="45719" anchor="ctr"/>
          <a:lstStyle/>
          <a:p>
            <a:pPr algn="ctr">
              <a:defRPr sz="2400">
                <a:solidFill>
                  <a:srgbClr val="FFFFFF"/>
                </a:solidFill>
              </a:defRPr>
            </a:pPr>
          </a:p>
        </p:txBody>
      </p:sp>
    </p:spTree>
  </p:cSld>
  <p:clrMapOvr>
    <a:masterClrMapping/>
  </p:clrMapOvr>
  <p:timing>
    <p:tnLst>
      <p:par>
        <p:cTn id="1" dur="indefinite" restart="never" fill="hold" nodeType="tmRoot">
          <p:childTnLst>
            <p:seq>
              <p:cTn id="2" dur="indefinite" fill="hold" nodeType="mainSeq">
                <p:childTnLst>
                  <p:par>
                    <p:cTn id="3" fill="hold">
                      <p:stCondLst>
                        <p:cond delay="indefinite"/>
                        <p:cond evt="onBegin">
                          <p:tn val="2"/>
                        </p:cond>
                      </p:stCondLst>
                      <p:childTnLst>
                        <p:par>
                          <p:cTn id="4" fill="hold">
                            <p:stCondLst>
                              <p:cond delay="0"/>
                            </p:stCondLst>
                            <p:childTnLst>
                              <p:par>
                                <p:cTn id="5" presetID="2" presetClass="entr" presetSubtype="8" fill="hold" nodeType="afterEffect">
                                  <p:stCondLst>
                                    <p:cond delay="0"/>
                                  </p:stCondLst>
                                  <p:childTnLst>
                                    <p:set>
                                      <p:cBhvr>
                                        <p:cTn id="6" fill="hold"/>
                                        <p:tgtEl>
                                          <p:spTgt spid="740"/>
                                        </p:tgtEl>
                                        <p:attrNameLst>
                                          <p:attrName>style.visibility</p:attrName>
                                        </p:attrNameLst>
                                      </p:cBhvr>
                                      <p:to>
                                        <p:strVal val="visible"/>
                                      </p:to>
                                    </p:set>
                                    <p:anim calcmode="lin" valueType="num">
                                      <p:cBhvr>
                                        <p:cTn id="7" dur="500" fill="hold"/>
                                        <p:tgtEl>
                                          <p:spTgt spid="740"/>
                                        </p:tgtEl>
                                        <p:attrNameLst>
                                          <p:attrName>ppt_x</p:attrName>
                                        </p:attrNameLst>
                                      </p:cBhvr>
                                      <p:tavLst>
                                        <p:tav tm="0">
                                          <p:val>
                                            <p:strVal val="0-#ppt_w/2"/>
                                          </p:val>
                                        </p:tav>
                                        <p:tav tm="100000">
                                          <p:val>
                                            <p:strVal val="#ppt_x"/>
                                          </p:val>
                                        </p:tav>
                                      </p:tavLst>
                                    </p:anim>
                                    <p:anim calcmode="lin" valueType="num">
                                      <p:cBhvr>
                                        <p:cTn id="8" dur="500" fill="hold"/>
                                        <p:tgtEl>
                                          <p:spTgt spid="74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dur="1" fill="hold">
                                          <p:stCondLst>
                                            <p:cond delay="0"/>
                                          </p:stCondLst>
                                        </p:cTn>
                                        <p:tgtEl>
                                          <p:spTgt spid="741"/>
                                        </p:tgtEl>
                                        <p:attrNameLst>
                                          <p:attrName>style.visibility</p:attrName>
                                        </p:attrNameLst>
                                      </p:cBhvr>
                                      <p:to>
                                        <p:strVal val="visible"/>
                                      </p:to>
                                    </p:set>
                                    <p:animEffect transition="in" filter="fade">
                                      <p:cBhvr>
                                        <p:cTn dur="500"/>
                                        <p:tgtEl>
                                          <p:spTgt spid="741"/>
                                        </p:tgtEl>
                                      </p:cBhvr>
                                    </p:animEffect>
                                  </p:childTnLst>
                                </p:cTn>
                              </p:par>
                            </p:childTnLst>
                          </p:cTn>
                        </p:par>
                        <p:par>
                          <p:cTn id="14" fill="hold">
                            <p:stCondLst>
                              <p:cond delay="1500"/>
                            </p:stCondLst>
                            <p:childTnLst>
                              <p:par>
                                <p:cTn id="15" presetID="10" presetClass="entr" presetSubtype="0" fill="hold" nodeType="afterEffect">
                                  <p:stCondLst>
                                    <p:cond delay="0"/>
                                  </p:stCondLst>
                                  <p:childTnLst>
                                    <p:set>
                                      <p:cBhvr>
                                        <p:cTn dur="1" fill="hold">
                                          <p:stCondLst>
                                            <p:cond delay="0"/>
                                          </p:stCondLst>
                                        </p:cTn>
                                        <p:tgtEl>
                                          <p:spTgt spid="739"/>
                                        </p:tgtEl>
                                        <p:attrNameLst>
                                          <p:attrName>style.visibility</p:attrName>
                                        </p:attrNameLst>
                                      </p:cBhvr>
                                      <p:to>
                                        <p:strVal val="visible"/>
                                      </p:to>
                                    </p:set>
                                    <p:animEffect transition="in" filter="fade">
                                      <p:cBhvr>
                                        <p:cTn dur="500"/>
                                        <p:tgtEl>
                                          <p:spTgt spid="739"/>
                                        </p:tgtEl>
                                      </p:cBhvr>
                                    </p:animEffect>
                                  </p:childTnLst>
                                </p:cTn>
                              </p:par>
                            </p:childTnLst>
                          </p:cTn>
                        </p:par>
                        <p:par>
                          <p:cTn id="18" fill="hold">
                            <p:stCondLst>
                              <p:cond delay="2000"/>
                            </p:stCondLst>
                            <p:childTnLst>
                              <p:par>
                                <p:cTn id="19" presetID="2" presetClass="entr" presetSubtype="4" fill="hold" nodeType="afterEffect">
                                  <p:stCondLst>
                                    <p:cond delay="0"/>
                                  </p:stCondLst>
                                  <p:childTnLst>
                                    <p:set>
                                      <p:cBhvr>
                                        <p:cTn id="20" fill="hold"/>
                                        <p:tgtEl>
                                          <p:spTgt spid="726"/>
                                        </p:tgtEl>
                                        <p:attrNameLst>
                                          <p:attrName>style.visibility</p:attrName>
                                        </p:attrNameLst>
                                      </p:cBhvr>
                                      <p:to>
                                        <p:strVal val="visible"/>
                                      </p:to>
                                    </p:set>
                                    <p:anim calcmode="lin" valueType="num">
                                      <p:cBhvr>
                                        <p:cTn id="21" dur="1000" fill="hold"/>
                                        <p:tgtEl>
                                          <p:spTgt spid="726"/>
                                        </p:tgtEl>
                                        <p:attrNameLst>
                                          <p:attrName>ppt_x</p:attrName>
                                        </p:attrNameLst>
                                      </p:cBhvr>
                                      <p:tavLst>
                                        <p:tav tm="0">
                                          <p:val>
                                            <p:strVal val="#ppt_x"/>
                                          </p:val>
                                        </p:tav>
                                        <p:tav tm="100000">
                                          <p:val>
                                            <p:strVal val="#ppt_x"/>
                                          </p:val>
                                        </p:tav>
                                      </p:tavLst>
                                    </p:anim>
                                    <p:anim calcmode="lin" valueType="num">
                                      <p:cBhvr>
                                        <p:cTn id="22" dur="1000" fill="hold"/>
                                        <p:tgtEl>
                                          <p:spTgt spid="726"/>
                                        </p:tgtEl>
                                        <p:attrNameLst>
                                          <p:attrName>ppt_y</p:attrName>
                                        </p:attrNameLst>
                                      </p:cBhvr>
                                      <p:tavLst>
                                        <p:tav tm="0">
                                          <p:val>
                                            <p:strVal val="1+#ppt_h/2"/>
                                          </p:val>
                                        </p:tav>
                                        <p:tav tm="100000">
                                          <p:val>
                                            <p:strVal val="#ppt_y"/>
                                          </p:val>
                                        </p:tav>
                                      </p:tavLst>
                                    </p:anim>
                                  </p:childTnLst>
                                </p:cTn>
                              </p:par>
                            </p:childTnLst>
                          </p:cTn>
                        </p:par>
                        <p:par>
                          <p:cTn id="23" fill="hold">
                            <p:stCondLst>
                              <p:cond delay="4000"/>
                            </p:stCondLst>
                            <p:childTnLst>
                              <p:par>
                                <p:cTn id="24" presetID="2" presetClass="entr" presetSubtype="1" fill="hold" nodeType="afterEffect">
                                  <p:stCondLst>
                                    <p:cond delay="0"/>
                                  </p:stCondLst>
                                  <p:childTnLst>
                                    <p:set>
                                      <p:cBhvr>
                                        <p:cTn id="25" fill="hold"/>
                                        <p:tgtEl>
                                          <p:spTgt spid="725"/>
                                        </p:tgtEl>
                                        <p:attrNameLst>
                                          <p:attrName>style.visibility</p:attrName>
                                        </p:attrNameLst>
                                      </p:cBhvr>
                                      <p:to>
                                        <p:strVal val="visible"/>
                                      </p:to>
                                    </p:set>
                                    <p:anim calcmode="lin" valueType="num">
                                      <p:cBhvr>
                                        <p:cTn id="26" dur="1000" fill="hold"/>
                                        <p:tgtEl>
                                          <p:spTgt spid="725"/>
                                        </p:tgtEl>
                                        <p:attrNameLst>
                                          <p:attrName>ppt_x</p:attrName>
                                        </p:attrNameLst>
                                      </p:cBhvr>
                                      <p:tavLst>
                                        <p:tav tm="0">
                                          <p:val>
                                            <p:strVal val="#ppt_x"/>
                                          </p:val>
                                        </p:tav>
                                        <p:tav tm="100000">
                                          <p:val>
                                            <p:strVal val="#ppt_x"/>
                                          </p:val>
                                        </p:tav>
                                      </p:tavLst>
                                    </p:anim>
                                    <p:anim calcmode="lin" valueType="num">
                                      <p:cBhvr>
                                        <p:cTn id="27" dur="1000" fill="hold"/>
                                        <p:tgtEl>
                                          <p:spTgt spid="725"/>
                                        </p:tgtEl>
                                        <p:attrNameLst>
                                          <p:attrName>ppt_y</p:attrName>
                                        </p:attrNameLst>
                                      </p:cBhvr>
                                      <p:tavLst>
                                        <p:tav tm="0">
                                          <p:val>
                                            <p:strVal val="0-#ppt_h/2"/>
                                          </p:val>
                                        </p:tav>
                                        <p:tav tm="100000">
                                          <p:val>
                                            <p:strVal val="#ppt_y"/>
                                          </p:val>
                                        </p:tav>
                                      </p:tavLst>
                                    </p:anim>
                                  </p:childTnLst>
                                </p:cTn>
                              </p:par>
                            </p:childTnLst>
                          </p:cTn>
                        </p:par>
                        <p:par>
                          <p:cTn id="28" fill="hold">
                            <p:stCondLst>
                              <p:cond delay="6000"/>
                            </p:stCondLst>
                            <p:childTnLst>
                              <p:par>
                                <p:cTn id="29" presetID="10" presetClass="entr" presetSubtype="0" fill="hold" nodeType="afterEffect">
                                  <p:stCondLst>
                                    <p:cond delay="0"/>
                                  </p:stCondLst>
                                  <p:childTnLst>
                                    <p:set>
                                      <p:cBhvr>
                                        <p:cTn dur="1" fill="hold">
                                          <p:stCondLst>
                                            <p:cond delay="0"/>
                                          </p:stCondLst>
                                        </p:cTn>
                                        <p:tgtEl>
                                          <p:spTgt spid="729"/>
                                        </p:tgtEl>
                                        <p:attrNameLst>
                                          <p:attrName>style.visibility</p:attrName>
                                        </p:attrNameLst>
                                      </p:cBhvr>
                                      <p:to>
                                        <p:strVal val="visible"/>
                                      </p:to>
                                    </p:set>
                                    <p:animEffect transition="in" filter="fade">
                                      <p:cBhvr>
                                        <p:cTn dur="500"/>
                                        <p:tgtEl>
                                          <p:spTgt spid="729"/>
                                        </p:tgtEl>
                                      </p:cBhvr>
                                    </p:animEffect>
                                  </p:childTnLst>
                                </p:cTn>
                              </p:par>
                            </p:childTnLst>
                          </p:cTn>
                        </p:par>
                        <p:par>
                          <p:cTn id="35" fill="hold">
                            <p:stCondLst>
                              <p:cond delay="6500"/>
                            </p:stCondLst>
                            <p:childTnLst>
                              <p:par>
                                <p:cTn id="36" presetID="10" presetClass="entr" presetSubtype="0" fill="hold" nodeType="afterEffect">
                                  <p:stCondLst>
                                    <p:cond delay="0"/>
                                  </p:stCondLst>
                                  <p:childTnLst>
                                    <p:set>
                                      <p:cBhvr>
                                        <p:cTn dur="1" fill="hold">
                                          <p:stCondLst>
                                            <p:cond delay="0"/>
                                          </p:stCondLst>
                                        </p:cTn>
                                        <p:tgtEl>
                                          <p:spTgt spid="732"/>
                                        </p:tgtEl>
                                        <p:attrNameLst>
                                          <p:attrName>style.visibility</p:attrName>
                                        </p:attrNameLst>
                                      </p:cBhvr>
                                      <p:to>
                                        <p:strVal val="visible"/>
                                      </p:to>
                                    </p:set>
                                    <p:animEffect transition="in" filter="fade">
                                      <p:cBhvr>
                                        <p:cTn dur="500"/>
                                        <p:tgtEl>
                                          <p:spTgt spid="732"/>
                                        </p:tgtEl>
                                      </p:cBhvr>
                                    </p:animEffect>
                                  </p:childTnLst>
                                </p:cTn>
                              </p:par>
                            </p:childTnLst>
                          </p:cTn>
                        </p:par>
                        <p:par>
                          <p:cTn id="42" fill="hold">
                            <p:stCondLst>
                              <p:cond delay="7000"/>
                            </p:stCondLst>
                            <p:childTnLst>
                              <p:par>
                                <p:cTn id="43" presetID="10" presetClass="entr" presetSubtype="0" fill="hold" nodeType="afterEffect">
                                  <p:stCondLst>
                                    <p:cond delay="0"/>
                                  </p:stCondLst>
                                  <p:childTnLst>
                                    <p:set>
                                      <p:cBhvr>
                                        <p:cTn dur="1" fill="hold">
                                          <p:stCondLst>
                                            <p:cond delay="0"/>
                                          </p:stCondLst>
                                        </p:cTn>
                                        <p:tgtEl>
                                          <p:spTgt spid="735"/>
                                        </p:tgtEl>
                                        <p:attrNameLst>
                                          <p:attrName>style.visibility</p:attrName>
                                        </p:attrNameLst>
                                      </p:cBhvr>
                                      <p:to>
                                        <p:strVal val="visible"/>
                                      </p:to>
                                    </p:set>
                                    <p:animEffect transition="in" filter="fade">
                                      <p:cBhvr>
                                        <p:cTn dur="500"/>
                                        <p:tgtEl>
                                          <p:spTgt spid="735"/>
                                        </p:tgtEl>
                                      </p:cBhvr>
                                    </p:animEffect>
                                  </p:childTnLst>
                                </p:cTn>
                              </p:par>
                            </p:childTnLst>
                          </p:cTn>
                        </p:par>
                        <p:par>
                          <p:cTn id="49" fill="hold">
                            <p:stCondLst>
                              <p:cond delay="7500"/>
                            </p:stCondLst>
                            <p:childTnLst>
                              <p:par>
                                <p:cTn id="50" presetID="10" presetClass="entr" presetSubtype="0" fill="hold" nodeType="afterEffect">
                                  <p:stCondLst>
                                    <p:cond delay="0"/>
                                  </p:stCondLst>
                                  <p:childTnLst>
                                    <p:set>
                                      <p:cBhvr>
                                        <p:cTn dur="1" fill="hold">
                                          <p:stCondLst>
                                            <p:cond delay="0"/>
                                          </p:stCondLst>
                                        </p:cTn>
                                        <p:tgtEl>
                                          <p:spTgt spid="738"/>
                                        </p:tgtEl>
                                        <p:attrNameLst>
                                          <p:attrName>style.visibility</p:attrName>
                                        </p:attrNameLst>
                                      </p:cBhvr>
                                      <p:to>
                                        <p:strVal val="visible"/>
                                      </p:to>
                                    </p:set>
                                    <p:animEffect transition="in" filter="fade">
                                      <p:cBhvr>
                                        <p:cTn dur="500"/>
                                        <p:tgtEl>
                                          <p:spTgt spid="7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1">
  <p:cSld>
    <p:spTree>
      <p:nvGrpSpPr>
        <p:cNvPr id="1" name=""/>
        <p:cNvGrpSpPr/>
        <p:nvPr/>
      </p:nvGrpSpPr>
      <p:grpSpPr>
        <a:xfrm>
          <a:off x="0" y="0"/>
          <a:ext cx="0" cy="0"/>
          <a:chOff x="0" y="0"/>
          <a:chExt cx="0" cy="0"/>
        </a:xfrm>
      </p:grpSpPr>
      <p:sp>
        <p:nvSpPr>
          <p:cNvPr id="743" name="形状"/>
          <p:cNvSpPr/>
          <p:nvPr/>
        </p:nvSpPr>
        <p:spPr>
          <a:xfrm>
            <a:off x="-134022" y="2"/>
            <a:ext cx="5032668" cy="419101"/>
          </a:xfrm>
          <a:custGeom>
            <a:rect l="0" t="0" r="r" b="b"/>
            <a:pathLst>
              <a:path w="5032668" h="419101" fill="norm" stroke="1">
                <a:moveTo>
                  <a:pt x="104847" y="0"/>
                </a:moveTo>
                <a:lnTo>
                  <a:pt x="5032668" y="0"/>
                </a:lnTo>
                <a:lnTo>
                  <a:pt x="4927821" y="419101"/>
                </a:lnTo>
                <a:lnTo>
                  <a:pt x="0" y="419101"/>
                </a:lnTo>
                <a:close/>
              </a:path>
            </a:pathLst>
          </a:custGeom>
          <a:solidFill>
            <a:srgbClr val="323F4F"/>
          </a:solidFill>
          <a:ln w="12700">
            <a:miter/>
          </a:ln>
        </p:spPr>
        <p:txBody>
          <a:bodyPr lIns="45719" rIns="45719" anchor="ctr"/>
          <a:lstStyle/>
          <a:p>
            <a:pPr algn="ctr">
              <a:defRPr>
                <a:solidFill>
                  <a:srgbClr val="FFFFFF"/>
                </a:solidFill>
              </a:defRPr>
            </a:pPr>
          </a:p>
        </p:txBody>
      </p:sp>
      <p:grpSp>
        <p:nvGrpSpPr>
          <p:cNvPr id="750" name="成组"/>
          <p:cNvGrpSpPr/>
          <p:nvPr/>
        </p:nvGrpSpPr>
        <p:grpSpPr>
          <a:xfrm>
            <a:off x="-391195" y="-2"/>
            <a:ext cx="1417774" cy="723903"/>
            <a:chOff x="0" y="0"/>
            <a:chExt cx="1417773" cy="723901"/>
          </a:xfrm>
        </p:grpSpPr>
        <p:sp>
          <p:nvSpPr>
            <p:cNvPr id="744" name="形状"/>
            <p:cNvSpPr/>
            <p:nvPr/>
          </p:nvSpPr>
          <p:spPr>
            <a:xfrm>
              <a:off x="525703" y="0"/>
              <a:ext cx="278919" cy="723902"/>
            </a:xfrm>
            <a:custGeom>
              <a:rect l="0" t="0" r="r" b="b"/>
              <a:pathLst>
                <a:path w="278919" h="723902" fill="norm" stroke="1">
                  <a:moveTo>
                    <a:pt x="180975" y="0"/>
                  </a:moveTo>
                  <a:lnTo>
                    <a:pt x="278919" y="0"/>
                  </a:lnTo>
                  <a:lnTo>
                    <a:pt x="97944" y="723902"/>
                  </a:lnTo>
                  <a:lnTo>
                    <a:pt x="0" y="723902"/>
                  </a:lnTo>
                  <a:close/>
                </a:path>
              </a:pathLst>
            </a:custGeom>
            <a:solidFill>
              <a:srgbClr val="FFC200"/>
            </a:solidFill>
            <a:ln>
              <a:noFill/>
            </a:ln>
          </p:spPr>
          <p:txBody>
            <a:bodyPr wrap="square" lIns="45719" tIns="45719" rIns="45719" bIns="45719" numCol="1" anchor="ctr"/>
            <a:lstStyle/>
            <a:p>
              <a:pPr algn="ctr">
                <a:defRPr>
                  <a:solidFill>
                    <a:srgbClr val="FFFFFF"/>
                  </a:solidFill>
                </a:defRPr>
              </a:pPr>
            </a:p>
          </p:txBody>
        </p:sp>
        <p:sp>
          <p:nvSpPr>
            <p:cNvPr id="745" name="形状"/>
            <p:cNvSpPr/>
            <p:nvPr/>
          </p:nvSpPr>
          <p:spPr>
            <a:xfrm>
              <a:off x="678991" y="0"/>
              <a:ext cx="278919" cy="723902"/>
            </a:xfrm>
            <a:custGeom>
              <a:rect l="0" t="0" r="r" b="b"/>
              <a:pathLst>
                <a:path w="278919" h="723902" fill="norm" stroke="1">
                  <a:moveTo>
                    <a:pt x="180975" y="0"/>
                  </a:moveTo>
                  <a:lnTo>
                    <a:pt x="278919" y="0"/>
                  </a:lnTo>
                  <a:lnTo>
                    <a:pt x="97944" y="723902"/>
                  </a:lnTo>
                  <a:lnTo>
                    <a:pt x="0" y="723902"/>
                  </a:lnTo>
                  <a:close/>
                </a:path>
              </a:pathLst>
            </a:custGeom>
            <a:solidFill>
              <a:srgbClr val="FFC200"/>
            </a:solidFill>
            <a:ln>
              <a:noFill/>
            </a:ln>
          </p:spPr>
          <p:txBody>
            <a:bodyPr wrap="square" lIns="45719" tIns="45719" rIns="45719" bIns="45719" numCol="1" anchor="ctr"/>
            <a:lstStyle/>
            <a:p>
              <a:pPr algn="ctr">
                <a:defRPr>
                  <a:solidFill>
                    <a:srgbClr val="FFFFFF"/>
                  </a:solidFill>
                </a:defRPr>
              </a:pPr>
            </a:p>
          </p:txBody>
        </p:sp>
        <p:sp>
          <p:nvSpPr>
            <p:cNvPr id="746" name="形状"/>
            <p:cNvSpPr/>
            <p:nvPr/>
          </p:nvSpPr>
          <p:spPr>
            <a:xfrm>
              <a:off x="832279" y="0"/>
              <a:ext cx="278919" cy="723902"/>
            </a:xfrm>
            <a:custGeom>
              <a:rect l="0" t="0" r="r" b="b"/>
              <a:pathLst>
                <a:path w="278919" h="723902" fill="norm" stroke="1">
                  <a:moveTo>
                    <a:pt x="180975" y="0"/>
                  </a:moveTo>
                  <a:lnTo>
                    <a:pt x="278919" y="0"/>
                  </a:lnTo>
                  <a:lnTo>
                    <a:pt x="97944" y="723902"/>
                  </a:lnTo>
                  <a:lnTo>
                    <a:pt x="0" y="723902"/>
                  </a:lnTo>
                  <a:close/>
                </a:path>
              </a:pathLst>
            </a:custGeom>
            <a:solidFill>
              <a:srgbClr val="FFC200"/>
            </a:solidFill>
            <a:ln>
              <a:noFill/>
            </a:ln>
          </p:spPr>
          <p:txBody>
            <a:bodyPr wrap="square" lIns="45719" tIns="45719" rIns="45719" bIns="45719" numCol="1" anchor="ctr"/>
            <a:lstStyle/>
            <a:p>
              <a:pPr algn="ctr">
                <a:defRPr>
                  <a:solidFill>
                    <a:srgbClr val="FFFFFF"/>
                  </a:solidFill>
                </a:defRPr>
              </a:pPr>
            </a:p>
          </p:txBody>
        </p:sp>
        <p:sp>
          <p:nvSpPr>
            <p:cNvPr id="747" name="形状"/>
            <p:cNvSpPr/>
            <p:nvPr/>
          </p:nvSpPr>
          <p:spPr>
            <a:xfrm>
              <a:off x="985567" y="0"/>
              <a:ext cx="278919" cy="723902"/>
            </a:xfrm>
            <a:custGeom>
              <a:rect l="0" t="0" r="r" b="b"/>
              <a:pathLst>
                <a:path w="278919" h="723902" fill="norm" stroke="1">
                  <a:moveTo>
                    <a:pt x="180975" y="0"/>
                  </a:moveTo>
                  <a:lnTo>
                    <a:pt x="278919" y="0"/>
                  </a:lnTo>
                  <a:lnTo>
                    <a:pt x="97944" y="723902"/>
                  </a:lnTo>
                  <a:lnTo>
                    <a:pt x="0" y="723902"/>
                  </a:lnTo>
                  <a:close/>
                </a:path>
              </a:pathLst>
            </a:custGeom>
            <a:solidFill>
              <a:srgbClr val="FFC200"/>
            </a:solidFill>
            <a:ln>
              <a:noFill/>
            </a:ln>
          </p:spPr>
          <p:txBody>
            <a:bodyPr wrap="square" lIns="45719" tIns="45719" rIns="45719" bIns="45719" numCol="1" anchor="ctr"/>
            <a:lstStyle/>
            <a:p>
              <a:pPr algn="ctr">
                <a:defRPr>
                  <a:solidFill>
                    <a:srgbClr val="FFFFFF"/>
                  </a:solidFill>
                </a:defRPr>
              </a:pPr>
            </a:p>
          </p:txBody>
        </p:sp>
        <p:sp>
          <p:nvSpPr>
            <p:cNvPr id="748" name="形状"/>
            <p:cNvSpPr/>
            <p:nvPr/>
          </p:nvSpPr>
          <p:spPr>
            <a:xfrm>
              <a:off x="1138856" y="0"/>
              <a:ext cx="278919" cy="723902"/>
            </a:xfrm>
            <a:custGeom>
              <a:rect l="0" t="0" r="r" b="b"/>
              <a:pathLst>
                <a:path w="278919" h="723902" fill="norm" stroke="1">
                  <a:moveTo>
                    <a:pt x="180975" y="0"/>
                  </a:moveTo>
                  <a:lnTo>
                    <a:pt x="278919" y="0"/>
                  </a:lnTo>
                  <a:lnTo>
                    <a:pt x="97944" y="723902"/>
                  </a:lnTo>
                  <a:lnTo>
                    <a:pt x="0" y="723902"/>
                  </a:lnTo>
                  <a:close/>
                </a:path>
              </a:pathLst>
            </a:custGeom>
            <a:solidFill>
              <a:srgbClr val="FFC200"/>
            </a:solidFill>
            <a:ln>
              <a:noFill/>
            </a:ln>
          </p:spPr>
          <p:txBody>
            <a:bodyPr wrap="square" lIns="45719" tIns="45719" rIns="45719" bIns="45719" numCol="1" anchor="ctr"/>
            <a:lstStyle/>
            <a:p>
              <a:pPr algn="ctr">
                <a:defRPr>
                  <a:solidFill>
                    <a:srgbClr val="FFFFFF"/>
                  </a:solidFill>
                </a:defRPr>
              </a:pPr>
            </a:p>
          </p:txBody>
        </p:sp>
        <p:sp>
          <p:nvSpPr>
            <p:cNvPr id="749" name="形状"/>
            <p:cNvSpPr/>
            <p:nvPr/>
          </p:nvSpPr>
          <p:spPr>
            <a:xfrm>
              <a:off x="0" y="-1"/>
              <a:ext cx="651334" cy="723903"/>
            </a:xfrm>
            <a:custGeom>
              <a:rect l="0" t="0" r="r" b="b"/>
              <a:pathLst>
                <a:path w="651334" h="723903" fill="norm" stroke="1">
                  <a:moveTo>
                    <a:pt x="180986" y="0"/>
                  </a:moveTo>
                  <a:lnTo>
                    <a:pt x="651334" y="0"/>
                  </a:lnTo>
                  <a:lnTo>
                    <a:pt x="470348" y="723903"/>
                  </a:lnTo>
                  <a:lnTo>
                    <a:pt x="0" y="723903"/>
                  </a:lnTo>
                  <a:close/>
                </a:path>
              </a:pathLst>
            </a:custGeom>
            <a:solidFill>
              <a:srgbClr val="FFC200"/>
            </a:solidFill>
            <a:ln>
              <a:noFill/>
            </a:ln>
          </p:spPr>
          <p:txBody>
            <a:bodyPr wrap="square" lIns="45719" tIns="45719" rIns="45719" bIns="45719" numCol="1" anchor="ctr"/>
            <a:lstStyle/>
            <a:p>
              <a:pPr algn="ctr">
                <a:defRPr>
                  <a:solidFill>
                    <a:srgbClr val="FFFFFF"/>
                  </a:solidFill>
                </a:defRPr>
              </a:pPr>
            </a:p>
          </p:txBody>
        </p:sp>
      </p:grpSp>
      <p:sp>
        <p:nvSpPr>
          <p:cNvPr id="751" name="线条"/>
          <p:cNvSpPr/>
          <p:nvPr/>
        </p:nvSpPr>
        <p:spPr>
          <a:xfrm>
            <a:off x="1026579" y="549329"/>
            <a:ext cx="11165421" cy="1"/>
          </a:xfrm>
          <a:prstGeom prst="line">
            <a:avLst/>
          </a:prstGeom>
          <a:ln w="28575">
            <a:solidFill>
              <a:srgbClr val="323F4F"/>
            </a:solidFill>
            <a:miter/>
          </a:ln>
        </p:spPr>
        <p:txBody>
          <a:bodyPr lIns="0" tIns="0" rIns="0" bIns="0"/>
          <a:lstStyle/>
          <a:p>
            <a:pPr>
              <a:defRPr sz="1200">
                <a:latin typeface="Helvetica"/>
                <a:ea typeface="Helvetica"/>
              </a:defRPr>
            </a:pPr>
          </a:p>
        </p:txBody>
      </p:sp>
      <p:sp>
        <p:nvSpPr>
          <p:cNvPr id="752" name="标题文字添加"/>
          <p:cNvSpPr txBox="1"/>
          <p:nvPr/>
        </p:nvSpPr>
        <p:spPr>
          <a:xfrm>
            <a:off x="1111041" y="683638"/>
            <a:ext cx="2542541" cy="662941"/>
          </a:xfrm>
          <a:prstGeom prst="rect">
            <a:avLst/>
          </a:prstGeom>
          <a:ln w="12700">
            <a:miter/>
          </a:ln>
        </p:spPr>
        <p:txBody>
          <a:bodyPr wrap="none" lIns="45719" rIns="45719">
            <a:spAutoFit/>
          </a:bodyPr>
          <a:lstStyle>
            <a:lvl1pPr lvl="0" algn="ctr">
              <a:defRPr sz="3200" b="1">
                <a:solidFill>
                  <a:srgbClr val="44546A"/>
                </a:solidFill>
                <a:latin typeface="Helvetica"/>
                <a:ea typeface="Helvetica"/>
              </a:defRPr>
            </a:lvl1pPr>
          </a:lstStyle>
          <a:p>
            <a:pPr>
              <a:defRPr>
                <a:latin typeface="Century Gothic"/>
                <a:ea typeface="Century Gothic"/>
              </a:defRPr>
            </a:pPr>
            <a:r>
              <a:rPr>
                <a:latin typeface="Helvetica"/>
                <a:ea typeface="Helvetica"/>
              </a:rPr>
              <a:t>标题文字添加</a:t>
            </a:r>
          </a:p>
        </p:txBody>
      </p:sp>
      <p:sp>
        <p:nvSpPr>
          <p:cNvPr id="753" name="The user can demonstrate on a projector or computer, or print the presentation and make it into a film to be used"/>
          <p:cNvSpPr txBox="1"/>
          <p:nvPr/>
        </p:nvSpPr>
        <p:spPr>
          <a:xfrm>
            <a:off x="3838333" y="768276"/>
            <a:ext cx="5080001" cy="396241"/>
          </a:xfrm>
          <a:prstGeom prst="rect">
            <a:avLst/>
          </a:prstGeom>
          <a:ln w="12700">
            <a:miter/>
          </a:ln>
        </p:spPr>
        <p:txBody>
          <a:bodyPr lIns="45719" rIns="45719">
            <a:spAutoFit/>
          </a:bodyPr>
          <a:lstStyle>
            <a:lvl1pPr lvl="0">
              <a:defRPr sz="1000">
                <a:solidFill>
                  <a:srgbClr val="A6A6A6"/>
                </a:solidFill>
                <a:latin typeface="Century Gothic"/>
                <a:ea typeface="Century Gothic"/>
              </a:defRPr>
            </a:lvl1pPr>
          </a:lstStyle>
          <a:p>
            <a:r>
              <a:t>The user can demonstrate on a projector or computer, or print the presentation and make it into a film to be used</a:t>
            </a:r>
          </a:p>
        </p:txBody>
      </p:sp>
      <p:grpSp>
        <p:nvGrpSpPr>
          <p:cNvPr id="758" name="成组"/>
          <p:cNvGrpSpPr/>
          <p:nvPr/>
        </p:nvGrpSpPr>
        <p:grpSpPr>
          <a:xfrm>
            <a:off x="2064433" y="1717782"/>
            <a:ext cx="3590699" cy="1158469"/>
            <a:chOff x="0" y="0"/>
            <a:chExt cx="3590697" cy="1158467"/>
          </a:xfrm>
        </p:grpSpPr>
        <p:sp>
          <p:nvSpPr>
            <p:cNvPr id="754" name="阶段"/>
            <p:cNvSpPr txBox="1"/>
            <p:nvPr/>
          </p:nvSpPr>
          <p:spPr>
            <a:xfrm>
              <a:off x="0" y="491075"/>
              <a:ext cx="434340" cy="320041"/>
            </a:xfrm>
            <a:prstGeom prst="rect">
              <a:avLst/>
            </a:prstGeom>
            <a:noFill/>
            <a:ln>
              <a:noFill/>
            </a:ln>
          </p:spPr>
          <p:txBody>
            <a:bodyPr wrap="none" lIns="45719" tIns="45719" rIns="45719" bIns="45719" numCol="1" anchor="t">
              <a:spAutoFit/>
            </a:bodyPr>
            <a:lstStyle>
              <a:lvl1pPr lvl="0" algn="ctr">
                <a:defRPr sz="1300">
                  <a:solidFill>
                    <a:srgbClr val="80807F"/>
                  </a:solidFill>
                  <a:latin typeface="Helvetica"/>
                  <a:ea typeface="Helvetica"/>
                </a:defRPr>
              </a:lvl1pPr>
            </a:lstStyle>
            <a:p>
              <a:r>
                <a:t>阶段</a:t>
              </a:r>
            </a:p>
          </p:txBody>
        </p:sp>
        <p:sp>
          <p:nvSpPr>
            <p:cNvPr id="755" name="阶段"/>
            <p:cNvSpPr txBox="1"/>
            <p:nvPr/>
          </p:nvSpPr>
          <p:spPr>
            <a:xfrm>
              <a:off x="3156357" y="838427"/>
              <a:ext cx="434341" cy="320041"/>
            </a:xfrm>
            <a:prstGeom prst="rect">
              <a:avLst/>
            </a:prstGeom>
            <a:noFill/>
            <a:ln>
              <a:noFill/>
            </a:ln>
          </p:spPr>
          <p:txBody>
            <a:bodyPr wrap="none" lIns="45719" tIns="45719" rIns="45719" bIns="45719" numCol="1" anchor="t">
              <a:spAutoFit/>
            </a:bodyPr>
            <a:lstStyle>
              <a:lvl1pPr lvl="0" algn="ctr">
                <a:defRPr sz="1300">
                  <a:solidFill>
                    <a:srgbClr val="80807F"/>
                  </a:solidFill>
                  <a:latin typeface="Helvetica"/>
                  <a:ea typeface="Helvetica"/>
                </a:defRPr>
              </a:lvl1pPr>
            </a:lstStyle>
            <a:p>
              <a:r>
                <a:t>阶段</a:t>
              </a:r>
            </a:p>
          </p:txBody>
        </p:sp>
        <p:sp>
          <p:nvSpPr>
            <p:cNvPr id="756" name="阶段"/>
            <p:cNvSpPr txBox="1"/>
            <p:nvPr/>
          </p:nvSpPr>
          <p:spPr>
            <a:xfrm>
              <a:off x="2139386" y="0"/>
              <a:ext cx="434341" cy="320040"/>
            </a:xfrm>
            <a:prstGeom prst="rect">
              <a:avLst/>
            </a:prstGeom>
            <a:noFill/>
            <a:ln>
              <a:noFill/>
            </a:ln>
          </p:spPr>
          <p:txBody>
            <a:bodyPr wrap="none" lIns="45719" tIns="45719" rIns="45719" bIns="45719" numCol="1" anchor="t">
              <a:spAutoFit/>
            </a:bodyPr>
            <a:lstStyle>
              <a:lvl1pPr lvl="0" algn="ctr">
                <a:defRPr sz="1300">
                  <a:solidFill>
                    <a:srgbClr val="80807F"/>
                  </a:solidFill>
                  <a:latin typeface="Helvetica"/>
                  <a:ea typeface="Helvetica"/>
                </a:defRPr>
              </a:lvl1pPr>
            </a:lstStyle>
            <a:p>
              <a:r>
                <a:t>阶段</a:t>
              </a:r>
            </a:p>
          </p:txBody>
        </p:sp>
        <p:sp>
          <p:nvSpPr>
            <p:cNvPr id="757" name="阶段"/>
            <p:cNvSpPr txBox="1"/>
            <p:nvPr/>
          </p:nvSpPr>
          <p:spPr>
            <a:xfrm>
              <a:off x="1029731" y="825058"/>
              <a:ext cx="434341" cy="320041"/>
            </a:xfrm>
            <a:prstGeom prst="rect">
              <a:avLst/>
            </a:prstGeom>
            <a:noFill/>
            <a:ln>
              <a:noFill/>
            </a:ln>
          </p:spPr>
          <p:txBody>
            <a:bodyPr wrap="none" lIns="45719" tIns="45719" rIns="45719" bIns="45719" numCol="1" anchor="t">
              <a:spAutoFit/>
            </a:bodyPr>
            <a:lstStyle>
              <a:lvl1pPr lvl="0" algn="ctr">
                <a:defRPr sz="1300">
                  <a:solidFill>
                    <a:srgbClr val="80807F"/>
                  </a:solidFill>
                  <a:latin typeface="Helvetica"/>
                  <a:ea typeface="Helvetica"/>
                </a:defRPr>
              </a:lvl1pPr>
            </a:lstStyle>
            <a:p>
              <a:r>
                <a:t>阶段</a:t>
              </a:r>
            </a:p>
          </p:txBody>
        </p:sp>
      </p:grpSp>
      <p:sp>
        <p:nvSpPr>
          <p:cNvPr id="759" name="形状"/>
          <p:cNvSpPr/>
          <p:nvPr/>
        </p:nvSpPr>
        <p:spPr>
          <a:xfrm>
            <a:off x="1702162" y="2637903"/>
            <a:ext cx="1382697" cy="2223070"/>
          </a:xfrm>
          <a:custGeom>
            <a:rect l="0" t="0" r="r" b="b"/>
            <a:pathLst>
              <a:path w="1382697" h="2223070" fill="norm" stroke="1">
                <a:moveTo>
                  <a:pt x="0" y="2223070"/>
                </a:moveTo>
                <a:cubicBezTo>
                  <a:pt x="230450" y="1482047"/>
                  <a:pt x="144479" y="-3402"/>
                  <a:pt x="691349" y="0"/>
                </a:cubicBezTo>
                <a:cubicBezTo>
                  <a:pt x="1238218" y="3298"/>
                  <a:pt x="1152248" y="1482047"/>
                  <a:pt x="1382697" y="2223070"/>
                </a:cubicBezTo>
                <a:lnTo>
                  <a:pt x="0" y="2223070"/>
                </a:lnTo>
                <a:close/>
              </a:path>
            </a:pathLst>
          </a:custGeom>
          <a:solidFill>
            <a:srgbClr val="FFC200"/>
          </a:solidFill>
          <a:ln w="12700">
            <a:miter/>
          </a:ln>
        </p:spPr>
        <p:txBody>
          <a:bodyPr lIns="45719" rIns="45719" anchor="ctr"/>
          <a:lstStyle/>
          <a:p>
            <a:pPr algn="ctr">
              <a:defRPr sz="2200">
                <a:solidFill>
                  <a:srgbClr val="323F4F"/>
                </a:solidFill>
              </a:defRPr>
            </a:pPr>
          </a:p>
        </p:txBody>
      </p:sp>
      <p:sp>
        <p:nvSpPr>
          <p:cNvPr id="760" name="形状"/>
          <p:cNvSpPr/>
          <p:nvPr/>
        </p:nvSpPr>
        <p:spPr>
          <a:xfrm>
            <a:off x="2728953" y="2977109"/>
            <a:ext cx="1382697" cy="1883865"/>
          </a:xfrm>
          <a:custGeom>
            <a:rect l="0" t="0" r="r" b="b"/>
            <a:pathLst>
              <a:path w="1382697" h="1883865" fill="norm" stroke="1">
                <a:moveTo>
                  <a:pt x="0" y="1883865"/>
                </a:moveTo>
                <a:cubicBezTo>
                  <a:pt x="230450" y="1255910"/>
                  <a:pt x="144479" y="-2883"/>
                  <a:pt x="691349" y="0"/>
                </a:cubicBezTo>
                <a:cubicBezTo>
                  <a:pt x="1238218" y="2795"/>
                  <a:pt x="1152248" y="1255910"/>
                  <a:pt x="1382697" y="1883865"/>
                </a:cubicBezTo>
                <a:lnTo>
                  <a:pt x="0" y="1883865"/>
                </a:lnTo>
                <a:close/>
              </a:path>
            </a:pathLst>
          </a:custGeom>
          <a:solidFill>
            <a:srgbClr val="323F4F"/>
          </a:solidFill>
          <a:ln w="12700">
            <a:miter/>
          </a:ln>
        </p:spPr>
        <p:txBody>
          <a:bodyPr lIns="45719" rIns="45719" anchor="ctr"/>
          <a:lstStyle/>
          <a:p>
            <a:pPr algn="ctr">
              <a:defRPr sz="2200">
                <a:solidFill>
                  <a:srgbClr val="323F4F"/>
                </a:solidFill>
              </a:defRPr>
            </a:pPr>
          </a:p>
        </p:txBody>
      </p:sp>
      <p:sp>
        <p:nvSpPr>
          <p:cNvPr id="761" name="形状"/>
          <p:cNvSpPr/>
          <p:nvPr/>
        </p:nvSpPr>
        <p:spPr>
          <a:xfrm>
            <a:off x="3729642" y="2129093"/>
            <a:ext cx="1382697" cy="2731879"/>
          </a:xfrm>
          <a:custGeom>
            <a:rect l="0" t="0" r="r" b="b"/>
            <a:pathLst>
              <a:path w="1382697" h="2731879" fill="norm" stroke="1">
                <a:moveTo>
                  <a:pt x="0" y="2731879"/>
                </a:moveTo>
                <a:cubicBezTo>
                  <a:pt x="230450" y="1821253"/>
                  <a:pt x="144479" y="-4180"/>
                  <a:pt x="691349" y="0"/>
                </a:cubicBezTo>
                <a:cubicBezTo>
                  <a:pt x="1238218" y="4053"/>
                  <a:pt x="1152248" y="1821253"/>
                  <a:pt x="1382697" y="2731879"/>
                </a:cubicBezTo>
                <a:lnTo>
                  <a:pt x="0" y="2731879"/>
                </a:lnTo>
                <a:close/>
              </a:path>
            </a:pathLst>
          </a:custGeom>
          <a:solidFill>
            <a:srgbClr val="FFC200"/>
          </a:solidFill>
          <a:ln w="12700">
            <a:miter/>
          </a:ln>
        </p:spPr>
        <p:txBody>
          <a:bodyPr lIns="45719" rIns="45719" anchor="ctr"/>
          <a:lstStyle/>
          <a:p>
            <a:pPr algn="ctr">
              <a:defRPr sz="2200">
                <a:solidFill>
                  <a:srgbClr val="323F4F"/>
                </a:solidFill>
              </a:defRPr>
            </a:pPr>
          </a:p>
        </p:txBody>
      </p:sp>
      <p:sp>
        <p:nvSpPr>
          <p:cNvPr id="762" name="形状"/>
          <p:cNvSpPr/>
          <p:nvPr/>
        </p:nvSpPr>
        <p:spPr>
          <a:xfrm>
            <a:off x="4746612" y="2977109"/>
            <a:ext cx="1382697" cy="1883862"/>
          </a:xfrm>
          <a:custGeom>
            <a:rect l="0" t="0" r="r" b="b"/>
            <a:pathLst>
              <a:path w="1382697" h="1883862" fill="norm" stroke="1">
                <a:moveTo>
                  <a:pt x="0" y="1883862"/>
                </a:moveTo>
                <a:cubicBezTo>
                  <a:pt x="230450" y="1255908"/>
                  <a:pt x="144479" y="-2883"/>
                  <a:pt x="691349" y="0"/>
                </a:cubicBezTo>
                <a:cubicBezTo>
                  <a:pt x="1238218" y="2795"/>
                  <a:pt x="1152248" y="1255908"/>
                  <a:pt x="1382697" y="1883862"/>
                </a:cubicBezTo>
                <a:lnTo>
                  <a:pt x="0" y="1883862"/>
                </a:lnTo>
                <a:close/>
              </a:path>
            </a:pathLst>
          </a:custGeom>
          <a:solidFill>
            <a:srgbClr val="323F4F"/>
          </a:solidFill>
          <a:ln w="12700">
            <a:miter/>
          </a:ln>
        </p:spPr>
        <p:txBody>
          <a:bodyPr lIns="45719" rIns="45719" anchor="ctr"/>
          <a:lstStyle/>
          <a:p>
            <a:pPr algn="ctr">
              <a:defRPr sz="2200">
                <a:solidFill>
                  <a:srgbClr val="323F4F"/>
                </a:solidFill>
              </a:defRPr>
            </a:pPr>
          </a:p>
        </p:txBody>
      </p:sp>
      <p:grpSp>
        <p:nvGrpSpPr>
          <p:cNvPr id="767" name="成组"/>
          <p:cNvGrpSpPr/>
          <p:nvPr/>
        </p:nvGrpSpPr>
        <p:grpSpPr>
          <a:xfrm>
            <a:off x="7084363" y="2177611"/>
            <a:ext cx="2255174" cy="1013986"/>
            <a:chOff x="0" y="0"/>
            <a:chExt cx="2255173" cy="1013985"/>
          </a:xfrm>
        </p:grpSpPr>
        <p:sp>
          <p:nvSpPr>
            <p:cNvPr id="763" name="线条"/>
            <p:cNvSpPr/>
            <p:nvPr/>
          </p:nvSpPr>
          <p:spPr>
            <a:xfrm>
              <a:off x="135852" y="194638"/>
              <a:ext cx="341416" cy="683981"/>
            </a:xfrm>
            <a:custGeom>
              <a:rect l="0" t="0" r="r" b="b"/>
              <a:pathLst>
                <a:path w="341416" h="683981" fill="norm" stroke="1">
                  <a:moveTo>
                    <a:pt x="335029" y="683981"/>
                  </a:moveTo>
                  <a:cubicBezTo>
                    <a:pt x="146494" y="680434"/>
                    <a:pt x="-3465" y="524480"/>
                    <a:pt x="64" y="335626"/>
                  </a:cubicBezTo>
                  <a:cubicBezTo>
                    <a:pt x="3545" y="149241"/>
                    <a:pt x="155356" y="0"/>
                    <a:pt x="341416" y="0"/>
                  </a:cubicBezTo>
                </a:path>
              </a:pathLst>
            </a:custGeom>
            <a:noFill/>
            <a:ln w="76200" cap="rnd">
              <a:solidFill>
                <a:srgbClr val="FFC200"/>
              </a:solidFill>
              <a:prstDash val="solid"/>
              <a:bevel/>
            </a:ln>
          </p:spPr>
          <p:txBody>
            <a:bodyPr wrap="square" lIns="45719" tIns="45719" rIns="45719" bIns="45719" numCol="1" anchor="ctr"/>
            <a:lstStyle/>
            <a:p>
              <a:pPr algn="just">
                <a:defRPr sz="2000"/>
              </a:pPr>
            </a:p>
          </p:txBody>
        </p:sp>
        <p:sp>
          <p:nvSpPr>
            <p:cNvPr id="764" name="60%"/>
            <p:cNvSpPr txBox="1"/>
            <p:nvPr/>
          </p:nvSpPr>
          <p:spPr>
            <a:xfrm>
              <a:off x="219910" y="370282"/>
              <a:ext cx="734628" cy="307341"/>
            </a:xfrm>
            <a:prstGeom prst="rect">
              <a:avLst/>
            </a:prstGeom>
            <a:noFill/>
            <a:ln>
              <a:noFill/>
            </a:ln>
          </p:spPr>
          <p:txBody>
            <a:bodyPr wrap="square" lIns="45719" tIns="45719" rIns="45719" bIns="45719" numCol="1" anchor="t">
              <a:spAutoFit/>
            </a:bodyPr>
            <a:lstStyle>
              <a:lvl1pPr lvl="0" algn="just">
                <a:defRPr sz="1400">
                  <a:solidFill>
                    <a:srgbClr val="80807F"/>
                  </a:solidFill>
                  <a:latin typeface="Helvetica"/>
                  <a:ea typeface="Helvetica"/>
                </a:defRPr>
              </a:lvl1pPr>
            </a:lstStyle>
            <a:p>
              <a:r>
                <a:t>60%</a:t>
              </a:r>
            </a:p>
          </p:txBody>
        </p:sp>
        <p:sp>
          <p:nvSpPr>
            <p:cNvPr id="765" name="圆形"/>
            <p:cNvSpPr/>
            <p:nvPr/>
          </p:nvSpPr>
          <p:spPr>
            <a:xfrm>
              <a:off x="-1" y="59327"/>
              <a:ext cx="954540" cy="954659"/>
            </a:xfrm>
            <a:prstGeom prst="ellipse">
              <a:avLst/>
            </a:prstGeom>
            <a:noFill/>
            <a:ln w="12700" cap="flat">
              <a:solidFill>
                <a:srgbClr val="FFC200"/>
              </a:solidFill>
              <a:prstDash val="solid"/>
              <a:miter/>
            </a:ln>
          </p:spPr>
          <p:txBody>
            <a:bodyPr wrap="square" lIns="45719" tIns="45719" rIns="45719" bIns="45719" numCol="1" anchor="ctr"/>
            <a:lstStyle/>
            <a:p>
              <a:pPr algn="just">
                <a:defRPr sz="2000">
                  <a:solidFill>
                    <a:srgbClr val="FFFFFF"/>
                  </a:solidFill>
                </a:defRPr>
              </a:pPr>
            </a:p>
          </p:txBody>
        </p:sp>
        <p:sp>
          <p:nvSpPr>
            <p:cNvPr id="766" name="添加你的饿内容文字，添加你的饿内容文字，添加你的饿"/>
            <p:cNvSpPr txBox="1"/>
            <p:nvPr/>
          </p:nvSpPr>
          <p:spPr>
            <a:xfrm>
              <a:off x="1032434" y="0"/>
              <a:ext cx="1222740" cy="751840"/>
            </a:xfrm>
            <a:prstGeom prst="rect">
              <a:avLst/>
            </a:prstGeom>
            <a:noFill/>
            <a:ln>
              <a:noFill/>
            </a:ln>
          </p:spPr>
          <p:txBody>
            <a:bodyPr wrap="square" lIns="45719" tIns="45719" rIns="45719" bIns="45719" numCol="1" anchor="t">
              <a:spAutoFit/>
            </a:bodyPr>
            <a:lstStyle>
              <a:lvl1pPr lvl="0">
                <a:lnSpc>
                  <a:spcPct val="150000"/>
                </a:lnSpc>
                <a:defRPr sz="900">
                  <a:solidFill>
                    <a:srgbClr val="80807F"/>
                  </a:solidFill>
                  <a:latin typeface="Helvetica"/>
                  <a:ea typeface="Helvetica"/>
                </a:defRPr>
              </a:lvl1pPr>
            </a:lstStyle>
            <a:p>
              <a:r>
                <a:t>添加你的饿内容文字，添加你的饿内容文字，添加你的饿</a:t>
              </a:r>
            </a:p>
          </p:txBody>
        </p:sp>
      </p:grpSp>
      <p:grpSp>
        <p:nvGrpSpPr>
          <p:cNvPr id="772" name="成组"/>
          <p:cNvGrpSpPr/>
          <p:nvPr/>
        </p:nvGrpSpPr>
        <p:grpSpPr>
          <a:xfrm>
            <a:off x="9576127" y="2177611"/>
            <a:ext cx="2093230" cy="1013987"/>
            <a:chOff x="0" y="0"/>
            <a:chExt cx="2093228" cy="1013986"/>
          </a:xfrm>
        </p:grpSpPr>
        <p:sp>
          <p:nvSpPr>
            <p:cNvPr id="768" name="线条"/>
            <p:cNvSpPr/>
            <p:nvPr/>
          </p:nvSpPr>
          <p:spPr>
            <a:xfrm>
              <a:off x="135763" y="194633"/>
              <a:ext cx="683015" cy="684134"/>
            </a:xfrm>
            <a:custGeom>
              <a:rect l="0" t="0" r="r" b="b"/>
              <a:pathLst>
                <a:path w="683015" h="684134" fill="norm" stroke="1">
                  <a:moveTo>
                    <a:pt x="665108" y="232955"/>
                  </a:moveTo>
                  <a:cubicBezTo>
                    <a:pt x="725224" y="411967"/>
                    <a:pt x="629082" y="605944"/>
                    <a:pt x="450369" y="666176"/>
                  </a:cubicBezTo>
                  <a:cubicBezTo>
                    <a:pt x="271657" y="726407"/>
                    <a:pt x="78058" y="630091"/>
                    <a:pt x="17907" y="451078"/>
                  </a:cubicBezTo>
                  <a:cubicBezTo>
                    <a:pt x="-42209" y="272033"/>
                    <a:pt x="53933" y="78089"/>
                    <a:pt x="232646" y="17858"/>
                  </a:cubicBezTo>
                  <a:cubicBezTo>
                    <a:pt x="267713" y="6020"/>
                    <a:pt x="304486" y="0"/>
                    <a:pt x="341508" y="0"/>
                  </a:cubicBezTo>
                </a:path>
              </a:pathLst>
            </a:custGeom>
            <a:noFill/>
            <a:ln w="76200" cap="rnd">
              <a:solidFill>
                <a:srgbClr val="323F4F"/>
              </a:solidFill>
              <a:prstDash val="solid"/>
              <a:bevel/>
            </a:ln>
          </p:spPr>
          <p:txBody>
            <a:bodyPr wrap="square" lIns="45719" tIns="45719" rIns="45719" bIns="45719" numCol="1" anchor="ctr"/>
            <a:lstStyle/>
            <a:p>
              <a:pPr algn="just">
                <a:defRPr sz="2000"/>
              </a:pPr>
            </a:p>
          </p:txBody>
        </p:sp>
        <p:sp>
          <p:nvSpPr>
            <p:cNvPr id="769" name="80%"/>
            <p:cNvSpPr txBox="1"/>
            <p:nvPr/>
          </p:nvSpPr>
          <p:spPr>
            <a:xfrm>
              <a:off x="180142" y="366044"/>
              <a:ext cx="682829" cy="307341"/>
            </a:xfrm>
            <a:prstGeom prst="rect">
              <a:avLst/>
            </a:prstGeom>
            <a:noFill/>
            <a:ln>
              <a:noFill/>
            </a:ln>
          </p:spPr>
          <p:txBody>
            <a:bodyPr wrap="square" lIns="45719" tIns="45719" rIns="45719" bIns="45719" numCol="1" anchor="t">
              <a:spAutoFit/>
            </a:bodyPr>
            <a:lstStyle>
              <a:lvl1pPr lvl="0" algn="just">
                <a:defRPr sz="1400">
                  <a:solidFill>
                    <a:srgbClr val="80807F"/>
                  </a:solidFill>
                  <a:latin typeface="Helvetica"/>
                  <a:ea typeface="Helvetica"/>
                </a:defRPr>
              </a:lvl1pPr>
            </a:lstStyle>
            <a:p>
              <a:r>
                <a:t>80%</a:t>
              </a:r>
            </a:p>
          </p:txBody>
        </p:sp>
        <p:sp>
          <p:nvSpPr>
            <p:cNvPr id="770" name="圆形"/>
            <p:cNvSpPr/>
            <p:nvPr/>
          </p:nvSpPr>
          <p:spPr>
            <a:xfrm>
              <a:off x="-1" y="59322"/>
              <a:ext cx="954546" cy="954665"/>
            </a:xfrm>
            <a:prstGeom prst="ellipse">
              <a:avLst/>
            </a:prstGeom>
            <a:noFill/>
            <a:ln w="12700" cap="flat">
              <a:solidFill>
                <a:srgbClr val="323F4F"/>
              </a:solidFill>
              <a:prstDash val="solid"/>
              <a:miter/>
            </a:ln>
          </p:spPr>
          <p:txBody>
            <a:bodyPr wrap="square" lIns="45719" tIns="45719" rIns="45719" bIns="45719" numCol="1" anchor="ctr"/>
            <a:lstStyle/>
            <a:p>
              <a:pPr algn="just">
                <a:defRPr sz="2000">
                  <a:solidFill>
                    <a:srgbClr val="FFFFFF"/>
                  </a:solidFill>
                </a:defRPr>
              </a:pPr>
            </a:p>
          </p:txBody>
        </p:sp>
        <p:sp>
          <p:nvSpPr>
            <p:cNvPr id="771" name="添加你的饿内容文字，添加你的饿内容文字，添加你的饿"/>
            <p:cNvSpPr txBox="1"/>
            <p:nvPr/>
          </p:nvSpPr>
          <p:spPr>
            <a:xfrm>
              <a:off x="940493" y="0"/>
              <a:ext cx="1152736" cy="751840"/>
            </a:xfrm>
            <a:prstGeom prst="rect">
              <a:avLst/>
            </a:prstGeom>
            <a:noFill/>
            <a:ln>
              <a:noFill/>
            </a:ln>
          </p:spPr>
          <p:txBody>
            <a:bodyPr wrap="square" lIns="45719" tIns="45719" rIns="45719" bIns="45719" numCol="1" anchor="t">
              <a:spAutoFit/>
            </a:bodyPr>
            <a:lstStyle>
              <a:lvl1pPr lvl="0">
                <a:lnSpc>
                  <a:spcPct val="150000"/>
                </a:lnSpc>
                <a:defRPr sz="900">
                  <a:solidFill>
                    <a:srgbClr val="80807F"/>
                  </a:solidFill>
                  <a:latin typeface="Helvetica"/>
                  <a:ea typeface="Helvetica"/>
                </a:defRPr>
              </a:lvl1pPr>
            </a:lstStyle>
            <a:p>
              <a:r>
                <a:t>添加你的饿内容文字，添加你的饿内容文字，添加你的饿</a:t>
              </a:r>
            </a:p>
          </p:txBody>
        </p:sp>
      </p:grpSp>
      <p:grpSp>
        <p:nvGrpSpPr>
          <p:cNvPr id="777" name="成组"/>
          <p:cNvGrpSpPr/>
          <p:nvPr/>
        </p:nvGrpSpPr>
        <p:grpSpPr>
          <a:xfrm>
            <a:off x="7097914" y="3643067"/>
            <a:ext cx="2241622" cy="1021103"/>
            <a:chOff x="0" y="0"/>
            <a:chExt cx="2241620" cy="1021102"/>
          </a:xfrm>
        </p:grpSpPr>
        <p:sp>
          <p:nvSpPr>
            <p:cNvPr id="773" name="线条"/>
            <p:cNvSpPr/>
            <p:nvPr/>
          </p:nvSpPr>
          <p:spPr>
            <a:xfrm>
              <a:off x="132081" y="205520"/>
              <a:ext cx="682566" cy="684044"/>
            </a:xfrm>
            <a:custGeom>
              <a:rect l="0" t="0" r="r" b="b"/>
              <a:pathLst>
                <a:path w="682566" h="684044" fill="norm" stroke="1">
                  <a:moveTo>
                    <a:pt x="682566" y="355624"/>
                  </a:moveTo>
                  <a:cubicBezTo>
                    <a:pt x="675061" y="544348"/>
                    <a:pt x="516252" y="691277"/>
                    <a:pt x="327839" y="683756"/>
                  </a:cubicBezTo>
                  <a:cubicBezTo>
                    <a:pt x="139426" y="676235"/>
                    <a:pt x="-7217" y="517145"/>
                    <a:pt x="287" y="328420"/>
                  </a:cubicBezTo>
                  <a:cubicBezTo>
                    <a:pt x="7568" y="144944"/>
                    <a:pt x="158139" y="0"/>
                    <a:pt x="341411" y="0"/>
                  </a:cubicBezTo>
                </a:path>
              </a:pathLst>
            </a:custGeom>
            <a:noFill/>
            <a:ln w="76200" cap="rnd">
              <a:solidFill>
                <a:srgbClr val="323F4F"/>
              </a:solidFill>
              <a:prstDash val="solid"/>
              <a:bevel/>
            </a:ln>
          </p:spPr>
          <p:txBody>
            <a:bodyPr wrap="square" lIns="45719" tIns="45719" rIns="45719" bIns="45719" numCol="1" anchor="ctr"/>
            <a:lstStyle/>
            <a:p>
              <a:pPr algn="just">
                <a:defRPr sz="2000"/>
              </a:pPr>
            </a:p>
          </p:txBody>
        </p:sp>
        <p:sp>
          <p:nvSpPr>
            <p:cNvPr id="774" name="75%"/>
            <p:cNvSpPr txBox="1"/>
            <p:nvPr/>
          </p:nvSpPr>
          <p:spPr>
            <a:xfrm>
              <a:off x="170421" y="381188"/>
              <a:ext cx="679184" cy="307341"/>
            </a:xfrm>
            <a:prstGeom prst="rect">
              <a:avLst/>
            </a:prstGeom>
            <a:noFill/>
            <a:ln>
              <a:noFill/>
            </a:ln>
          </p:spPr>
          <p:txBody>
            <a:bodyPr wrap="square" lIns="45719" tIns="45719" rIns="45719" bIns="45719" numCol="1" anchor="t">
              <a:spAutoFit/>
            </a:bodyPr>
            <a:lstStyle>
              <a:lvl1pPr lvl="0" algn="just">
                <a:defRPr sz="1400">
                  <a:solidFill>
                    <a:srgbClr val="80807F"/>
                  </a:solidFill>
                  <a:latin typeface="Helvetica"/>
                  <a:ea typeface="Helvetica"/>
                </a:defRPr>
              </a:lvl1pPr>
            </a:lstStyle>
            <a:p>
              <a:r>
                <a:t>75%</a:t>
              </a:r>
            </a:p>
          </p:txBody>
        </p:sp>
        <p:sp>
          <p:nvSpPr>
            <p:cNvPr id="775" name="圆形"/>
            <p:cNvSpPr/>
            <p:nvPr/>
          </p:nvSpPr>
          <p:spPr>
            <a:xfrm>
              <a:off x="0" y="73978"/>
              <a:ext cx="947005" cy="947125"/>
            </a:xfrm>
            <a:prstGeom prst="ellipse">
              <a:avLst/>
            </a:prstGeom>
            <a:noFill/>
            <a:ln w="12700" cap="flat">
              <a:solidFill>
                <a:srgbClr val="323F4F"/>
              </a:solidFill>
              <a:prstDash val="solid"/>
              <a:miter/>
            </a:ln>
          </p:spPr>
          <p:txBody>
            <a:bodyPr wrap="square" lIns="45719" tIns="45719" rIns="45719" bIns="45719" numCol="1" anchor="ctr"/>
            <a:lstStyle/>
            <a:p>
              <a:pPr algn="just">
                <a:defRPr sz="2000">
                  <a:solidFill>
                    <a:srgbClr val="FFFFFF"/>
                  </a:solidFill>
                </a:defRPr>
              </a:pPr>
            </a:p>
          </p:txBody>
        </p:sp>
        <p:sp>
          <p:nvSpPr>
            <p:cNvPr id="776" name="添加你的饿内容文字，添加你的饿内容文字，添加你的饿"/>
            <p:cNvSpPr txBox="1"/>
            <p:nvPr/>
          </p:nvSpPr>
          <p:spPr>
            <a:xfrm>
              <a:off x="1018880" y="0"/>
              <a:ext cx="1222741" cy="751840"/>
            </a:xfrm>
            <a:prstGeom prst="rect">
              <a:avLst/>
            </a:prstGeom>
            <a:noFill/>
            <a:ln>
              <a:noFill/>
            </a:ln>
          </p:spPr>
          <p:txBody>
            <a:bodyPr wrap="square" lIns="45719" tIns="45719" rIns="45719" bIns="45719" numCol="1" anchor="t">
              <a:spAutoFit/>
            </a:bodyPr>
            <a:lstStyle>
              <a:lvl1pPr lvl="0">
                <a:lnSpc>
                  <a:spcPct val="150000"/>
                </a:lnSpc>
                <a:defRPr sz="900">
                  <a:solidFill>
                    <a:srgbClr val="80807F"/>
                  </a:solidFill>
                  <a:latin typeface="Helvetica"/>
                  <a:ea typeface="Helvetica"/>
                </a:defRPr>
              </a:lvl1pPr>
            </a:lstStyle>
            <a:p>
              <a:r>
                <a:t>添加你的饿内容文字，添加你的饿内容文字，添加你的饿</a:t>
              </a:r>
            </a:p>
          </p:txBody>
        </p:sp>
      </p:grpSp>
      <p:grpSp>
        <p:nvGrpSpPr>
          <p:cNvPr id="783" name="成组"/>
          <p:cNvGrpSpPr/>
          <p:nvPr/>
        </p:nvGrpSpPr>
        <p:grpSpPr>
          <a:xfrm>
            <a:off x="9599538" y="3643067"/>
            <a:ext cx="2069820" cy="1021102"/>
            <a:chOff x="0" y="0"/>
            <a:chExt cx="2069818" cy="1021101"/>
          </a:xfrm>
        </p:grpSpPr>
        <p:grpSp>
          <p:nvGrpSpPr>
            <p:cNvPr id="781" name="成组"/>
            <p:cNvGrpSpPr/>
            <p:nvPr/>
          </p:nvGrpSpPr>
          <p:grpSpPr>
            <a:xfrm>
              <a:off x="-1" y="89851"/>
              <a:ext cx="931136" cy="931251"/>
              <a:chOff x="0" y="0"/>
              <a:chExt cx="931134" cy="931250"/>
            </a:xfrm>
          </p:grpSpPr>
          <p:sp>
            <p:nvSpPr>
              <p:cNvPr id="778" name="线条"/>
              <p:cNvSpPr/>
              <p:nvPr/>
            </p:nvSpPr>
            <p:spPr>
              <a:xfrm>
                <a:off x="124113" y="123605"/>
                <a:ext cx="682904" cy="684077"/>
              </a:xfrm>
              <a:custGeom>
                <a:rect l="0" t="0" r="r" b="b"/>
                <a:pathLst>
                  <a:path w="682904" h="684077" fill="norm" stroke="1">
                    <a:moveTo>
                      <a:pt x="529764" y="56724"/>
                    </a:moveTo>
                    <a:lnTo>
                      <a:pt x="529764" y="56724"/>
                    </a:lnTo>
                    <a:cubicBezTo>
                      <a:pt x="687044" y="160927"/>
                      <a:pt x="730243" y="373093"/>
                      <a:pt x="626241" y="530668"/>
                    </a:cubicBezTo>
                    <a:cubicBezTo>
                      <a:pt x="522240" y="688209"/>
                      <a:pt x="310421" y="731488"/>
                      <a:pt x="153140" y="627285"/>
                    </a:cubicBezTo>
                    <a:cubicBezTo>
                      <a:pt x="-4140" y="523116"/>
                      <a:pt x="-47339" y="310916"/>
                      <a:pt x="56663" y="153375"/>
                    </a:cubicBezTo>
                    <a:cubicBezTo>
                      <a:pt x="119877" y="57605"/>
                      <a:pt x="226831" y="0"/>
                      <a:pt x="341452" y="0"/>
                    </a:cubicBezTo>
                  </a:path>
                </a:pathLst>
              </a:custGeom>
              <a:noFill/>
              <a:ln w="76200" cap="rnd">
                <a:solidFill>
                  <a:srgbClr val="FFC200"/>
                </a:solidFill>
                <a:prstDash val="solid"/>
                <a:bevel/>
              </a:ln>
            </p:spPr>
            <p:txBody>
              <a:bodyPr wrap="square" lIns="45719" tIns="45719" rIns="45719" bIns="45719" numCol="1" anchor="ctr"/>
              <a:lstStyle/>
              <a:p>
                <a:pPr algn="just">
                  <a:defRPr sz="2000"/>
                </a:pPr>
              </a:p>
            </p:txBody>
          </p:sp>
          <p:sp>
            <p:nvSpPr>
              <p:cNvPr id="779" name="90%"/>
              <p:cNvSpPr txBox="1"/>
              <p:nvPr/>
            </p:nvSpPr>
            <p:spPr>
              <a:xfrm>
                <a:off x="149102" y="287331"/>
                <a:ext cx="730433" cy="307341"/>
              </a:xfrm>
              <a:prstGeom prst="rect">
                <a:avLst/>
              </a:prstGeom>
              <a:noFill/>
              <a:ln>
                <a:noFill/>
              </a:ln>
            </p:spPr>
            <p:txBody>
              <a:bodyPr wrap="square" lIns="45719" tIns="45719" rIns="45719" bIns="45719" numCol="1" anchor="t">
                <a:spAutoFit/>
              </a:bodyPr>
              <a:lstStyle>
                <a:lvl1pPr lvl="0" algn="just">
                  <a:defRPr sz="1400">
                    <a:solidFill>
                      <a:srgbClr val="80807F"/>
                    </a:solidFill>
                    <a:latin typeface="Helvetica"/>
                    <a:ea typeface="Helvetica"/>
                  </a:defRPr>
                </a:lvl1pPr>
              </a:lstStyle>
              <a:p>
                <a:r>
                  <a:t>90%</a:t>
                </a:r>
              </a:p>
            </p:txBody>
          </p:sp>
          <p:sp>
            <p:nvSpPr>
              <p:cNvPr id="780" name="圆形"/>
              <p:cNvSpPr/>
              <p:nvPr/>
            </p:nvSpPr>
            <p:spPr>
              <a:xfrm>
                <a:off x="-1" y="-1"/>
                <a:ext cx="931136" cy="931252"/>
              </a:xfrm>
              <a:prstGeom prst="ellipse">
                <a:avLst/>
              </a:prstGeom>
              <a:noFill/>
              <a:ln w="12700" cap="flat">
                <a:solidFill>
                  <a:srgbClr val="FFC200"/>
                </a:solidFill>
                <a:prstDash val="solid"/>
                <a:miter/>
              </a:ln>
            </p:spPr>
            <p:txBody>
              <a:bodyPr wrap="square" lIns="45719" tIns="45719" rIns="45719" bIns="45719" numCol="1" anchor="ctr"/>
              <a:lstStyle/>
              <a:p>
                <a:pPr algn="just">
                  <a:defRPr sz="2000">
                    <a:solidFill>
                      <a:srgbClr val="FFFFFF"/>
                    </a:solidFill>
                  </a:defRPr>
                </a:pPr>
              </a:p>
            </p:txBody>
          </p:sp>
        </p:grpSp>
        <p:sp>
          <p:nvSpPr>
            <p:cNvPr id="782" name="添加你的饿内容文字，添加你的饿内容文字，添加你的饿"/>
            <p:cNvSpPr txBox="1"/>
            <p:nvPr/>
          </p:nvSpPr>
          <p:spPr>
            <a:xfrm>
              <a:off x="917083" y="0"/>
              <a:ext cx="1152736" cy="751840"/>
            </a:xfrm>
            <a:prstGeom prst="rect">
              <a:avLst/>
            </a:prstGeom>
            <a:noFill/>
            <a:ln>
              <a:noFill/>
            </a:ln>
          </p:spPr>
          <p:txBody>
            <a:bodyPr wrap="square" lIns="45719" tIns="45719" rIns="45719" bIns="45719" numCol="1" anchor="t">
              <a:spAutoFit/>
            </a:bodyPr>
            <a:lstStyle>
              <a:lvl1pPr lvl="0">
                <a:lnSpc>
                  <a:spcPct val="150000"/>
                </a:lnSpc>
                <a:defRPr sz="900">
                  <a:solidFill>
                    <a:srgbClr val="80807F"/>
                  </a:solidFill>
                  <a:latin typeface="Helvetica"/>
                  <a:ea typeface="Helvetica"/>
                </a:defRPr>
              </a:lvl1pPr>
            </a:lstStyle>
            <a:p>
              <a:r>
                <a:t>添加你的饿内容文字，添加你的饿内容文字，添加你的饿</a:t>
              </a:r>
            </a:p>
          </p:txBody>
        </p:sp>
      </p:grpSp>
      <p:grpSp>
        <p:nvGrpSpPr>
          <p:cNvPr id="789" name="成组"/>
          <p:cNvGrpSpPr/>
          <p:nvPr/>
        </p:nvGrpSpPr>
        <p:grpSpPr>
          <a:xfrm>
            <a:off x="1687596" y="5146219"/>
            <a:ext cx="4525005" cy="751841"/>
            <a:chOff x="0" y="0"/>
            <a:chExt cx="4525004" cy="751840"/>
          </a:xfrm>
        </p:grpSpPr>
        <p:sp>
          <p:nvSpPr>
            <p:cNvPr id="784" name="圆角矩形"/>
            <p:cNvSpPr/>
            <p:nvPr/>
          </p:nvSpPr>
          <p:spPr>
            <a:xfrm>
              <a:off x="0" y="80005"/>
              <a:ext cx="1012313" cy="325734"/>
            </a:xfrm>
            <a:prstGeom prst="roundRect">
              <a:avLst>
                <a:gd name="adj" fmla="val 46787"/>
              </a:avLst>
            </a:prstGeom>
            <a:solidFill>
              <a:srgbClr val="FFC200"/>
            </a:solidFill>
            <a:ln>
              <a:noFill/>
            </a:ln>
          </p:spPr>
          <p:txBody>
            <a:bodyPr wrap="square" lIns="45719" tIns="45719" rIns="45719" bIns="45719" numCol="1" anchor="ctr"/>
            <a:lstStyle/>
            <a:p>
              <a:pPr algn="ctr">
                <a:defRPr>
                  <a:solidFill>
                    <a:srgbClr val="FFFFFF"/>
                  </a:solidFill>
                </a:defRPr>
              </a:pPr>
            </a:p>
          </p:txBody>
        </p:sp>
        <p:sp>
          <p:nvSpPr>
            <p:cNvPr id="785" name="阶段总结"/>
            <p:cNvSpPr txBox="1"/>
            <p:nvPr/>
          </p:nvSpPr>
          <p:spPr>
            <a:xfrm>
              <a:off x="123886" y="65592"/>
              <a:ext cx="764541" cy="320041"/>
            </a:xfrm>
            <a:prstGeom prst="rect">
              <a:avLst/>
            </a:prstGeom>
            <a:noFill/>
            <a:ln>
              <a:noFill/>
            </a:ln>
          </p:spPr>
          <p:txBody>
            <a:bodyPr wrap="none" lIns="45719" tIns="45719" rIns="45719" bIns="45719" numCol="1" anchor="t">
              <a:spAutoFit/>
            </a:bodyPr>
            <a:lstStyle>
              <a:lvl1pPr lvl="0" algn="ctr">
                <a:defRPr sz="1300">
                  <a:solidFill>
                    <a:srgbClr val="FFFFFF"/>
                  </a:solidFill>
                  <a:latin typeface="Helvetica"/>
                  <a:ea typeface="Helvetica"/>
                </a:defRPr>
              </a:lvl1pPr>
            </a:lstStyle>
            <a:p>
              <a:r>
                <a:t>阶段总结</a:t>
              </a:r>
            </a:p>
          </p:txBody>
        </p:sp>
        <p:grpSp>
          <p:nvGrpSpPr>
            <p:cNvPr id="788" name="成组"/>
            <p:cNvGrpSpPr/>
            <p:nvPr/>
          </p:nvGrpSpPr>
          <p:grpSpPr>
            <a:xfrm>
              <a:off x="1250657" y="-1"/>
              <a:ext cx="3274348" cy="751842"/>
              <a:chOff x="48868" y="0"/>
              <a:chExt cx="3274346" cy="751840"/>
            </a:xfrm>
          </p:grpSpPr>
          <p:sp>
            <p:nvSpPr>
              <p:cNvPr id="786" name="三角形"/>
              <p:cNvSpPr/>
              <p:nvPr/>
            </p:nvSpPr>
            <p:spPr>
              <a:xfrm rot="5400000">
                <a:off x="37129" y="138351"/>
                <a:ext cx="170084" cy="146606"/>
              </a:xfrm>
              <a:prstGeom prst="triangle">
                <a:avLst/>
              </a:prstGeom>
              <a:solidFill>
                <a:srgbClr val="FFC200"/>
              </a:solidFill>
              <a:ln>
                <a:noFill/>
              </a:ln>
            </p:spPr>
            <p:txBody>
              <a:bodyPr wrap="square" lIns="45719" tIns="45719" rIns="45719" bIns="45719" numCol="1" anchor="ctr"/>
              <a:lstStyle/>
              <a:p>
                <a:pPr algn="ctr">
                  <a:defRPr>
                    <a:solidFill>
                      <a:srgbClr val="FFFFFF"/>
                    </a:solidFill>
                  </a:defRPr>
                </a:pPr>
              </a:p>
            </p:txBody>
          </p:sp>
          <p:sp>
            <p:nvSpPr>
              <p:cNvPr id="787" name="添加你的饿内容文字，添加你的饿内容文字，添加你的饿内容文字添加你的饿内容文字，添加你的饿内容文字，添加你的饿"/>
              <p:cNvSpPr txBox="1"/>
              <p:nvPr/>
            </p:nvSpPr>
            <p:spPr>
              <a:xfrm>
                <a:off x="285066" y="0"/>
                <a:ext cx="3038150" cy="751840"/>
              </a:xfrm>
              <a:prstGeom prst="rect">
                <a:avLst/>
              </a:prstGeom>
              <a:noFill/>
              <a:ln>
                <a:noFill/>
              </a:ln>
            </p:spPr>
            <p:txBody>
              <a:bodyPr wrap="square" lIns="45719" tIns="45719" rIns="45719" bIns="45719" numCol="1" anchor="t">
                <a:spAutoFit/>
              </a:bodyPr>
              <a:lstStyle>
                <a:lvl1pPr lvl="0">
                  <a:lnSpc>
                    <a:spcPct val="150000"/>
                  </a:lnSpc>
                  <a:defRPr sz="900">
                    <a:solidFill>
                      <a:srgbClr val="80807F"/>
                    </a:solidFill>
                    <a:latin typeface="Helvetica"/>
                    <a:ea typeface="Helvetica"/>
                  </a:defRPr>
                </a:lvl1pPr>
              </a:lstStyle>
              <a:p>
                <a:r>
                  <a:t>添加你的饿内容文字，添加你的饿内容文字，添加你的饿内容文字添加你的饿内容文字，添加你的饿内容文字，添加你的饿</a:t>
                </a:r>
              </a:p>
            </p:txBody>
          </p:sp>
        </p:grpSp>
      </p:grpSp>
      <p:grpSp>
        <p:nvGrpSpPr>
          <p:cNvPr id="796" name="成组"/>
          <p:cNvGrpSpPr/>
          <p:nvPr/>
        </p:nvGrpSpPr>
        <p:grpSpPr>
          <a:xfrm>
            <a:off x="7170046" y="5060648"/>
            <a:ext cx="4228449" cy="709852"/>
            <a:chOff x="0" y="0"/>
            <a:chExt cx="4228448" cy="709850"/>
          </a:xfrm>
        </p:grpSpPr>
        <p:sp>
          <p:nvSpPr>
            <p:cNvPr id="790" name="线条"/>
            <p:cNvSpPr/>
            <p:nvPr/>
          </p:nvSpPr>
          <p:spPr>
            <a:xfrm>
              <a:off x="615126" y="573061"/>
              <a:ext cx="3613323" cy="43845"/>
            </a:xfrm>
            <a:prstGeom prst="line">
              <a:avLst/>
            </a:prstGeom>
            <a:noFill/>
            <a:ln w="76200" cap="rnd">
              <a:solidFill>
                <a:srgbClr val="BFBFBF"/>
              </a:solidFill>
              <a:prstDash val="solid"/>
              <a:miter/>
            </a:ln>
          </p:spPr>
          <p:txBody>
            <a:bodyPr wrap="square" lIns="0" tIns="0" rIns="0" bIns="0" numCol="1" anchor="t"/>
            <a:lstStyle/>
            <a:p>
              <a:pPr>
                <a:defRPr sz="1200">
                  <a:latin typeface="Helvetica"/>
                  <a:ea typeface="Helvetica"/>
                </a:defRPr>
              </a:pPr>
            </a:p>
          </p:txBody>
        </p:sp>
        <p:sp>
          <p:nvSpPr>
            <p:cNvPr id="791" name="线条"/>
            <p:cNvSpPr/>
            <p:nvPr/>
          </p:nvSpPr>
          <p:spPr>
            <a:xfrm>
              <a:off x="615126" y="141307"/>
              <a:ext cx="3613323" cy="21439"/>
            </a:xfrm>
            <a:prstGeom prst="line">
              <a:avLst/>
            </a:prstGeom>
            <a:noFill/>
            <a:ln w="76200" cap="rnd">
              <a:solidFill>
                <a:srgbClr val="BFBFBF"/>
              </a:solidFill>
              <a:prstDash val="solid"/>
              <a:miter/>
            </a:ln>
          </p:spPr>
          <p:txBody>
            <a:bodyPr wrap="square" lIns="0" tIns="0" rIns="0" bIns="0" numCol="1" anchor="t"/>
            <a:lstStyle/>
            <a:p>
              <a:pPr>
                <a:defRPr sz="1200">
                  <a:latin typeface="Helvetica"/>
                  <a:ea typeface="Helvetica"/>
                </a:defRPr>
              </a:pPr>
            </a:p>
          </p:txBody>
        </p:sp>
        <p:sp>
          <p:nvSpPr>
            <p:cNvPr id="792" name="线条"/>
            <p:cNvSpPr/>
            <p:nvPr/>
          </p:nvSpPr>
          <p:spPr>
            <a:xfrm>
              <a:off x="615124" y="141307"/>
              <a:ext cx="3107112" cy="21440"/>
            </a:xfrm>
            <a:prstGeom prst="line">
              <a:avLst/>
            </a:prstGeom>
            <a:noFill/>
            <a:ln w="76200" cap="rnd">
              <a:solidFill>
                <a:srgbClr val="FFC200"/>
              </a:solidFill>
              <a:prstDash val="solid"/>
              <a:miter/>
            </a:ln>
          </p:spPr>
          <p:txBody>
            <a:bodyPr wrap="square" lIns="0" tIns="0" rIns="0" bIns="0" numCol="1" anchor="t"/>
            <a:lstStyle/>
            <a:p>
              <a:pPr>
                <a:defRPr sz="1200">
                  <a:latin typeface="Helvetica"/>
                  <a:ea typeface="Helvetica"/>
                </a:defRPr>
              </a:pPr>
            </a:p>
          </p:txBody>
        </p:sp>
        <p:sp>
          <p:nvSpPr>
            <p:cNvPr id="793" name="线条"/>
            <p:cNvSpPr/>
            <p:nvPr/>
          </p:nvSpPr>
          <p:spPr>
            <a:xfrm>
              <a:off x="615126" y="573061"/>
              <a:ext cx="2094685" cy="21923"/>
            </a:xfrm>
            <a:prstGeom prst="line">
              <a:avLst/>
            </a:prstGeom>
            <a:noFill/>
            <a:ln w="76200" cap="rnd">
              <a:solidFill>
                <a:srgbClr val="FFC200"/>
              </a:solidFill>
              <a:prstDash val="solid"/>
              <a:miter/>
            </a:ln>
          </p:spPr>
          <p:txBody>
            <a:bodyPr wrap="square" lIns="0" tIns="0" rIns="0" bIns="0" numCol="1" anchor="t"/>
            <a:lstStyle/>
            <a:p>
              <a:pPr>
                <a:defRPr sz="1200">
                  <a:latin typeface="Helvetica"/>
                  <a:ea typeface="Helvetica"/>
                </a:defRPr>
              </a:pPr>
            </a:p>
          </p:txBody>
        </p:sp>
        <p:sp>
          <p:nvSpPr>
            <p:cNvPr id="794" name="完成"/>
            <p:cNvSpPr txBox="1"/>
            <p:nvPr/>
          </p:nvSpPr>
          <p:spPr>
            <a:xfrm>
              <a:off x="0" y="415210"/>
              <a:ext cx="383540" cy="294641"/>
            </a:xfrm>
            <a:prstGeom prst="rect">
              <a:avLst/>
            </a:prstGeom>
            <a:noFill/>
            <a:ln>
              <a:noFill/>
            </a:ln>
          </p:spPr>
          <p:txBody>
            <a:bodyPr wrap="none" lIns="45719" tIns="45719" rIns="45719" bIns="45719" numCol="1" anchor="t">
              <a:spAutoFit/>
            </a:bodyPr>
            <a:lstStyle>
              <a:lvl1pPr lvl="0">
                <a:defRPr sz="1100">
                  <a:solidFill>
                    <a:srgbClr val="80807F"/>
                  </a:solidFill>
                  <a:latin typeface="Helvetica"/>
                  <a:ea typeface="Helvetica"/>
                </a:defRPr>
              </a:lvl1pPr>
            </a:lstStyle>
            <a:p>
              <a:r>
                <a:t>完成</a:t>
              </a:r>
            </a:p>
          </p:txBody>
        </p:sp>
        <p:sp>
          <p:nvSpPr>
            <p:cNvPr id="795" name="完成"/>
            <p:cNvSpPr txBox="1"/>
            <p:nvPr/>
          </p:nvSpPr>
          <p:spPr>
            <a:xfrm>
              <a:off x="0" y="0"/>
              <a:ext cx="383540" cy="294640"/>
            </a:xfrm>
            <a:prstGeom prst="rect">
              <a:avLst/>
            </a:prstGeom>
            <a:noFill/>
            <a:ln>
              <a:noFill/>
            </a:ln>
          </p:spPr>
          <p:txBody>
            <a:bodyPr wrap="none" lIns="45719" tIns="45719" rIns="45719" bIns="45719" numCol="1" anchor="t">
              <a:spAutoFit/>
            </a:bodyPr>
            <a:lstStyle>
              <a:lvl1pPr lvl="0">
                <a:defRPr sz="1100">
                  <a:solidFill>
                    <a:srgbClr val="80807F"/>
                  </a:solidFill>
                  <a:latin typeface="Helvetica"/>
                  <a:ea typeface="Helvetica"/>
                </a:defRPr>
              </a:lvl1pPr>
            </a:lstStyle>
            <a:p>
              <a:r>
                <a:t>完成</a:t>
              </a:r>
            </a:p>
          </p:txBody>
        </p:sp>
      </p:grpSp>
    </p:spTree>
  </p:cSld>
  <p:clrMapOvr>
    <a:masterClrMapping/>
  </p:clrMapOvr>
  <p:timing>
    <p:tnLst>
      <p:par>
        <p:cTn id="1" dur="indefinite" restart="never" fill="hold" nodeType="tmRoot">
          <p:childTnLst>
            <p:seq>
              <p:cTn id="2" dur="indefinite" fill="hold" nodeType="mainSeq">
                <p:childTnLst>
                  <p:par>
                    <p:cTn id="3" fill="hold">
                      <p:stCondLst>
                        <p:cond delay="indefinite"/>
                        <p:cond evt="onBegin">
                          <p:tn val="2"/>
                        </p:cond>
                      </p:stCondLst>
                      <p:childTnLst>
                        <p:par>
                          <p:cTn id="4" fill="hold">
                            <p:stCondLst>
                              <p:cond delay="0"/>
                            </p:stCondLst>
                            <p:childTnLst>
                              <p:par>
                                <p:cTn id="5" presetID="2" presetClass="entr" presetSubtype="1" fill="hold" nodeType="afterEffect">
                                  <p:stCondLst>
                                    <p:cond delay="0"/>
                                  </p:stCondLst>
                                  <p:childTnLst>
                                    <p:set>
                                      <p:cBhvr>
                                        <p:cTn id="6" fill="hold"/>
                                        <p:tgtEl>
                                          <p:spTgt spid="759"/>
                                        </p:tgtEl>
                                        <p:attrNameLst>
                                          <p:attrName>style.visibility</p:attrName>
                                        </p:attrNameLst>
                                      </p:cBhvr>
                                      <p:to>
                                        <p:strVal val="visible"/>
                                      </p:to>
                                    </p:set>
                                    <p:anim calcmode="lin" valueType="num">
                                      <p:cBhvr>
                                        <p:cTn id="7" dur="500" fill="hold"/>
                                        <p:tgtEl>
                                          <p:spTgt spid="759"/>
                                        </p:tgtEl>
                                        <p:attrNameLst>
                                          <p:attrName>ppt_x</p:attrName>
                                        </p:attrNameLst>
                                      </p:cBhvr>
                                      <p:tavLst>
                                        <p:tav tm="0">
                                          <p:val>
                                            <p:strVal val="#ppt_x"/>
                                          </p:val>
                                        </p:tav>
                                        <p:tav tm="100000">
                                          <p:val>
                                            <p:strVal val="#ppt_x"/>
                                          </p:val>
                                        </p:tav>
                                      </p:tavLst>
                                    </p:anim>
                                    <p:anim calcmode="lin" valueType="num">
                                      <p:cBhvr>
                                        <p:cTn id="8" dur="500" fill="hold"/>
                                        <p:tgtEl>
                                          <p:spTgt spid="759"/>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 presetClass="entr" presetSubtype="1" fill="hold" nodeType="afterEffect">
                                  <p:stCondLst>
                                    <p:cond delay="0"/>
                                  </p:stCondLst>
                                  <p:childTnLst>
                                    <p:set>
                                      <p:cBhvr>
                                        <p:cTn id="11" fill="hold"/>
                                        <p:tgtEl>
                                          <p:spTgt spid="760"/>
                                        </p:tgtEl>
                                        <p:attrNameLst>
                                          <p:attrName>style.visibility</p:attrName>
                                        </p:attrNameLst>
                                      </p:cBhvr>
                                      <p:to>
                                        <p:strVal val="visible"/>
                                      </p:to>
                                    </p:set>
                                    <p:anim calcmode="lin" valueType="num">
                                      <p:cBhvr>
                                        <p:cTn id="12" dur="500" fill="hold"/>
                                        <p:tgtEl>
                                          <p:spTgt spid="760"/>
                                        </p:tgtEl>
                                        <p:attrNameLst>
                                          <p:attrName>ppt_x</p:attrName>
                                        </p:attrNameLst>
                                      </p:cBhvr>
                                      <p:tavLst>
                                        <p:tav tm="0">
                                          <p:val>
                                            <p:strVal val="#ppt_x"/>
                                          </p:val>
                                        </p:tav>
                                        <p:tav tm="100000">
                                          <p:val>
                                            <p:strVal val="#ppt_x"/>
                                          </p:val>
                                        </p:tav>
                                      </p:tavLst>
                                    </p:anim>
                                    <p:anim calcmode="lin" valueType="num">
                                      <p:cBhvr>
                                        <p:cTn id="13" dur="500" fill="hold"/>
                                        <p:tgtEl>
                                          <p:spTgt spid="760"/>
                                        </p:tgtEl>
                                        <p:attrNameLst>
                                          <p:attrName>ppt_y</p:attrName>
                                        </p:attrNameLst>
                                      </p:cBhvr>
                                      <p:tavLst>
                                        <p:tav tm="0">
                                          <p:val>
                                            <p:strVal val="0-#ppt_h/2"/>
                                          </p:val>
                                        </p:tav>
                                        <p:tav tm="100000">
                                          <p:val>
                                            <p:strVal val="#ppt_y"/>
                                          </p:val>
                                        </p:tav>
                                      </p:tavLst>
                                    </p:anim>
                                  </p:childTnLst>
                                </p:cTn>
                              </p:par>
                            </p:childTnLst>
                          </p:cTn>
                        </p:par>
                        <p:par>
                          <p:cTn id="14" fill="hold">
                            <p:stCondLst>
                              <p:cond delay="2000"/>
                            </p:stCondLst>
                            <p:childTnLst>
                              <p:par>
                                <p:cTn id="15" presetID="2" presetClass="entr" presetSubtype="1" fill="hold" nodeType="afterEffect">
                                  <p:stCondLst>
                                    <p:cond delay="0"/>
                                  </p:stCondLst>
                                  <p:childTnLst>
                                    <p:set>
                                      <p:cBhvr>
                                        <p:cTn id="16" fill="hold"/>
                                        <p:tgtEl>
                                          <p:spTgt spid="761"/>
                                        </p:tgtEl>
                                        <p:attrNameLst>
                                          <p:attrName>style.visibility</p:attrName>
                                        </p:attrNameLst>
                                      </p:cBhvr>
                                      <p:to>
                                        <p:strVal val="visible"/>
                                      </p:to>
                                    </p:set>
                                    <p:anim calcmode="lin" valueType="num">
                                      <p:cBhvr>
                                        <p:cTn id="17" dur="500" fill="hold"/>
                                        <p:tgtEl>
                                          <p:spTgt spid="761"/>
                                        </p:tgtEl>
                                        <p:attrNameLst>
                                          <p:attrName>ppt_x</p:attrName>
                                        </p:attrNameLst>
                                      </p:cBhvr>
                                      <p:tavLst>
                                        <p:tav tm="0">
                                          <p:val>
                                            <p:strVal val="#ppt_x"/>
                                          </p:val>
                                        </p:tav>
                                        <p:tav tm="100000">
                                          <p:val>
                                            <p:strVal val="#ppt_x"/>
                                          </p:val>
                                        </p:tav>
                                      </p:tavLst>
                                    </p:anim>
                                    <p:anim calcmode="lin" valueType="num">
                                      <p:cBhvr>
                                        <p:cTn id="18" dur="500" fill="hold"/>
                                        <p:tgtEl>
                                          <p:spTgt spid="761"/>
                                        </p:tgtEl>
                                        <p:attrNameLst>
                                          <p:attrName>ppt_y</p:attrName>
                                        </p:attrNameLst>
                                      </p:cBhvr>
                                      <p:tavLst>
                                        <p:tav tm="0">
                                          <p:val>
                                            <p:strVal val="0-#ppt_h/2"/>
                                          </p:val>
                                        </p:tav>
                                        <p:tav tm="100000">
                                          <p:val>
                                            <p:strVal val="#ppt_y"/>
                                          </p:val>
                                        </p:tav>
                                      </p:tavLst>
                                    </p:anim>
                                  </p:childTnLst>
                                </p:cTn>
                              </p:par>
                            </p:childTnLst>
                          </p:cTn>
                        </p:par>
                        <p:par>
                          <p:cTn id="19" fill="hold">
                            <p:stCondLst>
                              <p:cond delay="3000"/>
                            </p:stCondLst>
                            <p:childTnLst>
                              <p:par>
                                <p:cTn id="20" presetID="2" presetClass="entr" presetSubtype="1" fill="hold" nodeType="afterEffect">
                                  <p:stCondLst>
                                    <p:cond delay="0"/>
                                  </p:stCondLst>
                                  <p:childTnLst>
                                    <p:set>
                                      <p:cBhvr>
                                        <p:cTn id="21" fill="hold"/>
                                        <p:tgtEl>
                                          <p:spTgt spid="762"/>
                                        </p:tgtEl>
                                        <p:attrNameLst>
                                          <p:attrName>style.visibility</p:attrName>
                                        </p:attrNameLst>
                                      </p:cBhvr>
                                      <p:to>
                                        <p:strVal val="visible"/>
                                      </p:to>
                                    </p:set>
                                    <p:anim calcmode="lin" valueType="num">
                                      <p:cBhvr>
                                        <p:cTn id="22" dur="500" fill="hold"/>
                                        <p:tgtEl>
                                          <p:spTgt spid="762"/>
                                        </p:tgtEl>
                                        <p:attrNameLst>
                                          <p:attrName>ppt_x</p:attrName>
                                        </p:attrNameLst>
                                      </p:cBhvr>
                                      <p:tavLst>
                                        <p:tav tm="0">
                                          <p:val>
                                            <p:strVal val="#ppt_x"/>
                                          </p:val>
                                        </p:tav>
                                        <p:tav tm="100000">
                                          <p:val>
                                            <p:strVal val="#ppt_x"/>
                                          </p:val>
                                        </p:tav>
                                      </p:tavLst>
                                    </p:anim>
                                    <p:anim calcmode="lin" valueType="num">
                                      <p:cBhvr>
                                        <p:cTn id="23" dur="500" fill="hold"/>
                                        <p:tgtEl>
                                          <p:spTgt spid="762"/>
                                        </p:tgtEl>
                                        <p:attrNameLst>
                                          <p:attrName>ppt_y</p:attrName>
                                        </p:attrNameLst>
                                      </p:cBhvr>
                                      <p:tavLst>
                                        <p:tav tm="0">
                                          <p:val>
                                            <p:strVal val="0-#ppt_h/2"/>
                                          </p:val>
                                        </p:tav>
                                        <p:tav tm="100000">
                                          <p:val>
                                            <p:strVal val="#ppt_y"/>
                                          </p:val>
                                        </p:tav>
                                      </p:tavLst>
                                    </p:anim>
                                  </p:childTnLst>
                                </p:cTn>
                              </p:par>
                            </p:childTnLst>
                          </p:cTn>
                        </p:par>
                        <p:par>
                          <p:cTn id="24" fill="hold">
                            <p:stCondLst>
                              <p:cond delay="4000"/>
                            </p:stCondLst>
                            <p:childTnLst>
                              <p:par>
                                <p:cTn id="25" presetID="10" presetClass="entr" presetSubtype="0" fill="hold" nodeType="afterEffect">
                                  <p:stCondLst>
                                    <p:cond delay="0"/>
                                  </p:stCondLst>
                                  <p:childTnLst>
                                    <p:set>
                                      <p:cBhvr>
                                        <p:cTn dur="1" fill="hold">
                                          <p:stCondLst>
                                            <p:cond delay="0"/>
                                          </p:stCondLst>
                                        </p:cTn>
                                        <p:tgtEl>
                                          <p:spTgt spid="758"/>
                                        </p:tgtEl>
                                        <p:attrNameLst>
                                          <p:attrName>style.visibility</p:attrName>
                                        </p:attrNameLst>
                                      </p:cBhvr>
                                      <p:to>
                                        <p:strVal val="visible"/>
                                      </p:to>
                                    </p:set>
                                    <p:animEffect transition="in" filter="fade">
                                      <p:cBhvr>
                                        <p:cTn dur="500"/>
                                        <p:tgtEl>
                                          <p:spTgt spid="758"/>
                                        </p:tgtEl>
                                      </p:cBhvr>
                                    </p:animEffect>
                                  </p:childTnLst>
                                </p:cTn>
                              </p:par>
                            </p:childTnLst>
                          </p:cTn>
                        </p:par>
                        <p:par>
                          <p:cTn id="28" fill="hold">
                            <p:stCondLst>
                              <p:cond delay="4500"/>
                            </p:stCondLst>
                            <p:childTnLst>
                              <p:par>
                                <p:cTn id="29" presetID="10" presetClass="entr" presetSubtype="0" fill="hold" nodeType="afterEffect">
                                  <p:stCondLst>
                                    <p:cond delay="0"/>
                                  </p:stCondLst>
                                  <p:childTnLst>
                                    <p:set>
                                      <p:cBhvr>
                                        <p:cTn dur="1" fill="hold">
                                          <p:stCondLst>
                                            <p:cond delay="0"/>
                                          </p:stCondLst>
                                        </p:cTn>
                                        <p:tgtEl>
                                          <p:spTgt spid="789"/>
                                        </p:tgtEl>
                                        <p:attrNameLst>
                                          <p:attrName>style.visibility</p:attrName>
                                        </p:attrNameLst>
                                      </p:cBhvr>
                                      <p:to>
                                        <p:strVal val="visible"/>
                                      </p:to>
                                    </p:set>
                                    <p:animEffect transition="in" filter="fade">
                                      <p:cBhvr>
                                        <p:cTn dur="500"/>
                                        <p:tgtEl>
                                          <p:spTgt spid="789"/>
                                        </p:tgtEl>
                                      </p:cBhvr>
                                    </p:animEffect>
                                  </p:childTnLst>
                                </p:cTn>
                              </p:par>
                            </p:childTnLst>
                          </p:cTn>
                        </p:par>
                        <p:par>
                          <p:cTn id="32" fill="hold">
                            <p:stCondLst>
                              <p:cond delay="5000"/>
                            </p:stCondLst>
                            <p:childTnLst>
                              <p:par>
                                <p:cTn id="33" presetID="10" presetClass="entr" presetSubtype="0" fill="hold" nodeType="afterEffect">
                                  <p:stCondLst>
                                    <p:cond delay="0"/>
                                  </p:stCondLst>
                                  <p:childTnLst>
                                    <p:set>
                                      <p:cBhvr>
                                        <p:cTn dur="1" fill="hold">
                                          <p:stCondLst>
                                            <p:cond delay="0"/>
                                          </p:stCondLst>
                                        </p:cTn>
                                        <p:tgtEl>
                                          <p:spTgt spid="767"/>
                                        </p:tgtEl>
                                        <p:attrNameLst>
                                          <p:attrName>style.visibility</p:attrName>
                                        </p:attrNameLst>
                                      </p:cBhvr>
                                      <p:to>
                                        <p:strVal val="visible"/>
                                      </p:to>
                                    </p:set>
                                    <p:animEffect transition="in" filter="fade">
                                      <p:cBhvr>
                                        <p:cTn dur="500"/>
                                        <p:tgtEl>
                                          <p:spTgt spid="767"/>
                                        </p:tgtEl>
                                      </p:cBhvr>
                                    </p:animEffect>
                                  </p:childTnLst>
                                </p:cTn>
                              </p:par>
                            </p:childTnLst>
                          </p:cTn>
                        </p:par>
                        <p:par>
                          <p:cTn id="37" fill="hold">
                            <p:stCondLst>
                              <p:cond delay="5500"/>
                            </p:stCondLst>
                            <p:childTnLst>
                              <p:par>
                                <p:cTn id="38" presetID="10" presetClass="entr" presetSubtype="0" fill="hold" nodeType="afterEffect">
                                  <p:stCondLst>
                                    <p:cond delay="0"/>
                                  </p:stCondLst>
                                  <p:childTnLst>
                                    <p:set>
                                      <p:cBhvr>
                                        <p:cTn dur="1" fill="hold">
                                          <p:stCondLst>
                                            <p:cond delay="0"/>
                                          </p:stCondLst>
                                        </p:cTn>
                                        <p:tgtEl>
                                          <p:spTgt spid="772"/>
                                        </p:tgtEl>
                                        <p:attrNameLst>
                                          <p:attrName>style.visibility</p:attrName>
                                        </p:attrNameLst>
                                      </p:cBhvr>
                                      <p:to>
                                        <p:strVal val="visible"/>
                                      </p:to>
                                    </p:set>
                                    <p:animEffect transition="in" filter="fade">
                                      <p:cBhvr>
                                        <p:cTn dur="500"/>
                                        <p:tgtEl>
                                          <p:spTgt spid="772"/>
                                        </p:tgtEl>
                                      </p:cBhvr>
                                    </p:animEffect>
                                  </p:childTnLst>
                                </p:cTn>
                              </p:par>
                            </p:childTnLst>
                          </p:cTn>
                        </p:par>
                        <p:par>
                          <p:cTn id="42" fill="hold">
                            <p:stCondLst>
                              <p:cond delay="6000"/>
                            </p:stCondLst>
                            <p:childTnLst>
                              <p:par>
                                <p:cTn id="43" presetID="10" presetClass="entr" presetSubtype="0" fill="hold" nodeType="afterEffect">
                                  <p:stCondLst>
                                    <p:cond delay="0"/>
                                  </p:stCondLst>
                                  <p:childTnLst>
                                    <p:set>
                                      <p:cBhvr>
                                        <p:cTn dur="1" fill="hold">
                                          <p:stCondLst>
                                            <p:cond delay="0"/>
                                          </p:stCondLst>
                                        </p:cTn>
                                        <p:tgtEl>
                                          <p:spTgt spid="777"/>
                                        </p:tgtEl>
                                        <p:attrNameLst>
                                          <p:attrName>style.visibility</p:attrName>
                                        </p:attrNameLst>
                                      </p:cBhvr>
                                      <p:to>
                                        <p:strVal val="visible"/>
                                      </p:to>
                                    </p:set>
                                    <p:animEffect transition="in" filter="fade">
                                      <p:cBhvr>
                                        <p:cTn dur="500"/>
                                        <p:tgtEl>
                                          <p:spTgt spid="777"/>
                                        </p:tgtEl>
                                      </p:cBhvr>
                                    </p:animEffect>
                                  </p:childTnLst>
                                </p:cTn>
                              </p:par>
                            </p:childTnLst>
                          </p:cTn>
                        </p:par>
                        <p:par>
                          <p:cTn id="47" fill="hold">
                            <p:stCondLst>
                              <p:cond delay="6500"/>
                            </p:stCondLst>
                            <p:childTnLst>
                              <p:par>
                                <p:cTn id="48" presetID="10" presetClass="entr" presetSubtype="0" fill="hold" nodeType="afterEffect">
                                  <p:stCondLst>
                                    <p:cond delay="0"/>
                                  </p:stCondLst>
                                  <p:childTnLst>
                                    <p:set>
                                      <p:cBhvr>
                                        <p:cTn dur="1" fill="hold">
                                          <p:stCondLst>
                                            <p:cond delay="0"/>
                                          </p:stCondLst>
                                        </p:cTn>
                                        <p:tgtEl>
                                          <p:spTgt spid="783"/>
                                        </p:tgtEl>
                                        <p:attrNameLst>
                                          <p:attrName>style.visibility</p:attrName>
                                        </p:attrNameLst>
                                      </p:cBhvr>
                                      <p:to>
                                        <p:strVal val="visible"/>
                                      </p:to>
                                    </p:set>
                                    <p:animEffect transition="in" filter="fade">
                                      <p:cBhvr>
                                        <p:cTn dur="500"/>
                                        <p:tgtEl>
                                          <p:spTgt spid="783"/>
                                        </p:tgtEl>
                                      </p:cBhvr>
                                    </p:animEffect>
                                  </p:childTnLst>
                                </p:cTn>
                              </p:par>
                            </p:childTnLst>
                          </p:cTn>
                        </p:par>
                        <p:par>
                          <p:cTn id="52" fill="hold">
                            <p:stCondLst>
                              <p:cond delay="7000"/>
                            </p:stCondLst>
                            <p:childTnLst>
                              <p:par>
                                <p:cTn id="53" presetID="10" presetClass="entr" presetSubtype="0" fill="hold" nodeType="afterEffect">
                                  <p:stCondLst>
                                    <p:cond delay="0"/>
                                  </p:stCondLst>
                                  <p:childTnLst>
                                    <p:set>
                                      <p:cBhvr>
                                        <p:cTn dur="1" fill="hold">
                                          <p:stCondLst>
                                            <p:cond delay="0"/>
                                          </p:stCondLst>
                                        </p:cTn>
                                        <p:tgtEl>
                                          <p:spTgt spid="796"/>
                                        </p:tgtEl>
                                        <p:attrNameLst>
                                          <p:attrName>style.visibility</p:attrName>
                                        </p:attrNameLst>
                                      </p:cBhvr>
                                      <p:to>
                                        <p:strVal val="visible"/>
                                      </p:to>
                                    </p:set>
                                    <p:animEffect transition="in" filter="fade">
                                      <p:cBhvr>
                                        <p:cTn dur="500"/>
                                        <p:tgtEl>
                                          <p:spTgt spid="7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1">
  <p:cSld>
    <p:spTree>
      <p:nvGrpSpPr>
        <p:cNvPr id="1" name=""/>
        <p:cNvGrpSpPr/>
        <p:nvPr/>
      </p:nvGrpSpPr>
      <p:grpSpPr>
        <a:xfrm>
          <a:off x="0" y="0"/>
          <a:ext cx="0" cy="0"/>
          <a:chOff x="0" y="0"/>
          <a:chExt cx="0" cy="0"/>
        </a:xfrm>
      </p:grpSpPr>
      <p:grpSp>
        <p:nvGrpSpPr>
          <p:cNvPr id="801" name="成组"/>
          <p:cNvGrpSpPr/>
          <p:nvPr/>
        </p:nvGrpSpPr>
        <p:grpSpPr>
          <a:xfrm>
            <a:off x="1701955" y="4510818"/>
            <a:ext cx="1805010" cy="944348"/>
            <a:chOff x="0" y="0"/>
            <a:chExt cx="1805008" cy="944347"/>
          </a:xfrm>
        </p:grpSpPr>
        <p:sp>
          <p:nvSpPr>
            <p:cNvPr id="798" name="标题文字添加"/>
            <p:cNvSpPr txBox="1"/>
            <p:nvPr/>
          </p:nvSpPr>
          <p:spPr>
            <a:xfrm>
              <a:off x="0" y="0"/>
              <a:ext cx="1805009" cy="345440"/>
            </a:xfrm>
            <a:prstGeom prst="rect">
              <a:avLst/>
            </a:prstGeom>
            <a:noFill/>
            <a:ln>
              <a:noFill/>
            </a:ln>
          </p:spPr>
          <p:txBody>
            <a:bodyPr wrap="square" lIns="45719" tIns="45719" rIns="45719" bIns="45719" numCol="1" anchor="t">
              <a:spAutoFit/>
            </a:bodyPr>
            <a:lstStyle>
              <a:lvl1pPr lvl="0" algn="ctr">
                <a:lnSpc>
                  <a:spcPct val="120000"/>
                </a:lnSpc>
                <a:defRPr sz="1400">
                  <a:solidFill>
                    <a:srgbClr val="404040"/>
                  </a:solidFill>
                  <a:latin typeface="Helvetica"/>
                  <a:ea typeface="Helvetica"/>
                </a:defRPr>
              </a:lvl1pPr>
            </a:lstStyle>
            <a:p>
              <a:r>
                <a:t>标题文字添加</a:t>
              </a:r>
            </a:p>
          </p:txBody>
        </p:sp>
        <p:sp>
          <p:nvSpPr>
            <p:cNvPr id="799" name="标题文字添加"/>
            <p:cNvSpPr txBox="1"/>
            <p:nvPr/>
          </p:nvSpPr>
          <p:spPr>
            <a:xfrm>
              <a:off x="0" y="299453"/>
              <a:ext cx="1805009" cy="345441"/>
            </a:xfrm>
            <a:prstGeom prst="rect">
              <a:avLst/>
            </a:prstGeom>
            <a:noFill/>
            <a:ln>
              <a:noFill/>
            </a:ln>
          </p:spPr>
          <p:txBody>
            <a:bodyPr wrap="square" lIns="45719" tIns="45719" rIns="45719" bIns="45719" numCol="1" anchor="t">
              <a:spAutoFit/>
            </a:bodyPr>
            <a:lstStyle>
              <a:lvl1pPr lvl="0" algn="ctr">
                <a:lnSpc>
                  <a:spcPct val="120000"/>
                </a:lnSpc>
                <a:defRPr sz="1400">
                  <a:solidFill>
                    <a:srgbClr val="404040"/>
                  </a:solidFill>
                  <a:latin typeface="Helvetica"/>
                  <a:ea typeface="Helvetica"/>
                </a:defRPr>
              </a:lvl1pPr>
            </a:lstStyle>
            <a:p>
              <a:r>
                <a:t>标题文字添加</a:t>
              </a:r>
            </a:p>
          </p:txBody>
        </p:sp>
        <p:sp>
          <p:nvSpPr>
            <p:cNvPr id="800" name="标题文字添加"/>
            <p:cNvSpPr txBox="1"/>
            <p:nvPr/>
          </p:nvSpPr>
          <p:spPr>
            <a:xfrm>
              <a:off x="0" y="598907"/>
              <a:ext cx="1805009" cy="345441"/>
            </a:xfrm>
            <a:prstGeom prst="rect">
              <a:avLst/>
            </a:prstGeom>
            <a:noFill/>
            <a:ln>
              <a:noFill/>
            </a:ln>
          </p:spPr>
          <p:txBody>
            <a:bodyPr wrap="square" lIns="45719" tIns="45719" rIns="45719" bIns="45719" numCol="1" anchor="t">
              <a:spAutoFit/>
            </a:bodyPr>
            <a:lstStyle>
              <a:lvl1pPr lvl="0" algn="ctr">
                <a:lnSpc>
                  <a:spcPct val="120000"/>
                </a:lnSpc>
                <a:defRPr sz="1400">
                  <a:solidFill>
                    <a:srgbClr val="404040"/>
                  </a:solidFill>
                  <a:latin typeface="Helvetica"/>
                  <a:ea typeface="Helvetica"/>
                </a:defRPr>
              </a:lvl1pPr>
            </a:lstStyle>
            <a:p>
              <a:r>
                <a:t>标题文字添加</a:t>
              </a:r>
            </a:p>
          </p:txBody>
        </p:sp>
      </p:grpSp>
      <p:grpSp>
        <p:nvGrpSpPr>
          <p:cNvPr id="805" name="成组"/>
          <p:cNvGrpSpPr/>
          <p:nvPr/>
        </p:nvGrpSpPr>
        <p:grpSpPr>
          <a:xfrm>
            <a:off x="4029648" y="4510818"/>
            <a:ext cx="1805010" cy="944348"/>
            <a:chOff x="0" y="0"/>
            <a:chExt cx="1805008" cy="944347"/>
          </a:xfrm>
        </p:grpSpPr>
        <p:sp>
          <p:nvSpPr>
            <p:cNvPr id="802" name="标题文字添加"/>
            <p:cNvSpPr txBox="1"/>
            <p:nvPr/>
          </p:nvSpPr>
          <p:spPr>
            <a:xfrm>
              <a:off x="0" y="0"/>
              <a:ext cx="1805009" cy="345440"/>
            </a:xfrm>
            <a:prstGeom prst="rect">
              <a:avLst/>
            </a:prstGeom>
            <a:noFill/>
            <a:ln>
              <a:noFill/>
            </a:ln>
          </p:spPr>
          <p:txBody>
            <a:bodyPr wrap="square" lIns="45719" tIns="45719" rIns="45719" bIns="45719" numCol="1" anchor="t">
              <a:spAutoFit/>
            </a:bodyPr>
            <a:lstStyle>
              <a:lvl1pPr lvl="0" algn="ctr">
                <a:lnSpc>
                  <a:spcPct val="120000"/>
                </a:lnSpc>
                <a:defRPr sz="1400">
                  <a:solidFill>
                    <a:srgbClr val="404040"/>
                  </a:solidFill>
                  <a:latin typeface="Helvetica"/>
                  <a:ea typeface="Helvetica"/>
                </a:defRPr>
              </a:lvl1pPr>
            </a:lstStyle>
            <a:p>
              <a:r>
                <a:t>标题文字添加</a:t>
              </a:r>
            </a:p>
          </p:txBody>
        </p:sp>
        <p:sp>
          <p:nvSpPr>
            <p:cNvPr id="803" name="标题文字添加"/>
            <p:cNvSpPr txBox="1"/>
            <p:nvPr/>
          </p:nvSpPr>
          <p:spPr>
            <a:xfrm>
              <a:off x="0" y="299453"/>
              <a:ext cx="1805009" cy="345441"/>
            </a:xfrm>
            <a:prstGeom prst="rect">
              <a:avLst/>
            </a:prstGeom>
            <a:noFill/>
            <a:ln>
              <a:noFill/>
            </a:ln>
          </p:spPr>
          <p:txBody>
            <a:bodyPr wrap="square" lIns="45719" tIns="45719" rIns="45719" bIns="45719" numCol="1" anchor="t">
              <a:spAutoFit/>
            </a:bodyPr>
            <a:lstStyle>
              <a:lvl1pPr lvl="0" algn="ctr">
                <a:lnSpc>
                  <a:spcPct val="120000"/>
                </a:lnSpc>
                <a:defRPr sz="1400">
                  <a:solidFill>
                    <a:srgbClr val="404040"/>
                  </a:solidFill>
                  <a:latin typeface="Helvetica"/>
                  <a:ea typeface="Helvetica"/>
                </a:defRPr>
              </a:lvl1pPr>
            </a:lstStyle>
            <a:p>
              <a:r>
                <a:t>标题文字添加</a:t>
              </a:r>
            </a:p>
          </p:txBody>
        </p:sp>
        <p:sp>
          <p:nvSpPr>
            <p:cNvPr id="804" name="标题文字添加"/>
            <p:cNvSpPr txBox="1"/>
            <p:nvPr/>
          </p:nvSpPr>
          <p:spPr>
            <a:xfrm>
              <a:off x="0" y="598907"/>
              <a:ext cx="1805009" cy="345441"/>
            </a:xfrm>
            <a:prstGeom prst="rect">
              <a:avLst/>
            </a:prstGeom>
            <a:noFill/>
            <a:ln>
              <a:noFill/>
            </a:ln>
          </p:spPr>
          <p:txBody>
            <a:bodyPr wrap="square" lIns="45719" tIns="45719" rIns="45719" bIns="45719" numCol="1" anchor="t">
              <a:spAutoFit/>
            </a:bodyPr>
            <a:lstStyle>
              <a:lvl1pPr lvl="0" algn="ctr">
                <a:lnSpc>
                  <a:spcPct val="120000"/>
                </a:lnSpc>
                <a:defRPr sz="1400">
                  <a:solidFill>
                    <a:srgbClr val="404040"/>
                  </a:solidFill>
                  <a:latin typeface="Helvetica"/>
                  <a:ea typeface="Helvetica"/>
                </a:defRPr>
              </a:lvl1pPr>
            </a:lstStyle>
            <a:p>
              <a:r>
                <a:t>标题文字添加</a:t>
              </a:r>
            </a:p>
          </p:txBody>
        </p:sp>
      </p:grpSp>
      <p:grpSp>
        <p:nvGrpSpPr>
          <p:cNvPr id="809" name="成组"/>
          <p:cNvGrpSpPr/>
          <p:nvPr/>
        </p:nvGrpSpPr>
        <p:grpSpPr>
          <a:xfrm>
            <a:off x="6357342" y="4510818"/>
            <a:ext cx="1805009" cy="944348"/>
            <a:chOff x="0" y="0"/>
            <a:chExt cx="1805008" cy="944347"/>
          </a:xfrm>
        </p:grpSpPr>
        <p:sp>
          <p:nvSpPr>
            <p:cNvPr id="806" name="标题文字添加"/>
            <p:cNvSpPr txBox="1"/>
            <p:nvPr/>
          </p:nvSpPr>
          <p:spPr>
            <a:xfrm>
              <a:off x="0" y="0"/>
              <a:ext cx="1805009" cy="345440"/>
            </a:xfrm>
            <a:prstGeom prst="rect">
              <a:avLst/>
            </a:prstGeom>
            <a:noFill/>
            <a:ln>
              <a:noFill/>
            </a:ln>
          </p:spPr>
          <p:txBody>
            <a:bodyPr wrap="square" lIns="45719" tIns="45719" rIns="45719" bIns="45719" numCol="1" anchor="t">
              <a:spAutoFit/>
            </a:bodyPr>
            <a:lstStyle>
              <a:lvl1pPr lvl="0" algn="ctr">
                <a:lnSpc>
                  <a:spcPct val="120000"/>
                </a:lnSpc>
                <a:defRPr sz="1400">
                  <a:solidFill>
                    <a:srgbClr val="404040"/>
                  </a:solidFill>
                  <a:latin typeface="Helvetica"/>
                  <a:ea typeface="Helvetica"/>
                </a:defRPr>
              </a:lvl1pPr>
            </a:lstStyle>
            <a:p>
              <a:r>
                <a:t>标题文字添加</a:t>
              </a:r>
            </a:p>
          </p:txBody>
        </p:sp>
        <p:sp>
          <p:nvSpPr>
            <p:cNvPr id="807" name="标题文字添加"/>
            <p:cNvSpPr txBox="1"/>
            <p:nvPr/>
          </p:nvSpPr>
          <p:spPr>
            <a:xfrm>
              <a:off x="0" y="299453"/>
              <a:ext cx="1805009" cy="345441"/>
            </a:xfrm>
            <a:prstGeom prst="rect">
              <a:avLst/>
            </a:prstGeom>
            <a:noFill/>
            <a:ln>
              <a:noFill/>
            </a:ln>
          </p:spPr>
          <p:txBody>
            <a:bodyPr wrap="square" lIns="45719" tIns="45719" rIns="45719" bIns="45719" numCol="1" anchor="t">
              <a:spAutoFit/>
            </a:bodyPr>
            <a:lstStyle>
              <a:lvl1pPr lvl="0" algn="ctr">
                <a:lnSpc>
                  <a:spcPct val="120000"/>
                </a:lnSpc>
                <a:defRPr sz="1400">
                  <a:solidFill>
                    <a:srgbClr val="404040"/>
                  </a:solidFill>
                  <a:latin typeface="Helvetica"/>
                  <a:ea typeface="Helvetica"/>
                </a:defRPr>
              </a:lvl1pPr>
            </a:lstStyle>
            <a:p>
              <a:r>
                <a:t>标题文字添加</a:t>
              </a:r>
            </a:p>
          </p:txBody>
        </p:sp>
        <p:sp>
          <p:nvSpPr>
            <p:cNvPr id="808" name="标题文字添加"/>
            <p:cNvSpPr txBox="1"/>
            <p:nvPr/>
          </p:nvSpPr>
          <p:spPr>
            <a:xfrm>
              <a:off x="0" y="598907"/>
              <a:ext cx="1805009" cy="345441"/>
            </a:xfrm>
            <a:prstGeom prst="rect">
              <a:avLst/>
            </a:prstGeom>
            <a:noFill/>
            <a:ln>
              <a:noFill/>
            </a:ln>
          </p:spPr>
          <p:txBody>
            <a:bodyPr wrap="square" lIns="45719" tIns="45719" rIns="45719" bIns="45719" numCol="1" anchor="t">
              <a:spAutoFit/>
            </a:bodyPr>
            <a:lstStyle>
              <a:lvl1pPr lvl="0" algn="ctr">
                <a:lnSpc>
                  <a:spcPct val="120000"/>
                </a:lnSpc>
                <a:defRPr sz="1400">
                  <a:solidFill>
                    <a:srgbClr val="404040"/>
                  </a:solidFill>
                  <a:latin typeface="Helvetica"/>
                  <a:ea typeface="Helvetica"/>
                </a:defRPr>
              </a:lvl1pPr>
            </a:lstStyle>
            <a:p>
              <a:r>
                <a:t>标题文字添加</a:t>
              </a:r>
            </a:p>
          </p:txBody>
        </p:sp>
      </p:grpSp>
      <p:grpSp>
        <p:nvGrpSpPr>
          <p:cNvPr id="813" name="成组"/>
          <p:cNvGrpSpPr/>
          <p:nvPr/>
        </p:nvGrpSpPr>
        <p:grpSpPr>
          <a:xfrm>
            <a:off x="8685035" y="4510818"/>
            <a:ext cx="1805009" cy="944348"/>
            <a:chOff x="0" y="0"/>
            <a:chExt cx="1805008" cy="944347"/>
          </a:xfrm>
        </p:grpSpPr>
        <p:sp>
          <p:nvSpPr>
            <p:cNvPr id="810" name="标题文字添加"/>
            <p:cNvSpPr txBox="1"/>
            <p:nvPr/>
          </p:nvSpPr>
          <p:spPr>
            <a:xfrm>
              <a:off x="0" y="0"/>
              <a:ext cx="1805009" cy="345440"/>
            </a:xfrm>
            <a:prstGeom prst="rect">
              <a:avLst/>
            </a:prstGeom>
            <a:noFill/>
            <a:ln>
              <a:noFill/>
            </a:ln>
          </p:spPr>
          <p:txBody>
            <a:bodyPr wrap="square" lIns="45719" tIns="45719" rIns="45719" bIns="45719" numCol="1" anchor="t">
              <a:spAutoFit/>
            </a:bodyPr>
            <a:lstStyle>
              <a:lvl1pPr lvl="0" algn="ctr">
                <a:lnSpc>
                  <a:spcPct val="120000"/>
                </a:lnSpc>
                <a:defRPr sz="1400">
                  <a:solidFill>
                    <a:srgbClr val="404040"/>
                  </a:solidFill>
                  <a:latin typeface="Helvetica"/>
                  <a:ea typeface="Helvetica"/>
                </a:defRPr>
              </a:lvl1pPr>
            </a:lstStyle>
            <a:p>
              <a:r>
                <a:t>标题文字添加</a:t>
              </a:r>
            </a:p>
          </p:txBody>
        </p:sp>
        <p:sp>
          <p:nvSpPr>
            <p:cNvPr id="811" name="标题文字添加"/>
            <p:cNvSpPr txBox="1"/>
            <p:nvPr/>
          </p:nvSpPr>
          <p:spPr>
            <a:xfrm>
              <a:off x="0" y="299453"/>
              <a:ext cx="1805009" cy="345441"/>
            </a:xfrm>
            <a:prstGeom prst="rect">
              <a:avLst/>
            </a:prstGeom>
            <a:noFill/>
            <a:ln>
              <a:noFill/>
            </a:ln>
          </p:spPr>
          <p:txBody>
            <a:bodyPr wrap="square" lIns="45719" tIns="45719" rIns="45719" bIns="45719" numCol="1" anchor="t">
              <a:spAutoFit/>
            </a:bodyPr>
            <a:lstStyle>
              <a:lvl1pPr lvl="0" algn="ctr">
                <a:lnSpc>
                  <a:spcPct val="120000"/>
                </a:lnSpc>
                <a:defRPr sz="1400">
                  <a:solidFill>
                    <a:srgbClr val="404040"/>
                  </a:solidFill>
                  <a:latin typeface="Helvetica"/>
                  <a:ea typeface="Helvetica"/>
                </a:defRPr>
              </a:lvl1pPr>
            </a:lstStyle>
            <a:p>
              <a:r>
                <a:t>标题文字添加</a:t>
              </a:r>
            </a:p>
          </p:txBody>
        </p:sp>
        <p:sp>
          <p:nvSpPr>
            <p:cNvPr id="812" name="标题文字添加"/>
            <p:cNvSpPr txBox="1"/>
            <p:nvPr/>
          </p:nvSpPr>
          <p:spPr>
            <a:xfrm>
              <a:off x="0" y="598907"/>
              <a:ext cx="1805009" cy="345441"/>
            </a:xfrm>
            <a:prstGeom prst="rect">
              <a:avLst/>
            </a:prstGeom>
            <a:noFill/>
            <a:ln>
              <a:noFill/>
            </a:ln>
          </p:spPr>
          <p:txBody>
            <a:bodyPr wrap="square" lIns="45719" tIns="45719" rIns="45719" bIns="45719" numCol="1" anchor="t">
              <a:spAutoFit/>
            </a:bodyPr>
            <a:lstStyle>
              <a:lvl1pPr lvl="0" algn="ctr">
                <a:lnSpc>
                  <a:spcPct val="120000"/>
                </a:lnSpc>
                <a:defRPr sz="1400">
                  <a:solidFill>
                    <a:srgbClr val="404040"/>
                  </a:solidFill>
                  <a:latin typeface="Helvetica"/>
                  <a:ea typeface="Helvetica"/>
                </a:defRPr>
              </a:lvl1pPr>
            </a:lstStyle>
            <a:p>
              <a:r>
                <a:t>标题文字添加</a:t>
              </a:r>
            </a:p>
          </p:txBody>
        </p:sp>
      </p:grpSp>
      <p:pic>
        <p:nvPicPr>
          <p:cNvPr id="814" name="image16.png"/>
          <p:cNvPicPr/>
          <p:nvPr>
            <p:ph type="pic" idx="13"/>
          </p:nvPr>
        </p:nvPicPr>
        <p:blipFill>
          <a:blip r:embed="rId2"/>
          <a:srcRect l="0" t="98" r="0" b="97"/>
          <a:stretch/>
        </p:blipFill>
        <p:spPr>
          <a:xfrm>
            <a:off x="1540121" y="2138763"/>
            <a:ext cx="2128677" cy="2128677"/>
          </a:xfrm>
          <a:prstGeom prst="rect">
            <a:avLst/>
          </a:prstGeom>
        </p:spPr>
      </p:pic>
      <p:pic>
        <p:nvPicPr>
          <p:cNvPr id="815" name="image17.jpeg"/>
          <p:cNvPicPr/>
          <p:nvPr>
            <p:ph type="pic" idx="14"/>
          </p:nvPr>
        </p:nvPicPr>
        <p:blipFill>
          <a:blip r:embed="rId3"/>
          <a:srcRect l="98" t="0" r="97" b="0"/>
          <a:stretch/>
        </p:blipFill>
        <p:spPr>
          <a:xfrm>
            <a:off x="3867815" y="2138763"/>
            <a:ext cx="2128677" cy="2128677"/>
          </a:xfrm>
          <a:prstGeom prst="rect">
            <a:avLst/>
          </a:prstGeom>
        </p:spPr>
      </p:pic>
      <p:pic>
        <p:nvPicPr>
          <p:cNvPr id="816" name="image18.jpeg"/>
          <p:cNvPicPr/>
          <p:nvPr>
            <p:ph type="pic" idx="15"/>
          </p:nvPr>
        </p:nvPicPr>
        <p:blipFill>
          <a:blip r:embed="rId4"/>
          <a:stretch/>
        </p:blipFill>
        <p:spPr>
          <a:xfrm>
            <a:off x="6195509" y="2138763"/>
            <a:ext cx="2128677" cy="2128677"/>
          </a:xfrm>
          <a:prstGeom prst="rect">
            <a:avLst/>
          </a:prstGeom>
        </p:spPr>
      </p:pic>
      <p:pic>
        <p:nvPicPr>
          <p:cNvPr id="817" name="image19.jpeg"/>
          <p:cNvPicPr/>
          <p:nvPr>
            <p:ph type="pic" idx="16"/>
          </p:nvPr>
        </p:nvPicPr>
        <p:blipFill>
          <a:blip r:embed="rId5"/>
          <a:stretch/>
        </p:blipFill>
        <p:spPr>
          <a:xfrm>
            <a:off x="8523200" y="2138763"/>
            <a:ext cx="2128678" cy="2128677"/>
          </a:xfrm>
          <a:prstGeom prst="rect">
            <a:avLst/>
          </a:prstGeom>
        </p:spPr>
      </p:pic>
      <p:grpSp>
        <p:nvGrpSpPr>
          <p:cNvPr id="820" name="成组"/>
          <p:cNvGrpSpPr/>
          <p:nvPr/>
        </p:nvGrpSpPr>
        <p:grpSpPr>
          <a:xfrm>
            <a:off x="2754442" y="2194987"/>
            <a:ext cx="508573" cy="508573"/>
            <a:chOff x="0" y="0"/>
            <a:chExt cx="508572" cy="508572"/>
          </a:xfrm>
        </p:grpSpPr>
        <p:sp>
          <p:nvSpPr>
            <p:cNvPr id="818" name="圆形"/>
            <p:cNvSpPr/>
            <p:nvPr/>
          </p:nvSpPr>
          <p:spPr>
            <a:xfrm>
              <a:off x="-1" y="-1"/>
              <a:ext cx="508574" cy="508574"/>
            </a:xfrm>
            <a:prstGeom prst="ellipse">
              <a:avLst/>
            </a:prstGeom>
            <a:solidFill>
              <a:srgbClr val="FFC200"/>
            </a:solidFill>
            <a:ln>
              <a:noFill/>
            </a:ln>
          </p:spPr>
          <p:txBody>
            <a:bodyPr wrap="square" lIns="45719" tIns="45719" rIns="45719" bIns="45719" numCol="1" anchor="ctr"/>
            <a:lstStyle/>
            <a:p>
              <a:pPr algn="ctr"/>
            </a:p>
          </p:txBody>
        </p:sp>
        <p:sp>
          <p:nvSpPr>
            <p:cNvPr id="819" name="1"/>
            <p:cNvSpPr txBox="1"/>
            <p:nvPr/>
          </p:nvSpPr>
          <p:spPr>
            <a:xfrm>
              <a:off x="74479" y="68865"/>
              <a:ext cx="359615" cy="370841"/>
            </a:xfrm>
            <a:prstGeom prst="rect">
              <a:avLst/>
            </a:prstGeom>
            <a:noFill/>
            <a:ln>
              <a:noFill/>
            </a:ln>
          </p:spPr>
          <p:txBody>
            <a:bodyPr wrap="square" lIns="45719" tIns="45719" rIns="45719" bIns="45719" numCol="1" anchor="ctr">
              <a:spAutoFit/>
            </a:bodyPr>
            <a:lstStyle>
              <a:lvl1pPr lvl="0" algn="ctr">
                <a:defRPr>
                  <a:solidFill>
                    <a:srgbClr val="FFFFFF"/>
                  </a:solidFill>
                  <a:latin typeface="Century Gothic"/>
                  <a:ea typeface="Century Gothic"/>
                </a:defRPr>
              </a:lvl1pPr>
            </a:lstStyle>
            <a:p>
              <a:r>
                <a:t>1</a:t>
              </a:r>
            </a:p>
          </p:txBody>
        </p:sp>
      </p:grpSp>
      <p:grpSp>
        <p:nvGrpSpPr>
          <p:cNvPr id="823" name="成组"/>
          <p:cNvGrpSpPr/>
          <p:nvPr/>
        </p:nvGrpSpPr>
        <p:grpSpPr>
          <a:xfrm>
            <a:off x="5101695" y="2194987"/>
            <a:ext cx="508573" cy="508573"/>
            <a:chOff x="0" y="0"/>
            <a:chExt cx="508572" cy="508572"/>
          </a:xfrm>
        </p:grpSpPr>
        <p:sp>
          <p:nvSpPr>
            <p:cNvPr id="821" name="圆形"/>
            <p:cNvSpPr/>
            <p:nvPr/>
          </p:nvSpPr>
          <p:spPr>
            <a:xfrm>
              <a:off x="-1" y="-1"/>
              <a:ext cx="508574" cy="508574"/>
            </a:xfrm>
            <a:prstGeom prst="ellipse">
              <a:avLst/>
            </a:prstGeom>
            <a:solidFill>
              <a:srgbClr val="323F4F"/>
            </a:solidFill>
            <a:ln>
              <a:noFill/>
            </a:ln>
          </p:spPr>
          <p:txBody>
            <a:bodyPr wrap="square" lIns="45719" tIns="45719" rIns="45719" bIns="45719" numCol="1" anchor="ctr"/>
            <a:lstStyle/>
            <a:p>
              <a:pPr algn="ctr"/>
            </a:p>
          </p:txBody>
        </p:sp>
        <p:sp>
          <p:nvSpPr>
            <p:cNvPr id="822" name="2"/>
            <p:cNvSpPr txBox="1"/>
            <p:nvPr/>
          </p:nvSpPr>
          <p:spPr>
            <a:xfrm>
              <a:off x="74479" y="68865"/>
              <a:ext cx="359615" cy="370841"/>
            </a:xfrm>
            <a:prstGeom prst="rect">
              <a:avLst/>
            </a:prstGeom>
            <a:noFill/>
            <a:ln>
              <a:noFill/>
            </a:ln>
          </p:spPr>
          <p:txBody>
            <a:bodyPr wrap="square" lIns="45719" tIns="45719" rIns="45719" bIns="45719" numCol="1" anchor="ctr">
              <a:spAutoFit/>
            </a:bodyPr>
            <a:lstStyle>
              <a:lvl1pPr lvl="0" algn="ctr">
                <a:defRPr>
                  <a:solidFill>
                    <a:srgbClr val="FFFFFF"/>
                  </a:solidFill>
                  <a:latin typeface="Century Gothic"/>
                  <a:ea typeface="Century Gothic"/>
                </a:defRPr>
              </a:lvl1pPr>
            </a:lstStyle>
            <a:p>
              <a:r>
                <a:t>2</a:t>
              </a:r>
            </a:p>
          </p:txBody>
        </p:sp>
      </p:grpSp>
      <p:grpSp>
        <p:nvGrpSpPr>
          <p:cNvPr id="826" name="成组"/>
          <p:cNvGrpSpPr/>
          <p:nvPr/>
        </p:nvGrpSpPr>
        <p:grpSpPr>
          <a:xfrm>
            <a:off x="7322364" y="2194987"/>
            <a:ext cx="508573" cy="508573"/>
            <a:chOff x="0" y="0"/>
            <a:chExt cx="508572" cy="508572"/>
          </a:xfrm>
        </p:grpSpPr>
        <p:sp>
          <p:nvSpPr>
            <p:cNvPr id="824" name="圆形"/>
            <p:cNvSpPr/>
            <p:nvPr/>
          </p:nvSpPr>
          <p:spPr>
            <a:xfrm>
              <a:off x="-1" y="-1"/>
              <a:ext cx="508574" cy="508574"/>
            </a:xfrm>
            <a:prstGeom prst="ellipse">
              <a:avLst/>
            </a:prstGeom>
            <a:solidFill>
              <a:srgbClr val="FFC200"/>
            </a:solidFill>
            <a:ln>
              <a:noFill/>
            </a:ln>
          </p:spPr>
          <p:txBody>
            <a:bodyPr wrap="square" lIns="45719" tIns="45719" rIns="45719" bIns="45719" numCol="1" anchor="ctr"/>
            <a:lstStyle/>
            <a:p>
              <a:pPr algn="ctr"/>
            </a:p>
          </p:txBody>
        </p:sp>
        <p:sp>
          <p:nvSpPr>
            <p:cNvPr id="825" name="3"/>
            <p:cNvSpPr txBox="1"/>
            <p:nvPr/>
          </p:nvSpPr>
          <p:spPr>
            <a:xfrm>
              <a:off x="74479" y="68865"/>
              <a:ext cx="359615" cy="370841"/>
            </a:xfrm>
            <a:prstGeom prst="rect">
              <a:avLst/>
            </a:prstGeom>
            <a:noFill/>
            <a:ln>
              <a:noFill/>
            </a:ln>
          </p:spPr>
          <p:txBody>
            <a:bodyPr wrap="square" lIns="45719" tIns="45719" rIns="45719" bIns="45719" numCol="1" anchor="ctr">
              <a:spAutoFit/>
            </a:bodyPr>
            <a:lstStyle>
              <a:lvl1pPr lvl="0" algn="ctr">
                <a:defRPr>
                  <a:solidFill>
                    <a:srgbClr val="FFFFFF"/>
                  </a:solidFill>
                  <a:latin typeface="Century Gothic"/>
                  <a:ea typeface="Century Gothic"/>
                </a:defRPr>
              </a:lvl1pPr>
            </a:lstStyle>
            <a:p>
              <a:r>
                <a:t>3</a:t>
              </a:r>
            </a:p>
          </p:txBody>
        </p:sp>
      </p:grpSp>
      <p:grpSp>
        <p:nvGrpSpPr>
          <p:cNvPr id="829" name="成组"/>
          <p:cNvGrpSpPr/>
          <p:nvPr/>
        </p:nvGrpSpPr>
        <p:grpSpPr>
          <a:xfrm>
            <a:off x="9757082" y="2194987"/>
            <a:ext cx="508573" cy="508573"/>
            <a:chOff x="0" y="0"/>
            <a:chExt cx="508572" cy="508572"/>
          </a:xfrm>
        </p:grpSpPr>
        <p:sp>
          <p:nvSpPr>
            <p:cNvPr id="827" name="圆形"/>
            <p:cNvSpPr/>
            <p:nvPr/>
          </p:nvSpPr>
          <p:spPr>
            <a:xfrm>
              <a:off x="-1" y="-1"/>
              <a:ext cx="508574" cy="508574"/>
            </a:xfrm>
            <a:prstGeom prst="ellipse">
              <a:avLst/>
            </a:prstGeom>
            <a:solidFill>
              <a:srgbClr val="323F4F"/>
            </a:solidFill>
            <a:ln>
              <a:noFill/>
            </a:ln>
          </p:spPr>
          <p:txBody>
            <a:bodyPr wrap="square" lIns="45719" tIns="45719" rIns="45719" bIns="45719" numCol="1" anchor="ctr"/>
            <a:lstStyle/>
            <a:p>
              <a:pPr algn="ctr"/>
            </a:p>
          </p:txBody>
        </p:sp>
        <p:sp>
          <p:nvSpPr>
            <p:cNvPr id="828" name="4"/>
            <p:cNvSpPr txBox="1"/>
            <p:nvPr/>
          </p:nvSpPr>
          <p:spPr>
            <a:xfrm>
              <a:off x="74479" y="68865"/>
              <a:ext cx="359615" cy="370841"/>
            </a:xfrm>
            <a:prstGeom prst="rect">
              <a:avLst/>
            </a:prstGeom>
            <a:noFill/>
            <a:ln>
              <a:noFill/>
            </a:ln>
          </p:spPr>
          <p:txBody>
            <a:bodyPr wrap="square" lIns="45719" tIns="45719" rIns="45719" bIns="45719" numCol="1" anchor="ctr">
              <a:spAutoFit/>
            </a:bodyPr>
            <a:lstStyle>
              <a:lvl1pPr lvl="0" algn="ctr">
                <a:defRPr>
                  <a:solidFill>
                    <a:srgbClr val="FFFFFF"/>
                  </a:solidFill>
                  <a:latin typeface="Century Gothic"/>
                  <a:ea typeface="Century Gothic"/>
                </a:defRPr>
              </a:lvl1pPr>
            </a:lstStyle>
            <a:p>
              <a:r>
                <a:t>4</a:t>
              </a:r>
            </a:p>
          </p:txBody>
        </p:sp>
      </p:grpSp>
      <p:sp>
        <p:nvSpPr>
          <p:cNvPr id="830" name="形状"/>
          <p:cNvSpPr/>
          <p:nvPr/>
        </p:nvSpPr>
        <p:spPr>
          <a:xfrm>
            <a:off x="-134022" y="2"/>
            <a:ext cx="5032668" cy="419101"/>
          </a:xfrm>
          <a:custGeom>
            <a:rect l="0" t="0" r="r" b="b"/>
            <a:pathLst>
              <a:path w="5032668" h="419101" fill="norm" stroke="1">
                <a:moveTo>
                  <a:pt x="104847" y="0"/>
                </a:moveTo>
                <a:lnTo>
                  <a:pt x="5032668" y="0"/>
                </a:lnTo>
                <a:lnTo>
                  <a:pt x="4927821" y="419101"/>
                </a:lnTo>
                <a:lnTo>
                  <a:pt x="0" y="419101"/>
                </a:lnTo>
                <a:close/>
              </a:path>
            </a:pathLst>
          </a:custGeom>
          <a:solidFill>
            <a:srgbClr val="323F4F"/>
          </a:solidFill>
          <a:ln w="12700">
            <a:miter/>
          </a:ln>
        </p:spPr>
        <p:txBody>
          <a:bodyPr lIns="45719" rIns="45719" anchor="ctr"/>
          <a:lstStyle/>
          <a:p>
            <a:pPr algn="ctr">
              <a:defRPr>
                <a:solidFill>
                  <a:srgbClr val="FFFFFF"/>
                </a:solidFill>
              </a:defRPr>
            </a:pPr>
          </a:p>
        </p:txBody>
      </p:sp>
      <p:grpSp>
        <p:nvGrpSpPr>
          <p:cNvPr id="837" name="成组"/>
          <p:cNvGrpSpPr/>
          <p:nvPr/>
        </p:nvGrpSpPr>
        <p:grpSpPr>
          <a:xfrm>
            <a:off x="-391195" y="-2"/>
            <a:ext cx="1417774" cy="723903"/>
            <a:chOff x="0" y="0"/>
            <a:chExt cx="1417773" cy="723901"/>
          </a:xfrm>
        </p:grpSpPr>
        <p:sp>
          <p:nvSpPr>
            <p:cNvPr id="831" name="形状"/>
            <p:cNvSpPr/>
            <p:nvPr/>
          </p:nvSpPr>
          <p:spPr>
            <a:xfrm>
              <a:off x="525703" y="0"/>
              <a:ext cx="278919" cy="723902"/>
            </a:xfrm>
            <a:custGeom>
              <a:rect l="0" t="0" r="r" b="b"/>
              <a:pathLst>
                <a:path w="278919" h="723902" fill="norm" stroke="1">
                  <a:moveTo>
                    <a:pt x="180975" y="0"/>
                  </a:moveTo>
                  <a:lnTo>
                    <a:pt x="278919" y="0"/>
                  </a:lnTo>
                  <a:lnTo>
                    <a:pt x="97944" y="723902"/>
                  </a:lnTo>
                  <a:lnTo>
                    <a:pt x="0" y="723902"/>
                  </a:lnTo>
                  <a:close/>
                </a:path>
              </a:pathLst>
            </a:custGeom>
            <a:solidFill>
              <a:srgbClr val="FFC200"/>
            </a:solidFill>
            <a:ln>
              <a:noFill/>
            </a:ln>
          </p:spPr>
          <p:txBody>
            <a:bodyPr wrap="square" lIns="45719" tIns="45719" rIns="45719" bIns="45719" numCol="1" anchor="ctr"/>
            <a:lstStyle/>
            <a:p>
              <a:pPr algn="ctr">
                <a:defRPr>
                  <a:solidFill>
                    <a:srgbClr val="FFFFFF"/>
                  </a:solidFill>
                </a:defRPr>
              </a:pPr>
            </a:p>
          </p:txBody>
        </p:sp>
        <p:sp>
          <p:nvSpPr>
            <p:cNvPr id="832" name="形状"/>
            <p:cNvSpPr/>
            <p:nvPr/>
          </p:nvSpPr>
          <p:spPr>
            <a:xfrm>
              <a:off x="678991" y="0"/>
              <a:ext cx="278919" cy="723902"/>
            </a:xfrm>
            <a:custGeom>
              <a:rect l="0" t="0" r="r" b="b"/>
              <a:pathLst>
                <a:path w="278919" h="723902" fill="norm" stroke="1">
                  <a:moveTo>
                    <a:pt x="180975" y="0"/>
                  </a:moveTo>
                  <a:lnTo>
                    <a:pt x="278919" y="0"/>
                  </a:lnTo>
                  <a:lnTo>
                    <a:pt x="97944" y="723902"/>
                  </a:lnTo>
                  <a:lnTo>
                    <a:pt x="0" y="723902"/>
                  </a:lnTo>
                  <a:close/>
                </a:path>
              </a:pathLst>
            </a:custGeom>
            <a:solidFill>
              <a:srgbClr val="FFC200"/>
            </a:solidFill>
            <a:ln>
              <a:noFill/>
            </a:ln>
          </p:spPr>
          <p:txBody>
            <a:bodyPr wrap="square" lIns="45719" tIns="45719" rIns="45719" bIns="45719" numCol="1" anchor="ctr"/>
            <a:lstStyle/>
            <a:p>
              <a:pPr algn="ctr">
                <a:defRPr>
                  <a:solidFill>
                    <a:srgbClr val="FFFFFF"/>
                  </a:solidFill>
                </a:defRPr>
              </a:pPr>
            </a:p>
          </p:txBody>
        </p:sp>
        <p:sp>
          <p:nvSpPr>
            <p:cNvPr id="833" name="形状"/>
            <p:cNvSpPr/>
            <p:nvPr/>
          </p:nvSpPr>
          <p:spPr>
            <a:xfrm>
              <a:off x="832279" y="0"/>
              <a:ext cx="278919" cy="723902"/>
            </a:xfrm>
            <a:custGeom>
              <a:rect l="0" t="0" r="r" b="b"/>
              <a:pathLst>
                <a:path w="278919" h="723902" fill="norm" stroke="1">
                  <a:moveTo>
                    <a:pt x="180975" y="0"/>
                  </a:moveTo>
                  <a:lnTo>
                    <a:pt x="278919" y="0"/>
                  </a:lnTo>
                  <a:lnTo>
                    <a:pt x="97944" y="723902"/>
                  </a:lnTo>
                  <a:lnTo>
                    <a:pt x="0" y="723902"/>
                  </a:lnTo>
                  <a:close/>
                </a:path>
              </a:pathLst>
            </a:custGeom>
            <a:solidFill>
              <a:srgbClr val="FFC200"/>
            </a:solidFill>
            <a:ln>
              <a:noFill/>
            </a:ln>
          </p:spPr>
          <p:txBody>
            <a:bodyPr wrap="square" lIns="45719" tIns="45719" rIns="45719" bIns="45719" numCol="1" anchor="ctr"/>
            <a:lstStyle/>
            <a:p>
              <a:pPr algn="ctr">
                <a:defRPr>
                  <a:solidFill>
                    <a:srgbClr val="FFFFFF"/>
                  </a:solidFill>
                </a:defRPr>
              </a:pPr>
            </a:p>
          </p:txBody>
        </p:sp>
        <p:sp>
          <p:nvSpPr>
            <p:cNvPr id="834" name="形状"/>
            <p:cNvSpPr/>
            <p:nvPr/>
          </p:nvSpPr>
          <p:spPr>
            <a:xfrm>
              <a:off x="985567" y="0"/>
              <a:ext cx="278919" cy="723902"/>
            </a:xfrm>
            <a:custGeom>
              <a:rect l="0" t="0" r="r" b="b"/>
              <a:pathLst>
                <a:path w="278919" h="723902" fill="norm" stroke="1">
                  <a:moveTo>
                    <a:pt x="180975" y="0"/>
                  </a:moveTo>
                  <a:lnTo>
                    <a:pt x="278919" y="0"/>
                  </a:lnTo>
                  <a:lnTo>
                    <a:pt x="97944" y="723902"/>
                  </a:lnTo>
                  <a:lnTo>
                    <a:pt x="0" y="723902"/>
                  </a:lnTo>
                  <a:close/>
                </a:path>
              </a:pathLst>
            </a:custGeom>
            <a:solidFill>
              <a:srgbClr val="FFC200"/>
            </a:solidFill>
            <a:ln>
              <a:noFill/>
            </a:ln>
          </p:spPr>
          <p:txBody>
            <a:bodyPr wrap="square" lIns="45719" tIns="45719" rIns="45719" bIns="45719" numCol="1" anchor="ctr"/>
            <a:lstStyle/>
            <a:p>
              <a:pPr algn="ctr">
                <a:defRPr>
                  <a:solidFill>
                    <a:srgbClr val="FFFFFF"/>
                  </a:solidFill>
                </a:defRPr>
              </a:pPr>
            </a:p>
          </p:txBody>
        </p:sp>
        <p:sp>
          <p:nvSpPr>
            <p:cNvPr id="835" name="形状"/>
            <p:cNvSpPr/>
            <p:nvPr/>
          </p:nvSpPr>
          <p:spPr>
            <a:xfrm>
              <a:off x="1138856" y="0"/>
              <a:ext cx="278919" cy="723902"/>
            </a:xfrm>
            <a:custGeom>
              <a:rect l="0" t="0" r="r" b="b"/>
              <a:pathLst>
                <a:path w="278919" h="723902" fill="norm" stroke="1">
                  <a:moveTo>
                    <a:pt x="180975" y="0"/>
                  </a:moveTo>
                  <a:lnTo>
                    <a:pt x="278919" y="0"/>
                  </a:lnTo>
                  <a:lnTo>
                    <a:pt x="97944" y="723902"/>
                  </a:lnTo>
                  <a:lnTo>
                    <a:pt x="0" y="723902"/>
                  </a:lnTo>
                  <a:close/>
                </a:path>
              </a:pathLst>
            </a:custGeom>
            <a:solidFill>
              <a:srgbClr val="FFC200"/>
            </a:solidFill>
            <a:ln>
              <a:noFill/>
            </a:ln>
          </p:spPr>
          <p:txBody>
            <a:bodyPr wrap="square" lIns="45719" tIns="45719" rIns="45719" bIns="45719" numCol="1" anchor="ctr"/>
            <a:lstStyle/>
            <a:p>
              <a:pPr algn="ctr">
                <a:defRPr>
                  <a:solidFill>
                    <a:srgbClr val="FFFFFF"/>
                  </a:solidFill>
                </a:defRPr>
              </a:pPr>
            </a:p>
          </p:txBody>
        </p:sp>
        <p:sp>
          <p:nvSpPr>
            <p:cNvPr id="836" name="形状"/>
            <p:cNvSpPr/>
            <p:nvPr/>
          </p:nvSpPr>
          <p:spPr>
            <a:xfrm>
              <a:off x="0" y="-1"/>
              <a:ext cx="651334" cy="723903"/>
            </a:xfrm>
            <a:custGeom>
              <a:rect l="0" t="0" r="r" b="b"/>
              <a:pathLst>
                <a:path w="651334" h="723903" fill="norm" stroke="1">
                  <a:moveTo>
                    <a:pt x="180986" y="0"/>
                  </a:moveTo>
                  <a:lnTo>
                    <a:pt x="651334" y="0"/>
                  </a:lnTo>
                  <a:lnTo>
                    <a:pt x="470348" y="723903"/>
                  </a:lnTo>
                  <a:lnTo>
                    <a:pt x="0" y="723903"/>
                  </a:lnTo>
                  <a:close/>
                </a:path>
              </a:pathLst>
            </a:custGeom>
            <a:solidFill>
              <a:srgbClr val="FFC200"/>
            </a:solidFill>
            <a:ln>
              <a:noFill/>
            </a:ln>
          </p:spPr>
          <p:txBody>
            <a:bodyPr wrap="square" lIns="45719" tIns="45719" rIns="45719" bIns="45719" numCol="1" anchor="ctr"/>
            <a:lstStyle/>
            <a:p>
              <a:pPr algn="ctr">
                <a:defRPr>
                  <a:solidFill>
                    <a:srgbClr val="FFFFFF"/>
                  </a:solidFill>
                </a:defRPr>
              </a:pPr>
            </a:p>
          </p:txBody>
        </p:sp>
      </p:grpSp>
      <p:sp>
        <p:nvSpPr>
          <p:cNvPr id="838" name="线条"/>
          <p:cNvSpPr/>
          <p:nvPr/>
        </p:nvSpPr>
        <p:spPr>
          <a:xfrm>
            <a:off x="1026579" y="549329"/>
            <a:ext cx="11165421" cy="1"/>
          </a:xfrm>
          <a:prstGeom prst="line">
            <a:avLst/>
          </a:prstGeom>
          <a:ln w="28575">
            <a:solidFill>
              <a:srgbClr val="323F4F"/>
            </a:solidFill>
            <a:miter/>
          </a:ln>
        </p:spPr>
        <p:txBody>
          <a:bodyPr lIns="0" tIns="0" rIns="0" bIns="0"/>
          <a:lstStyle/>
          <a:p>
            <a:pPr>
              <a:defRPr sz="1200">
                <a:latin typeface="Helvetica"/>
                <a:ea typeface="Helvetica"/>
              </a:defRPr>
            </a:pPr>
          </a:p>
        </p:txBody>
      </p:sp>
      <p:sp>
        <p:nvSpPr>
          <p:cNvPr id="839" name="标题文字添加"/>
          <p:cNvSpPr txBox="1"/>
          <p:nvPr/>
        </p:nvSpPr>
        <p:spPr>
          <a:xfrm>
            <a:off x="1111041" y="683638"/>
            <a:ext cx="2542541" cy="662941"/>
          </a:xfrm>
          <a:prstGeom prst="rect">
            <a:avLst/>
          </a:prstGeom>
          <a:ln w="12700">
            <a:miter/>
          </a:ln>
        </p:spPr>
        <p:txBody>
          <a:bodyPr wrap="none" lIns="45719" rIns="45719">
            <a:spAutoFit/>
          </a:bodyPr>
          <a:lstStyle>
            <a:lvl1pPr lvl="0" algn="ctr">
              <a:defRPr sz="3200" b="1">
                <a:solidFill>
                  <a:srgbClr val="44546A"/>
                </a:solidFill>
                <a:latin typeface="Helvetica"/>
                <a:ea typeface="Helvetica"/>
              </a:defRPr>
            </a:lvl1pPr>
          </a:lstStyle>
          <a:p>
            <a:pPr>
              <a:defRPr>
                <a:latin typeface="Century Gothic"/>
                <a:ea typeface="Century Gothic"/>
              </a:defRPr>
            </a:pPr>
            <a:r>
              <a:rPr>
                <a:latin typeface="Helvetica"/>
                <a:ea typeface="Helvetica"/>
              </a:rPr>
              <a:t>标题文字添加</a:t>
            </a:r>
          </a:p>
        </p:txBody>
      </p:sp>
      <p:sp>
        <p:nvSpPr>
          <p:cNvPr id="840" name="The user can demonstrate on a projector or computer, or print the presentation and make it into a film to be used"/>
          <p:cNvSpPr txBox="1"/>
          <p:nvPr/>
        </p:nvSpPr>
        <p:spPr>
          <a:xfrm>
            <a:off x="3838333" y="768276"/>
            <a:ext cx="5080001" cy="396241"/>
          </a:xfrm>
          <a:prstGeom prst="rect">
            <a:avLst/>
          </a:prstGeom>
          <a:ln w="12700">
            <a:miter/>
          </a:ln>
        </p:spPr>
        <p:txBody>
          <a:bodyPr lIns="45719" rIns="45719">
            <a:spAutoFit/>
          </a:bodyPr>
          <a:lstStyle>
            <a:lvl1pPr lvl="0">
              <a:defRPr sz="1000">
                <a:solidFill>
                  <a:srgbClr val="A6A6A6"/>
                </a:solidFill>
                <a:latin typeface="Century Gothic"/>
                <a:ea typeface="Century Gothic"/>
              </a:defRPr>
            </a:lvl1pPr>
          </a:lstStyle>
          <a:p>
            <a:r>
              <a:t>The user can demonstrate on a projector or computer, or print the presentation and make it into a film to be used</a:t>
            </a:r>
          </a:p>
        </p:txBody>
      </p:sp>
    </p:spTree>
  </p:cSld>
  <p:clrMapOvr>
    <a:masterClrMapping/>
  </p:clrMapOvr>
  <p:timing>
    <p:tnLst>
      <p:par>
        <p:cTn id="1" dur="indefinite" restart="never" fill="hold" nodeType="tmRoot">
          <p:childTnLst>
            <p:seq>
              <p:cTn id="2" dur="indefinite" fill="hold" nodeType="mainSeq">
                <p:childTnLst>
                  <p:par>
                    <p:cTn id="3" fill="hold">
                      <p:stCondLst>
                        <p:cond delay="indefinite"/>
                        <p:cond evt="onBegin">
                          <p:tn val="2"/>
                        </p:cond>
                      </p:stCondLst>
                      <p:childTnLst>
                        <p:par>
                          <p:cTn id="4" fill="hold">
                            <p:stCondLst>
                              <p:cond delay="0"/>
                            </p:stCondLst>
                            <p:childTnLst>
                              <p:par>
                                <p:cTn id="5" presetID="10" presetClass="entr" presetSubtype="0" fill="hold" nodeType="afterEffect">
                                  <p:stCondLst>
                                    <p:cond delay="0"/>
                                  </p:stCondLst>
                                  <p:childTnLst>
                                    <p:set>
                                      <p:cBhvr>
                                        <p:cTn dur="1" fill="hold">
                                          <p:stCondLst>
                                            <p:cond delay="0"/>
                                          </p:stCondLst>
                                        </p:cTn>
                                        <p:tgtEl>
                                          <p:spTgt spid="814"/>
                                        </p:tgtEl>
                                        <p:attrNameLst>
                                          <p:attrName>style.visibility</p:attrName>
                                        </p:attrNameLst>
                                      </p:cBhvr>
                                      <p:to>
                                        <p:strVal val="visible"/>
                                      </p:to>
                                    </p:set>
                                    <p:animEffect transition="in" filter="fade">
                                      <p:cBhvr>
                                        <p:cTn dur="500"/>
                                        <p:tgtEl>
                                          <p:spTgt spid="814"/>
                                        </p:tgtEl>
                                      </p:cBhvr>
                                    </p:animEffect>
                                  </p:childTnLst>
                                </p:cTn>
                              </p:par>
                            </p:childTnLst>
                          </p:cTn>
                        </p:par>
                        <p:par>
                          <p:cTn id="9" fill="hold">
                            <p:stCondLst>
                              <p:cond delay="500"/>
                            </p:stCondLst>
                            <p:childTnLst>
                              <p:par>
                                <p:cTn id="10" presetID="10" presetClass="entr" presetSubtype="0" fill="hold" nodeType="afterEffect">
                                  <p:stCondLst>
                                    <p:cond delay="0"/>
                                  </p:stCondLst>
                                  <p:childTnLst>
                                    <p:set>
                                      <p:cBhvr>
                                        <p:cTn dur="1" fill="hold">
                                          <p:stCondLst>
                                            <p:cond delay="0"/>
                                          </p:stCondLst>
                                        </p:cTn>
                                        <p:tgtEl>
                                          <p:spTgt spid="815"/>
                                        </p:tgtEl>
                                        <p:attrNameLst>
                                          <p:attrName>style.visibility</p:attrName>
                                        </p:attrNameLst>
                                      </p:cBhvr>
                                      <p:to>
                                        <p:strVal val="visible"/>
                                      </p:to>
                                    </p:set>
                                    <p:animEffect transition="in" filter="fade">
                                      <p:cBhvr>
                                        <p:cTn dur="500"/>
                                        <p:tgtEl>
                                          <p:spTgt spid="815"/>
                                        </p:tgtEl>
                                      </p:cBhvr>
                                    </p:animEffect>
                                  </p:childTnLst>
                                </p:cTn>
                              </p:par>
                            </p:childTnLst>
                          </p:cTn>
                        </p:par>
                        <p:par>
                          <p:cTn id="14" fill="hold">
                            <p:stCondLst>
                              <p:cond delay="1000"/>
                            </p:stCondLst>
                            <p:childTnLst>
                              <p:par>
                                <p:cTn id="15" presetID="10" presetClass="entr" presetSubtype="0" fill="hold" nodeType="afterEffect">
                                  <p:stCondLst>
                                    <p:cond delay="0"/>
                                  </p:stCondLst>
                                  <p:childTnLst>
                                    <p:set>
                                      <p:cBhvr>
                                        <p:cTn dur="1" fill="hold">
                                          <p:stCondLst>
                                            <p:cond delay="0"/>
                                          </p:stCondLst>
                                        </p:cTn>
                                        <p:tgtEl>
                                          <p:spTgt spid="816"/>
                                        </p:tgtEl>
                                        <p:attrNameLst>
                                          <p:attrName>style.visibility</p:attrName>
                                        </p:attrNameLst>
                                      </p:cBhvr>
                                      <p:to>
                                        <p:strVal val="visible"/>
                                      </p:to>
                                    </p:set>
                                    <p:animEffect transition="in" filter="fade">
                                      <p:cBhvr>
                                        <p:cTn dur="500"/>
                                        <p:tgtEl>
                                          <p:spTgt spid="816"/>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dur="1" fill="hold">
                                          <p:stCondLst>
                                            <p:cond delay="0"/>
                                          </p:stCondLst>
                                        </p:cTn>
                                        <p:tgtEl>
                                          <p:spTgt spid="817"/>
                                        </p:tgtEl>
                                        <p:attrNameLst>
                                          <p:attrName>style.visibility</p:attrName>
                                        </p:attrNameLst>
                                      </p:cBhvr>
                                      <p:to>
                                        <p:strVal val="visible"/>
                                      </p:to>
                                    </p:set>
                                    <p:animEffect transition="in" filter="fade">
                                      <p:cBhvr>
                                        <p:cTn dur="500"/>
                                        <p:tgtEl>
                                          <p:spTgt spid="817"/>
                                        </p:tgtEl>
                                      </p:cBhvr>
                                    </p:animEffect>
                                  </p:childTnLst>
                                </p:cTn>
                              </p:par>
                            </p:childTnLst>
                          </p:cTn>
                        </p:par>
                        <p:par>
                          <p:cTn id="24" fill="hold">
                            <p:stCondLst>
                              <p:cond delay="2000"/>
                            </p:stCondLst>
                            <p:childTnLst>
                              <p:par>
                                <p:cTn id="25" presetID="10" presetClass="entr" presetSubtype="0" fill="hold" nodeType="afterEffect">
                                  <p:stCondLst>
                                    <p:cond delay="0"/>
                                  </p:stCondLst>
                                  <p:childTnLst>
                                    <p:set>
                                      <p:cBhvr>
                                        <p:cTn dur="1" fill="hold">
                                          <p:stCondLst>
                                            <p:cond delay="0"/>
                                          </p:stCondLst>
                                        </p:cTn>
                                        <p:tgtEl>
                                          <p:spTgt spid="820"/>
                                        </p:tgtEl>
                                        <p:attrNameLst>
                                          <p:attrName>style.visibility</p:attrName>
                                        </p:attrNameLst>
                                      </p:cBhvr>
                                      <p:to>
                                        <p:strVal val="visible"/>
                                      </p:to>
                                    </p:set>
                                    <p:animEffect transition="in" filter="fade">
                                      <p:cBhvr>
                                        <p:cTn dur="500"/>
                                        <p:tgtEl>
                                          <p:spTgt spid="820"/>
                                        </p:tgtEl>
                                      </p:cBhvr>
                                    </p:animEffect>
                                  </p:childTnLst>
                                </p:cTn>
                              </p:par>
                            </p:childTnLst>
                          </p:cTn>
                        </p:par>
                        <p:par>
                          <p:cTn id="28" fill="hold">
                            <p:stCondLst>
                              <p:cond delay="2500"/>
                            </p:stCondLst>
                            <p:childTnLst>
                              <p:par>
                                <p:cTn id="29" presetID="10" presetClass="entr" presetSubtype="0" fill="hold" nodeType="afterEffect">
                                  <p:stCondLst>
                                    <p:cond delay="0"/>
                                  </p:stCondLst>
                                  <p:childTnLst>
                                    <p:set>
                                      <p:cBhvr>
                                        <p:cTn dur="1" fill="hold">
                                          <p:stCondLst>
                                            <p:cond delay="0"/>
                                          </p:stCondLst>
                                        </p:cTn>
                                        <p:tgtEl>
                                          <p:spTgt spid="823"/>
                                        </p:tgtEl>
                                        <p:attrNameLst>
                                          <p:attrName>style.visibility</p:attrName>
                                        </p:attrNameLst>
                                      </p:cBhvr>
                                      <p:to>
                                        <p:strVal val="visible"/>
                                      </p:to>
                                    </p:set>
                                    <p:animEffect transition="in" filter="fade">
                                      <p:cBhvr>
                                        <p:cTn dur="500"/>
                                        <p:tgtEl>
                                          <p:spTgt spid="823"/>
                                        </p:tgtEl>
                                      </p:cBhvr>
                                    </p:animEffect>
                                  </p:childTnLst>
                                </p:cTn>
                              </p:par>
                            </p:childTnLst>
                          </p:cTn>
                        </p:par>
                        <p:par>
                          <p:cTn id="32" fill="hold">
                            <p:stCondLst>
                              <p:cond delay="3000"/>
                            </p:stCondLst>
                            <p:childTnLst>
                              <p:par>
                                <p:cTn id="33" presetID="10" presetClass="entr" presetSubtype="0" fill="hold" nodeType="afterEffect">
                                  <p:stCondLst>
                                    <p:cond delay="0"/>
                                  </p:stCondLst>
                                  <p:childTnLst>
                                    <p:set>
                                      <p:cBhvr>
                                        <p:cTn dur="1" fill="hold">
                                          <p:stCondLst>
                                            <p:cond delay="0"/>
                                          </p:stCondLst>
                                        </p:cTn>
                                        <p:tgtEl>
                                          <p:spTgt spid="826"/>
                                        </p:tgtEl>
                                        <p:attrNameLst>
                                          <p:attrName>style.visibility</p:attrName>
                                        </p:attrNameLst>
                                      </p:cBhvr>
                                      <p:to>
                                        <p:strVal val="visible"/>
                                      </p:to>
                                    </p:set>
                                    <p:animEffect transition="in" filter="fade">
                                      <p:cBhvr>
                                        <p:cTn dur="500"/>
                                        <p:tgtEl>
                                          <p:spTgt spid="826"/>
                                        </p:tgtEl>
                                      </p:cBhvr>
                                    </p:animEffect>
                                  </p:childTnLst>
                                </p:cTn>
                              </p:par>
                            </p:childTnLst>
                          </p:cTn>
                        </p:par>
                        <p:par>
                          <p:cTn id="36" fill="hold">
                            <p:stCondLst>
                              <p:cond delay="3500"/>
                            </p:stCondLst>
                            <p:childTnLst>
                              <p:par>
                                <p:cTn id="37" presetID="10" presetClass="entr" presetSubtype="0" fill="hold" nodeType="afterEffect">
                                  <p:stCondLst>
                                    <p:cond delay="0"/>
                                  </p:stCondLst>
                                  <p:childTnLst>
                                    <p:set>
                                      <p:cBhvr>
                                        <p:cTn dur="1" fill="hold">
                                          <p:stCondLst>
                                            <p:cond delay="0"/>
                                          </p:stCondLst>
                                        </p:cTn>
                                        <p:tgtEl>
                                          <p:spTgt spid="829"/>
                                        </p:tgtEl>
                                        <p:attrNameLst>
                                          <p:attrName>style.visibility</p:attrName>
                                        </p:attrNameLst>
                                      </p:cBhvr>
                                      <p:to>
                                        <p:strVal val="visible"/>
                                      </p:to>
                                    </p:set>
                                    <p:animEffect transition="in" filter="fade">
                                      <p:cBhvr>
                                        <p:cTn dur="500"/>
                                        <p:tgtEl>
                                          <p:spTgt spid="829"/>
                                        </p:tgtEl>
                                      </p:cBhvr>
                                    </p:animEffect>
                                  </p:childTnLst>
                                </p:cTn>
                              </p:par>
                            </p:childTnLst>
                          </p:cTn>
                        </p:par>
                        <p:par>
                          <p:cTn id="40" fill="hold">
                            <p:stCondLst>
                              <p:cond delay="4000"/>
                            </p:stCondLst>
                            <p:childTnLst>
                              <p:par>
                                <p:cTn id="41" presetID="2" presetClass="entr" presetSubtype="4" fill="hold" nodeType="afterEffect">
                                  <p:stCondLst>
                                    <p:cond delay="0"/>
                                  </p:stCondLst>
                                  <p:childTnLst>
                                    <p:set>
                                      <p:cBhvr>
                                        <p:cTn id="42" fill="hold"/>
                                        <p:tgtEl>
                                          <p:spTgt spid="801"/>
                                        </p:tgtEl>
                                        <p:attrNameLst>
                                          <p:attrName>style.visibility</p:attrName>
                                        </p:attrNameLst>
                                      </p:cBhvr>
                                      <p:to>
                                        <p:strVal val="visible"/>
                                      </p:to>
                                    </p:set>
                                    <p:anim calcmode="lin" valueType="num">
                                      <p:cBhvr>
                                        <p:cTn id="43" dur="1000" fill="hold"/>
                                        <p:tgtEl>
                                          <p:spTgt spid="801"/>
                                        </p:tgtEl>
                                        <p:attrNameLst>
                                          <p:attrName>ppt_x</p:attrName>
                                        </p:attrNameLst>
                                      </p:cBhvr>
                                      <p:tavLst>
                                        <p:tav tm="0">
                                          <p:val>
                                            <p:strVal val="#ppt_x"/>
                                          </p:val>
                                        </p:tav>
                                        <p:tav tm="100000">
                                          <p:val>
                                            <p:strVal val="#ppt_x"/>
                                          </p:val>
                                        </p:tav>
                                      </p:tavLst>
                                    </p:anim>
                                    <p:anim calcmode="lin" valueType="num">
                                      <p:cBhvr>
                                        <p:cTn id="44" dur="1000" fill="hold"/>
                                        <p:tgtEl>
                                          <p:spTgt spid="801"/>
                                        </p:tgtEl>
                                        <p:attrNameLst>
                                          <p:attrName>ppt_y</p:attrName>
                                        </p:attrNameLst>
                                      </p:cBhvr>
                                      <p:tavLst>
                                        <p:tav tm="0">
                                          <p:val>
                                            <p:strVal val="1+#ppt_h/2"/>
                                          </p:val>
                                        </p:tav>
                                        <p:tav tm="100000">
                                          <p:val>
                                            <p:strVal val="#ppt_y"/>
                                          </p:val>
                                        </p:tav>
                                      </p:tavLst>
                                    </p:anim>
                                  </p:childTnLst>
                                </p:cTn>
                              </p:par>
                            </p:childTnLst>
                          </p:cTn>
                        </p:par>
                        <p:par>
                          <p:cTn id="45" fill="hold">
                            <p:stCondLst>
                              <p:cond delay="6000"/>
                            </p:stCondLst>
                            <p:childTnLst>
                              <p:par>
                                <p:cTn id="46" presetID="2" presetClass="entr" presetSubtype="4" fill="hold" nodeType="afterEffect">
                                  <p:stCondLst>
                                    <p:cond delay="0"/>
                                  </p:stCondLst>
                                  <p:childTnLst>
                                    <p:set>
                                      <p:cBhvr>
                                        <p:cTn id="47" fill="hold"/>
                                        <p:tgtEl>
                                          <p:spTgt spid="805"/>
                                        </p:tgtEl>
                                        <p:attrNameLst>
                                          <p:attrName>style.visibility</p:attrName>
                                        </p:attrNameLst>
                                      </p:cBhvr>
                                      <p:to>
                                        <p:strVal val="visible"/>
                                      </p:to>
                                    </p:set>
                                    <p:anim calcmode="lin" valueType="num">
                                      <p:cBhvr>
                                        <p:cTn id="48" dur="1000" fill="hold"/>
                                        <p:tgtEl>
                                          <p:spTgt spid="805"/>
                                        </p:tgtEl>
                                        <p:attrNameLst>
                                          <p:attrName>ppt_x</p:attrName>
                                        </p:attrNameLst>
                                      </p:cBhvr>
                                      <p:tavLst>
                                        <p:tav tm="0">
                                          <p:val>
                                            <p:strVal val="#ppt_x"/>
                                          </p:val>
                                        </p:tav>
                                        <p:tav tm="100000">
                                          <p:val>
                                            <p:strVal val="#ppt_x"/>
                                          </p:val>
                                        </p:tav>
                                      </p:tavLst>
                                    </p:anim>
                                    <p:anim calcmode="lin" valueType="num">
                                      <p:cBhvr>
                                        <p:cTn id="49" dur="1000" fill="hold"/>
                                        <p:tgtEl>
                                          <p:spTgt spid="805"/>
                                        </p:tgtEl>
                                        <p:attrNameLst>
                                          <p:attrName>ppt_y</p:attrName>
                                        </p:attrNameLst>
                                      </p:cBhvr>
                                      <p:tavLst>
                                        <p:tav tm="0">
                                          <p:val>
                                            <p:strVal val="1+#ppt_h/2"/>
                                          </p:val>
                                        </p:tav>
                                        <p:tav tm="100000">
                                          <p:val>
                                            <p:strVal val="#ppt_y"/>
                                          </p:val>
                                        </p:tav>
                                      </p:tavLst>
                                    </p:anim>
                                  </p:childTnLst>
                                </p:cTn>
                              </p:par>
                            </p:childTnLst>
                          </p:cTn>
                        </p:par>
                        <p:par>
                          <p:cTn id="50" fill="hold">
                            <p:stCondLst>
                              <p:cond delay="8000"/>
                            </p:stCondLst>
                            <p:childTnLst>
                              <p:par>
                                <p:cTn id="51" presetID="2" presetClass="entr" presetSubtype="4" fill="hold" nodeType="afterEffect">
                                  <p:stCondLst>
                                    <p:cond delay="0"/>
                                  </p:stCondLst>
                                  <p:childTnLst>
                                    <p:set>
                                      <p:cBhvr>
                                        <p:cTn id="52" fill="hold"/>
                                        <p:tgtEl>
                                          <p:spTgt spid="809"/>
                                        </p:tgtEl>
                                        <p:attrNameLst>
                                          <p:attrName>style.visibility</p:attrName>
                                        </p:attrNameLst>
                                      </p:cBhvr>
                                      <p:to>
                                        <p:strVal val="visible"/>
                                      </p:to>
                                    </p:set>
                                    <p:anim calcmode="lin" valueType="num">
                                      <p:cBhvr>
                                        <p:cTn id="53" dur="1000" fill="hold"/>
                                        <p:tgtEl>
                                          <p:spTgt spid="809"/>
                                        </p:tgtEl>
                                        <p:attrNameLst>
                                          <p:attrName>ppt_x</p:attrName>
                                        </p:attrNameLst>
                                      </p:cBhvr>
                                      <p:tavLst>
                                        <p:tav tm="0">
                                          <p:val>
                                            <p:strVal val="#ppt_x"/>
                                          </p:val>
                                        </p:tav>
                                        <p:tav tm="100000">
                                          <p:val>
                                            <p:strVal val="#ppt_x"/>
                                          </p:val>
                                        </p:tav>
                                      </p:tavLst>
                                    </p:anim>
                                    <p:anim calcmode="lin" valueType="num">
                                      <p:cBhvr>
                                        <p:cTn id="54" dur="1000" fill="hold"/>
                                        <p:tgtEl>
                                          <p:spTgt spid="809"/>
                                        </p:tgtEl>
                                        <p:attrNameLst>
                                          <p:attrName>ppt_y</p:attrName>
                                        </p:attrNameLst>
                                      </p:cBhvr>
                                      <p:tavLst>
                                        <p:tav tm="0">
                                          <p:val>
                                            <p:strVal val="1+#ppt_h/2"/>
                                          </p:val>
                                        </p:tav>
                                        <p:tav tm="100000">
                                          <p:val>
                                            <p:strVal val="#ppt_y"/>
                                          </p:val>
                                        </p:tav>
                                      </p:tavLst>
                                    </p:anim>
                                  </p:childTnLst>
                                </p:cTn>
                              </p:par>
                            </p:childTnLst>
                          </p:cTn>
                        </p:par>
                        <p:par>
                          <p:cTn id="55" fill="hold">
                            <p:stCondLst>
                              <p:cond delay="10000"/>
                            </p:stCondLst>
                            <p:childTnLst>
                              <p:par>
                                <p:cTn id="56" presetID="2" presetClass="entr" presetSubtype="4" fill="hold" nodeType="afterEffect">
                                  <p:stCondLst>
                                    <p:cond delay="0"/>
                                  </p:stCondLst>
                                  <p:childTnLst>
                                    <p:set>
                                      <p:cBhvr>
                                        <p:cTn id="57" fill="hold"/>
                                        <p:tgtEl>
                                          <p:spTgt spid="813"/>
                                        </p:tgtEl>
                                        <p:attrNameLst>
                                          <p:attrName>style.visibility</p:attrName>
                                        </p:attrNameLst>
                                      </p:cBhvr>
                                      <p:to>
                                        <p:strVal val="visible"/>
                                      </p:to>
                                    </p:set>
                                    <p:anim calcmode="lin" valueType="num">
                                      <p:cBhvr>
                                        <p:cTn id="58" dur="1000" fill="hold"/>
                                        <p:tgtEl>
                                          <p:spTgt spid="813"/>
                                        </p:tgtEl>
                                        <p:attrNameLst>
                                          <p:attrName>ppt_x</p:attrName>
                                        </p:attrNameLst>
                                      </p:cBhvr>
                                      <p:tavLst>
                                        <p:tav tm="0">
                                          <p:val>
                                            <p:strVal val="#ppt_x"/>
                                          </p:val>
                                        </p:tav>
                                        <p:tav tm="100000">
                                          <p:val>
                                            <p:strVal val="#ppt_x"/>
                                          </p:val>
                                        </p:tav>
                                      </p:tavLst>
                                    </p:anim>
                                    <p:anim calcmode="lin" valueType="num">
                                      <p:cBhvr>
                                        <p:cTn id="59" dur="1000" fill="hold"/>
                                        <p:tgtEl>
                                          <p:spTgt spid="8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1">
  <p:cSld>
    <p:spTree>
      <p:nvGrpSpPr>
        <p:cNvPr id="1" name=""/>
        <p:cNvGrpSpPr/>
        <p:nvPr/>
      </p:nvGrpSpPr>
      <p:grpSpPr>
        <a:xfrm>
          <a:off x="0" y="0"/>
          <a:ext cx="0" cy="0"/>
          <a:chOff x="0" y="0"/>
          <a:chExt cx="0" cy="0"/>
        </a:xfrm>
      </p:grpSpPr>
      <p:grpSp>
        <p:nvGrpSpPr>
          <p:cNvPr id="845" name="成组"/>
          <p:cNvGrpSpPr/>
          <p:nvPr/>
        </p:nvGrpSpPr>
        <p:grpSpPr>
          <a:xfrm>
            <a:off x="3707234" y="2841076"/>
            <a:ext cx="4717279" cy="1196488"/>
            <a:chOff x="0" y="0"/>
            <a:chExt cx="4717277" cy="1196486"/>
          </a:xfrm>
        </p:grpSpPr>
        <p:sp>
          <p:nvSpPr>
            <p:cNvPr id="842" name="线条"/>
            <p:cNvSpPr/>
            <p:nvPr/>
          </p:nvSpPr>
          <p:spPr>
            <a:xfrm>
              <a:off x="0" y="899639"/>
              <a:ext cx="847726" cy="276210"/>
            </a:xfrm>
            <a:prstGeom prst="line">
              <a:avLst/>
            </a:prstGeom>
            <a:noFill/>
            <a:ln w="6350" cap="flat">
              <a:solidFill>
                <a:srgbClr val="D9D9D9"/>
              </a:solidFill>
              <a:prstDash val="dash"/>
              <a:miter/>
            </a:ln>
          </p:spPr>
          <p:txBody>
            <a:bodyPr wrap="square" lIns="0" tIns="0" rIns="0" bIns="0" numCol="1" anchor="t"/>
            <a:lstStyle/>
            <a:p>
              <a:pPr>
                <a:defRPr sz="1200">
                  <a:latin typeface="Helvetica"/>
                  <a:ea typeface="Helvetica"/>
                </a:defRPr>
              </a:pPr>
            </a:p>
          </p:txBody>
        </p:sp>
        <p:sp>
          <p:nvSpPr>
            <p:cNvPr id="843" name="线条"/>
            <p:cNvSpPr/>
            <p:nvPr/>
          </p:nvSpPr>
          <p:spPr>
            <a:xfrm flipH="1">
              <a:off x="2016276" y="879003"/>
              <a:ext cx="744979" cy="317484"/>
            </a:xfrm>
            <a:prstGeom prst="line">
              <a:avLst/>
            </a:prstGeom>
            <a:noFill/>
            <a:ln w="6350" cap="flat">
              <a:solidFill>
                <a:srgbClr val="D9D9D9"/>
              </a:solidFill>
              <a:prstDash val="dash"/>
              <a:miter/>
            </a:ln>
          </p:spPr>
          <p:txBody>
            <a:bodyPr wrap="square" lIns="0" tIns="0" rIns="0" bIns="0" numCol="1" anchor="t"/>
            <a:lstStyle/>
            <a:p>
              <a:pPr>
                <a:defRPr sz="1200">
                  <a:latin typeface="Helvetica"/>
                  <a:ea typeface="Helvetica"/>
                </a:defRPr>
              </a:pPr>
            </a:p>
          </p:txBody>
        </p:sp>
        <p:sp>
          <p:nvSpPr>
            <p:cNvPr id="844" name="线条"/>
            <p:cNvSpPr/>
            <p:nvPr/>
          </p:nvSpPr>
          <p:spPr>
            <a:xfrm flipH="1">
              <a:off x="3972299" y="-1"/>
              <a:ext cx="744979" cy="317484"/>
            </a:xfrm>
            <a:prstGeom prst="line">
              <a:avLst/>
            </a:prstGeom>
            <a:noFill/>
            <a:ln w="6350" cap="flat">
              <a:solidFill>
                <a:srgbClr val="D9D9D9"/>
              </a:solidFill>
              <a:prstDash val="dash"/>
              <a:miter/>
            </a:ln>
          </p:spPr>
          <p:txBody>
            <a:bodyPr wrap="square" lIns="0" tIns="0" rIns="0" bIns="0" numCol="1" anchor="t"/>
            <a:lstStyle/>
            <a:p>
              <a:pPr>
                <a:defRPr sz="1200">
                  <a:latin typeface="Helvetica"/>
                  <a:ea typeface="Helvetica"/>
                </a:defRPr>
              </a:pPr>
            </a:p>
          </p:txBody>
        </p:sp>
      </p:grpSp>
      <p:sp>
        <p:nvSpPr>
          <p:cNvPr id="846" name="正方形"/>
          <p:cNvSpPr/>
          <p:nvPr/>
        </p:nvSpPr>
        <p:spPr>
          <a:xfrm rot="1234548">
            <a:off x="4234200" y="3372327"/>
            <a:ext cx="182881" cy="175261"/>
          </a:xfrm>
          <a:prstGeom prst="chevron">
            <a:avLst>
              <a:gd name="adj" fmla="val 0"/>
            </a:avLst>
          </a:prstGeom>
          <a:solidFill>
            <a:srgbClr val="D0CECE"/>
          </a:solidFill>
          <a:ln w="12700">
            <a:miter/>
          </a:ln>
        </p:spPr>
        <p:txBody>
          <a:bodyPr lIns="45719" rIns="45719" anchor="ctr"/>
          <a:lstStyle/>
          <a:p>
            <a:pPr algn="ctr"/>
          </a:p>
        </p:txBody>
      </p:sp>
      <p:sp>
        <p:nvSpPr>
          <p:cNvPr id="847" name="正方形"/>
          <p:cNvSpPr/>
          <p:nvPr/>
        </p:nvSpPr>
        <p:spPr>
          <a:xfrm rot="20150453">
            <a:off x="5853014" y="3486503"/>
            <a:ext cx="182881" cy="175261"/>
          </a:xfrm>
          <a:prstGeom prst="chevron">
            <a:avLst>
              <a:gd name="adj" fmla="val 0"/>
            </a:avLst>
          </a:prstGeom>
          <a:solidFill>
            <a:srgbClr val="D0CECE"/>
          </a:solidFill>
          <a:ln w="12700">
            <a:miter/>
          </a:ln>
        </p:spPr>
        <p:txBody>
          <a:bodyPr lIns="45719" rIns="45719" anchor="ctr"/>
          <a:lstStyle/>
          <a:p>
            <a:pPr algn="ctr"/>
          </a:p>
        </p:txBody>
      </p:sp>
      <p:sp>
        <p:nvSpPr>
          <p:cNvPr id="848" name="正方形"/>
          <p:cNvSpPr/>
          <p:nvPr/>
        </p:nvSpPr>
        <p:spPr>
          <a:xfrm rot="20150453">
            <a:off x="7853264" y="2645594"/>
            <a:ext cx="182881" cy="175261"/>
          </a:xfrm>
          <a:prstGeom prst="chevron">
            <a:avLst>
              <a:gd name="adj" fmla="val 0"/>
            </a:avLst>
          </a:prstGeom>
          <a:solidFill>
            <a:srgbClr val="D0CECE"/>
          </a:solidFill>
          <a:ln w="12700">
            <a:miter/>
          </a:ln>
        </p:spPr>
        <p:txBody>
          <a:bodyPr lIns="45719" rIns="45719" anchor="ctr"/>
          <a:lstStyle/>
          <a:p>
            <a:pPr algn="ctr"/>
          </a:p>
        </p:txBody>
      </p:sp>
      <p:grpSp>
        <p:nvGrpSpPr>
          <p:cNvPr id="851" name="成组"/>
          <p:cNvGrpSpPr/>
          <p:nvPr/>
        </p:nvGrpSpPr>
        <p:grpSpPr>
          <a:xfrm>
            <a:off x="1332696" y="1896492"/>
            <a:ext cx="1962046" cy="751026"/>
            <a:chOff x="0" y="0"/>
            <a:chExt cx="1962045" cy="751024"/>
          </a:xfrm>
        </p:grpSpPr>
        <p:sp>
          <p:nvSpPr>
            <p:cNvPr id="849" name="The user can demonstrate on a projector or computer,"/>
            <p:cNvSpPr txBox="1"/>
            <p:nvPr/>
          </p:nvSpPr>
          <p:spPr>
            <a:xfrm>
              <a:off x="0" y="324304"/>
              <a:ext cx="1962046" cy="426722"/>
            </a:xfrm>
            <a:prstGeom prst="rect">
              <a:avLst/>
            </a:prstGeom>
            <a:noFill/>
            <a:ln>
              <a:noFill/>
            </a:ln>
          </p:spPr>
          <p:txBody>
            <a:bodyPr wrap="square" lIns="45719" tIns="45719" rIns="45719" bIns="45719" numCol="1" anchor="t">
              <a:spAutoFit/>
            </a:bodyPr>
            <a:lstStyle>
              <a:lvl1pPr lvl="0">
                <a:lnSpc>
                  <a:spcPct val="120000"/>
                </a:lnSpc>
                <a:defRPr sz="1000">
                  <a:solidFill>
                    <a:srgbClr val="80807F"/>
                  </a:solidFill>
                  <a:latin typeface="Century Gothic"/>
                  <a:ea typeface="Century Gothic"/>
                </a:defRPr>
              </a:lvl1pPr>
            </a:lstStyle>
            <a:p>
              <a:r>
                <a:t>The user can demonstrate on a projector or computer, </a:t>
              </a:r>
            </a:p>
          </p:txBody>
        </p:sp>
        <p:sp>
          <p:nvSpPr>
            <p:cNvPr id="850" name="标题文字添加"/>
            <p:cNvSpPr txBox="1"/>
            <p:nvPr/>
          </p:nvSpPr>
          <p:spPr>
            <a:xfrm>
              <a:off x="0" y="0"/>
              <a:ext cx="1474002" cy="370840"/>
            </a:xfrm>
            <a:prstGeom prst="rect">
              <a:avLst/>
            </a:prstGeom>
            <a:noFill/>
            <a:ln>
              <a:noFill/>
            </a:ln>
          </p:spPr>
          <p:txBody>
            <a:bodyPr wrap="square" lIns="45719" tIns="45719" rIns="45719" bIns="45719" numCol="1" anchor="t">
              <a:spAutoFit/>
            </a:bodyPr>
            <a:lstStyle>
              <a:lvl1pPr lvl="0" algn="just">
                <a:lnSpc>
                  <a:spcPct val="120000"/>
                </a:lnSpc>
                <a:defRPr sz="1600" b="1">
                  <a:solidFill>
                    <a:srgbClr val="404040"/>
                  </a:solidFill>
                  <a:latin typeface="Helvetica"/>
                  <a:ea typeface="Helvetica"/>
                </a:defRPr>
              </a:lvl1pPr>
            </a:lstStyle>
            <a:p>
              <a:r>
                <a:t>标题文字添加</a:t>
              </a:r>
            </a:p>
          </p:txBody>
        </p:sp>
      </p:grpSp>
      <p:grpSp>
        <p:nvGrpSpPr>
          <p:cNvPr id="854" name="成组"/>
          <p:cNvGrpSpPr/>
          <p:nvPr/>
        </p:nvGrpSpPr>
        <p:grpSpPr>
          <a:xfrm>
            <a:off x="3022390" y="4957840"/>
            <a:ext cx="2072124" cy="751026"/>
            <a:chOff x="0" y="0"/>
            <a:chExt cx="2072123" cy="751025"/>
          </a:xfrm>
        </p:grpSpPr>
        <p:sp>
          <p:nvSpPr>
            <p:cNvPr id="852" name="The user can demonstrate on a projector or computer,"/>
            <p:cNvSpPr txBox="1"/>
            <p:nvPr/>
          </p:nvSpPr>
          <p:spPr>
            <a:xfrm>
              <a:off x="1" y="324305"/>
              <a:ext cx="2072123" cy="426721"/>
            </a:xfrm>
            <a:prstGeom prst="rect">
              <a:avLst/>
            </a:prstGeom>
            <a:noFill/>
            <a:ln>
              <a:noFill/>
            </a:ln>
          </p:spPr>
          <p:txBody>
            <a:bodyPr wrap="square" lIns="45719" tIns="45719" rIns="45719" bIns="45719" numCol="1" anchor="t">
              <a:spAutoFit/>
            </a:bodyPr>
            <a:lstStyle>
              <a:lvl1pPr lvl="0">
                <a:lnSpc>
                  <a:spcPct val="120000"/>
                </a:lnSpc>
                <a:defRPr sz="1000">
                  <a:solidFill>
                    <a:srgbClr val="80807F"/>
                  </a:solidFill>
                  <a:latin typeface="Century Gothic"/>
                  <a:ea typeface="Century Gothic"/>
                </a:defRPr>
              </a:lvl1pPr>
            </a:lstStyle>
            <a:p>
              <a:r>
                <a:t>The user can demonstrate on a projector or computer, </a:t>
              </a:r>
            </a:p>
          </p:txBody>
        </p:sp>
        <p:sp>
          <p:nvSpPr>
            <p:cNvPr id="853" name="标题文字添加"/>
            <p:cNvSpPr txBox="1"/>
            <p:nvPr/>
          </p:nvSpPr>
          <p:spPr>
            <a:xfrm>
              <a:off x="0" y="0"/>
              <a:ext cx="1474004" cy="370840"/>
            </a:xfrm>
            <a:prstGeom prst="rect">
              <a:avLst/>
            </a:prstGeom>
            <a:noFill/>
            <a:ln>
              <a:noFill/>
            </a:ln>
          </p:spPr>
          <p:txBody>
            <a:bodyPr wrap="square" lIns="45719" tIns="45719" rIns="45719" bIns="45719" numCol="1" anchor="t">
              <a:spAutoFit/>
            </a:bodyPr>
            <a:lstStyle>
              <a:lvl1pPr lvl="0" algn="just">
                <a:lnSpc>
                  <a:spcPct val="120000"/>
                </a:lnSpc>
                <a:defRPr sz="1600" b="1">
                  <a:solidFill>
                    <a:srgbClr val="404040"/>
                  </a:solidFill>
                  <a:latin typeface="Helvetica"/>
                  <a:ea typeface="Helvetica"/>
                </a:defRPr>
              </a:lvl1pPr>
            </a:lstStyle>
            <a:p>
              <a:r>
                <a:t>标题文字添加</a:t>
              </a:r>
            </a:p>
          </p:txBody>
        </p:sp>
      </p:grpSp>
      <p:grpSp>
        <p:nvGrpSpPr>
          <p:cNvPr id="857" name="成组"/>
          <p:cNvGrpSpPr/>
          <p:nvPr/>
        </p:nvGrpSpPr>
        <p:grpSpPr>
          <a:xfrm>
            <a:off x="7248345" y="4278329"/>
            <a:ext cx="2105898" cy="751026"/>
            <a:chOff x="0" y="0"/>
            <a:chExt cx="2105897" cy="751025"/>
          </a:xfrm>
        </p:grpSpPr>
        <p:sp>
          <p:nvSpPr>
            <p:cNvPr id="855" name="The user can demonstrate on a projector or computer,"/>
            <p:cNvSpPr txBox="1"/>
            <p:nvPr/>
          </p:nvSpPr>
          <p:spPr>
            <a:xfrm>
              <a:off x="0" y="324305"/>
              <a:ext cx="2105898" cy="426721"/>
            </a:xfrm>
            <a:prstGeom prst="rect">
              <a:avLst/>
            </a:prstGeom>
            <a:noFill/>
            <a:ln>
              <a:noFill/>
            </a:ln>
          </p:spPr>
          <p:txBody>
            <a:bodyPr wrap="square" lIns="45719" tIns="45719" rIns="45719" bIns="45719" numCol="1" anchor="t">
              <a:spAutoFit/>
            </a:bodyPr>
            <a:lstStyle>
              <a:lvl1pPr lvl="0">
                <a:lnSpc>
                  <a:spcPct val="120000"/>
                </a:lnSpc>
                <a:defRPr sz="1000">
                  <a:solidFill>
                    <a:srgbClr val="80807F"/>
                  </a:solidFill>
                  <a:latin typeface="Century Gothic"/>
                  <a:ea typeface="Century Gothic"/>
                </a:defRPr>
              </a:lvl1pPr>
            </a:lstStyle>
            <a:p>
              <a:r>
                <a:t>The user can demonstrate on a projector or computer, </a:t>
              </a:r>
            </a:p>
          </p:txBody>
        </p:sp>
        <p:sp>
          <p:nvSpPr>
            <p:cNvPr id="856" name="标题文字添加"/>
            <p:cNvSpPr txBox="1"/>
            <p:nvPr/>
          </p:nvSpPr>
          <p:spPr>
            <a:xfrm>
              <a:off x="0" y="0"/>
              <a:ext cx="1474004" cy="370840"/>
            </a:xfrm>
            <a:prstGeom prst="rect">
              <a:avLst/>
            </a:prstGeom>
            <a:noFill/>
            <a:ln>
              <a:noFill/>
            </a:ln>
          </p:spPr>
          <p:txBody>
            <a:bodyPr wrap="square" lIns="45719" tIns="45719" rIns="45719" bIns="45719" numCol="1" anchor="t">
              <a:spAutoFit/>
            </a:bodyPr>
            <a:lstStyle>
              <a:lvl1pPr lvl="0" algn="just">
                <a:lnSpc>
                  <a:spcPct val="120000"/>
                </a:lnSpc>
                <a:defRPr sz="1600" b="1">
                  <a:solidFill>
                    <a:srgbClr val="404040"/>
                  </a:solidFill>
                  <a:latin typeface="Helvetica"/>
                  <a:ea typeface="Helvetica"/>
                </a:defRPr>
              </a:lvl1pPr>
            </a:lstStyle>
            <a:p>
              <a:r>
                <a:t>标题文字添加</a:t>
              </a:r>
            </a:p>
          </p:txBody>
        </p:sp>
      </p:grpSp>
      <p:grpSp>
        <p:nvGrpSpPr>
          <p:cNvPr id="860" name="成组"/>
          <p:cNvGrpSpPr/>
          <p:nvPr/>
        </p:nvGrpSpPr>
        <p:grpSpPr>
          <a:xfrm>
            <a:off x="9689294" y="2935896"/>
            <a:ext cx="2125335" cy="751026"/>
            <a:chOff x="0" y="0"/>
            <a:chExt cx="2125334" cy="751025"/>
          </a:xfrm>
        </p:grpSpPr>
        <p:sp>
          <p:nvSpPr>
            <p:cNvPr id="858" name="The user can demonstrate on a projector or computer,"/>
            <p:cNvSpPr txBox="1"/>
            <p:nvPr/>
          </p:nvSpPr>
          <p:spPr>
            <a:xfrm>
              <a:off x="0" y="324305"/>
              <a:ext cx="2125335" cy="426721"/>
            </a:xfrm>
            <a:prstGeom prst="rect">
              <a:avLst/>
            </a:prstGeom>
            <a:noFill/>
            <a:ln>
              <a:noFill/>
            </a:ln>
          </p:spPr>
          <p:txBody>
            <a:bodyPr wrap="square" lIns="45719" tIns="45719" rIns="45719" bIns="45719" numCol="1" anchor="t">
              <a:spAutoFit/>
            </a:bodyPr>
            <a:lstStyle>
              <a:lvl1pPr lvl="0">
                <a:lnSpc>
                  <a:spcPct val="120000"/>
                </a:lnSpc>
                <a:defRPr sz="1000">
                  <a:solidFill>
                    <a:srgbClr val="80807F"/>
                  </a:solidFill>
                  <a:latin typeface="Century Gothic"/>
                  <a:ea typeface="Century Gothic"/>
                </a:defRPr>
              </a:lvl1pPr>
            </a:lstStyle>
            <a:p>
              <a:r>
                <a:t>The user can demonstrate on a projector or computer, </a:t>
              </a:r>
            </a:p>
          </p:txBody>
        </p:sp>
        <p:sp>
          <p:nvSpPr>
            <p:cNvPr id="859" name="标题文字添加"/>
            <p:cNvSpPr txBox="1"/>
            <p:nvPr/>
          </p:nvSpPr>
          <p:spPr>
            <a:xfrm>
              <a:off x="0" y="0"/>
              <a:ext cx="1474004" cy="370840"/>
            </a:xfrm>
            <a:prstGeom prst="rect">
              <a:avLst/>
            </a:prstGeom>
            <a:noFill/>
            <a:ln>
              <a:noFill/>
            </a:ln>
          </p:spPr>
          <p:txBody>
            <a:bodyPr wrap="square" lIns="45719" tIns="45719" rIns="45719" bIns="45719" numCol="1" anchor="t">
              <a:spAutoFit/>
            </a:bodyPr>
            <a:lstStyle>
              <a:lvl1pPr lvl="0" algn="just">
                <a:lnSpc>
                  <a:spcPct val="120000"/>
                </a:lnSpc>
                <a:defRPr sz="1600" b="1">
                  <a:solidFill>
                    <a:srgbClr val="404040"/>
                  </a:solidFill>
                  <a:latin typeface="Helvetica"/>
                  <a:ea typeface="Helvetica"/>
                </a:defRPr>
              </a:lvl1pPr>
            </a:lstStyle>
            <a:p>
              <a:r>
                <a:t>标题文字添加</a:t>
              </a:r>
            </a:p>
          </p:txBody>
        </p:sp>
      </p:grpSp>
      <p:grpSp>
        <p:nvGrpSpPr>
          <p:cNvPr id="863" name="成组"/>
          <p:cNvGrpSpPr/>
          <p:nvPr/>
        </p:nvGrpSpPr>
        <p:grpSpPr>
          <a:xfrm>
            <a:off x="2651767" y="3025233"/>
            <a:ext cx="1008559" cy="869446"/>
            <a:chOff x="0" y="0"/>
            <a:chExt cx="1008558" cy="869444"/>
          </a:xfrm>
        </p:grpSpPr>
        <p:sp>
          <p:nvSpPr>
            <p:cNvPr id="861" name="形状"/>
            <p:cNvSpPr/>
            <p:nvPr/>
          </p:nvSpPr>
          <p:spPr>
            <a:xfrm>
              <a:off x="-1" y="0"/>
              <a:ext cx="1008560" cy="869445"/>
            </a:xfrm>
            <a:custGeom>
              <a:rect l="0" t="0" r="r" b="b"/>
              <a:pathLst>
                <a:path w="1008560" h="869445" fill="norm" stroke="1">
                  <a:moveTo>
                    <a:pt x="0" y="434723"/>
                  </a:moveTo>
                  <a:lnTo>
                    <a:pt x="217354" y="0"/>
                  </a:lnTo>
                  <a:lnTo>
                    <a:pt x="791206" y="0"/>
                  </a:lnTo>
                  <a:lnTo>
                    <a:pt x="1008560" y="434723"/>
                  </a:lnTo>
                  <a:lnTo>
                    <a:pt x="791206" y="869445"/>
                  </a:lnTo>
                  <a:lnTo>
                    <a:pt x="217354" y="869445"/>
                  </a:lnTo>
                  <a:close/>
                </a:path>
              </a:pathLst>
            </a:custGeom>
            <a:solidFill>
              <a:srgbClr val="FFC200"/>
            </a:solidFill>
            <a:ln>
              <a:noFill/>
            </a:ln>
          </p:spPr>
          <p:txBody>
            <a:bodyPr wrap="square" lIns="45719" tIns="45719" rIns="45719" bIns="45719" numCol="1" anchor="ctr"/>
            <a:lstStyle/>
            <a:p>
              <a:pPr algn="ctr">
                <a:defRPr>
                  <a:solidFill>
                    <a:srgbClr val="FFFFFF"/>
                  </a:solidFill>
                </a:defRPr>
              </a:pPr>
            </a:p>
          </p:txBody>
        </p:sp>
        <p:sp>
          <p:nvSpPr>
            <p:cNvPr id="862" name="形状"/>
            <p:cNvSpPr/>
            <p:nvPr/>
          </p:nvSpPr>
          <p:spPr>
            <a:xfrm>
              <a:off x="241144" y="182972"/>
              <a:ext cx="526271" cy="523800"/>
            </a:xfrm>
            <a:custGeom>
              <a:rect l="0" t="0" r="r" b="b"/>
              <a:pathLst>
                <a:path w="526271" h="523800" fill="norm" stroke="1">
                  <a:moveTo>
                    <a:pt x="491211" y="289084"/>
                  </a:moveTo>
                  <a:cubicBezTo>
                    <a:pt x="491211" y="289084"/>
                    <a:pt x="491211" y="289084"/>
                    <a:pt x="526271" y="289084"/>
                  </a:cubicBezTo>
                  <a:cubicBezTo>
                    <a:pt x="513894" y="413584"/>
                    <a:pt x="414901" y="511554"/>
                    <a:pt x="289084" y="523800"/>
                  </a:cubicBezTo>
                  <a:cubicBezTo>
                    <a:pt x="289084" y="523800"/>
                    <a:pt x="289084" y="523800"/>
                    <a:pt x="289084" y="489098"/>
                  </a:cubicBezTo>
                  <a:cubicBezTo>
                    <a:pt x="394265" y="476852"/>
                    <a:pt x="478834" y="393165"/>
                    <a:pt x="491211" y="289084"/>
                  </a:cubicBezTo>
                  <a:close/>
                  <a:moveTo>
                    <a:pt x="387613" y="289084"/>
                  </a:moveTo>
                  <a:cubicBezTo>
                    <a:pt x="387613" y="289084"/>
                    <a:pt x="387613" y="289084"/>
                    <a:pt x="422503" y="289084"/>
                  </a:cubicBezTo>
                  <a:cubicBezTo>
                    <a:pt x="412246" y="355554"/>
                    <a:pt x="356817" y="409946"/>
                    <a:pt x="289084" y="420034"/>
                  </a:cubicBezTo>
                  <a:cubicBezTo>
                    <a:pt x="289084" y="420034"/>
                    <a:pt x="289084" y="420034"/>
                    <a:pt x="289084" y="385769"/>
                  </a:cubicBezTo>
                  <a:cubicBezTo>
                    <a:pt x="338348" y="375705"/>
                    <a:pt x="377331" y="337439"/>
                    <a:pt x="387613" y="289084"/>
                  </a:cubicBezTo>
                  <a:close/>
                  <a:moveTo>
                    <a:pt x="103768" y="289084"/>
                  </a:moveTo>
                  <a:cubicBezTo>
                    <a:pt x="103768" y="289084"/>
                    <a:pt x="103768" y="289084"/>
                    <a:pt x="138658" y="289084"/>
                  </a:cubicBezTo>
                  <a:cubicBezTo>
                    <a:pt x="148940" y="337439"/>
                    <a:pt x="187923" y="375705"/>
                    <a:pt x="237187" y="385769"/>
                  </a:cubicBezTo>
                  <a:cubicBezTo>
                    <a:pt x="237187" y="385769"/>
                    <a:pt x="237187" y="385769"/>
                    <a:pt x="237187" y="420034"/>
                  </a:cubicBezTo>
                  <a:cubicBezTo>
                    <a:pt x="169454" y="409946"/>
                    <a:pt x="114025" y="355554"/>
                    <a:pt x="103768" y="289084"/>
                  </a:cubicBezTo>
                  <a:close/>
                  <a:moveTo>
                    <a:pt x="0" y="289084"/>
                  </a:moveTo>
                  <a:cubicBezTo>
                    <a:pt x="0" y="289084"/>
                    <a:pt x="0" y="289084"/>
                    <a:pt x="35060" y="289084"/>
                  </a:cubicBezTo>
                  <a:cubicBezTo>
                    <a:pt x="47437" y="393165"/>
                    <a:pt x="132006" y="476852"/>
                    <a:pt x="237187" y="489098"/>
                  </a:cubicBezTo>
                  <a:cubicBezTo>
                    <a:pt x="237187" y="489098"/>
                    <a:pt x="237187" y="489098"/>
                    <a:pt x="237187" y="523800"/>
                  </a:cubicBezTo>
                  <a:cubicBezTo>
                    <a:pt x="111370" y="511554"/>
                    <a:pt x="12377" y="413584"/>
                    <a:pt x="0" y="289084"/>
                  </a:cubicBezTo>
                  <a:close/>
                  <a:moveTo>
                    <a:pt x="263136" y="197662"/>
                  </a:moveTo>
                  <a:cubicBezTo>
                    <a:pt x="273295" y="197662"/>
                    <a:pt x="281433" y="199699"/>
                    <a:pt x="289547" y="203749"/>
                  </a:cubicBezTo>
                  <a:cubicBezTo>
                    <a:pt x="303775" y="209860"/>
                    <a:pt x="313935" y="220020"/>
                    <a:pt x="320051" y="234255"/>
                  </a:cubicBezTo>
                  <a:cubicBezTo>
                    <a:pt x="324120" y="242379"/>
                    <a:pt x="326142" y="250503"/>
                    <a:pt x="326142" y="260663"/>
                  </a:cubicBezTo>
                  <a:cubicBezTo>
                    <a:pt x="326142" y="270824"/>
                    <a:pt x="324120" y="278948"/>
                    <a:pt x="320051" y="287096"/>
                  </a:cubicBezTo>
                  <a:cubicBezTo>
                    <a:pt x="313935" y="301306"/>
                    <a:pt x="303775" y="311467"/>
                    <a:pt x="289547" y="317578"/>
                  </a:cubicBezTo>
                  <a:cubicBezTo>
                    <a:pt x="281433" y="321628"/>
                    <a:pt x="273295" y="323665"/>
                    <a:pt x="263136" y="323665"/>
                  </a:cubicBezTo>
                  <a:cubicBezTo>
                    <a:pt x="252976" y="323665"/>
                    <a:pt x="244838" y="321628"/>
                    <a:pt x="236724" y="317578"/>
                  </a:cubicBezTo>
                  <a:cubicBezTo>
                    <a:pt x="222496" y="311467"/>
                    <a:pt x="212336" y="301306"/>
                    <a:pt x="206220" y="287096"/>
                  </a:cubicBezTo>
                  <a:cubicBezTo>
                    <a:pt x="202151" y="278948"/>
                    <a:pt x="200129" y="270824"/>
                    <a:pt x="200129" y="260663"/>
                  </a:cubicBezTo>
                  <a:cubicBezTo>
                    <a:pt x="200129" y="250503"/>
                    <a:pt x="202151" y="242379"/>
                    <a:pt x="206220" y="234255"/>
                  </a:cubicBezTo>
                  <a:cubicBezTo>
                    <a:pt x="212336" y="220020"/>
                    <a:pt x="222496" y="209860"/>
                    <a:pt x="236724" y="203749"/>
                  </a:cubicBezTo>
                  <a:cubicBezTo>
                    <a:pt x="244838" y="199699"/>
                    <a:pt x="252976" y="197662"/>
                    <a:pt x="263136" y="197662"/>
                  </a:cubicBezTo>
                  <a:close/>
                  <a:moveTo>
                    <a:pt x="289084" y="101292"/>
                  </a:moveTo>
                  <a:cubicBezTo>
                    <a:pt x="356817" y="111574"/>
                    <a:pt x="412246" y="166986"/>
                    <a:pt x="422503" y="234716"/>
                  </a:cubicBezTo>
                  <a:cubicBezTo>
                    <a:pt x="422503" y="234716"/>
                    <a:pt x="422503" y="234716"/>
                    <a:pt x="387613" y="234716"/>
                  </a:cubicBezTo>
                  <a:cubicBezTo>
                    <a:pt x="377331" y="185464"/>
                    <a:pt x="338348" y="146446"/>
                    <a:pt x="289084" y="136188"/>
                  </a:cubicBezTo>
                  <a:cubicBezTo>
                    <a:pt x="289084" y="136188"/>
                    <a:pt x="289084" y="136188"/>
                    <a:pt x="289084" y="101292"/>
                  </a:cubicBezTo>
                  <a:close/>
                  <a:moveTo>
                    <a:pt x="237187" y="101292"/>
                  </a:moveTo>
                  <a:cubicBezTo>
                    <a:pt x="237187" y="101292"/>
                    <a:pt x="237187" y="101292"/>
                    <a:pt x="237187" y="136188"/>
                  </a:cubicBezTo>
                  <a:cubicBezTo>
                    <a:pt x="187923" y="146446"/>
                    <a:pt x="148940" y="185464"/>
                    <a:pt x="138658" y="234716"/>
                  </a:cubicBezTo>
                  <a:lnTo>
                    <a:pt x="103768" y="234716"/>
                  </a:lnTo>
                  <a:cubicBezTo>
                    <a:pt x="114025" y="166986"/>
                    <a:pt x="169454" y="111574"/>
                    <a:pt x="237187" y="101292"/>
                  </a:cubicBezTo>
                  <a:close/>
                  <a:moveTo>
                    <a:pt x="289084" y="0"/>
                  </a:moveTo>
                  <a:cubicBezTo>
                    <a:pt x="414901" y="12246"/>
                    <a:pt x="513894" y="110216"/>
                    <a:pt x="526271" y="234716"/>
                  </a:cubicBezTo>
                  <a:cubicBezTo>
                    <a:pt x="526271" y="234716"/>
                    <a:pt x="526271" y="234716"/>
                    <a:pt x="491211" y="234716"/>
                  </a:cubicBezTo>
                  <a:cubicBezTo>
                    <a:pt x="478834" y="130635"/>
                    <a:pt x="394265" y="46948"/>
                    <a:pt x="289084" y="34702"/>
                  </a:cubicBezTo>
                  <a:cubicBezTo>
                    <a:pt x="289084" y="34702"/>
                    <a:pt x="289084" y="34702"/>
                    <a:pt x="289084" y="0"/>
                  </a:cubicBezTo>
                  <a:close/>
                  <a:moveTo>
                    <a:pt x="237187" y="0"/>
                  </a:moveTo>
                  <a:cubicBezTo>
                    <a:pt x="237187" y="0"/>
                    <a:pt x="237187" y="0"/>
                    <a:pt x="237187" y="34702"/>
                  </a:cubicBezTo>
                  <a:cubicBezTo>
                    <a:pt x="132006" y="46948"/>
                    <a:pt x="47437" y="130635"/>
                    <a:pt x="35060" y="234716"/>
                  </a:cubicBezTo>
                  <a:cubicBezTo>
                    <a:pt x="35060" y="234716"/>
                    <a:pt x="35060" y="234716"/>
                    <a:pt x="0" y="234716"/>
                  </a:cubicBezTo>
                  <a:cubicBezTo>
                    <a:pt x="12377" y="110216"/>
                    <a:pt x="111370" y="12246"/>
                    <a:pt x="237187" y="0"/>
                  </a:cubicBezTo>
                  <a:close/>
                </a:path>
              </a:pathLst>
            </a:custGeom>
            <a:solidFill>
              <a:srgbClr val="FFFFFF"/>
            </a:solidFill>
            <a:ln>
              <a:noFill/>
            </a:ln>
          </p:spPr>
          <p:txBody>
            <a:bodyPr wrap="square" lIns="45719" tIns="45719" rIns="45719" bIns="45719" numCol="1" anchor="ctr"/>
            <a:lstStyle/>
            <a:p>
              <a:pPr algn="ctr" defTabSz="914400">
                <a:defRPr>
                  <a:solidFill>
                    <a:srgbClr val="FFFFFF"/>
                  </a:solidFill>
                </a:defRPr>
              </a:pPr>
            </a:p>
          </p:txBody>
        </p:sp>
      </p:grpSp>
      <p:grpSp>
        <p:nvGrpSpPr>
          <p:cNvPr id="866" name="成组"/>
          <p:cNvGrpSpPr/>
          <p:nvPr/>
        </p:nvGrpSpPr>
        <p:grpSpPr>
          <a:xfrm>
            <a:off x="4607790" y="3904236"/>
            <a:ext cx="1008559" cy="869446"/>
            <a:chOff x="0" y="0"/>
            <a:chExt cx="1008558" cy="869444"/>
          </a:xfrm>
        </p:grpSpPr>
        <p:sp>
          <p:nvSpPr>
            <p:cNvPr id="864" name="形状"/>
            <p:cNvSpPr/>
            <p:nvPr/>
          </p:nvSpPr>
          <p:spPr>
            <a:xfrm>
              <a:off x="-1" y="0"/>
              <a:ext cx="1008560" cy="869445"/>
            </a:xfrm>
            <a:custGeom>
              <a:rect l="0" t="0" r="r" b="b"/>
              <a:pathLst>
                <a:path w="1008560" h="869445" fill="norm" stroke="1">
                  <a:moveTo>
                    <a:pt x="0" y="434723"/>
                  </a:moveTo>
                  <a:lnTo>
                    <a:pt x="217354" y="0"/>
                  </a:lnTo>
                  <a:lnTo>
                    <a:pt x="791206" y="0"/>
                  </a:lnTo>
                  <a:lnTo>
                    <a:pt x="1008560" y="434723"/>
                  </a:lnTo>
                  <a:lnTo>
                    <a:pt x="791206" y="869445"/>
                  </a:lnTo>
                  <a:lnTo>
                    <a:pt x="217354" y="869445"/>
                  </a:lnTo>
                  <a:close/>
                </a:path>
              </a:pathLst>
            </a:custGeom>
            <a:solidFill>
              <a:srgbClr val="323F4F"/>
            </a:solidFill>
            <a:ln>
              <a:noFill/>
            </a:ln>
          </p:spPr>
          <p:txBody>
            <a:bodyPr wrap="square" lIns="45719" tIns="45719" rIns="45719" bIns="45719" numCol="1" anchor="ctr"/>
            <a:lstStyle/>
            <a:p>
              <a:pPr algn="ctr">
                <a:defRPr>
                  <a:solidFill>
                    <a:srgbClr val="FFFFFF"/>
                  </a:solidFill>
                </a:defRPr>
              </a:pPr>
            </a:p>
          </p:txBody>
        </p:sp>
        <p:sp>
          <p:nvSpPr>
            <p:cNvPr id="865" name="形状"/>
            <p:cNvSpPr/>
            <p:nvPr/>
          </p:nvSpPr>
          <p:spPr>
            <a:xfrm>
              <a:off x="241142" y="186706"/>
              <a:ext cx="526272" cy="496034"/>
            </a:xfrm>
            <a:custGeom>
              <a:rect l="0" t="0" r="r" b="b"/>
              <a:pathLst>
                <a:path w="526272" h="496034" fill="norm" stroke="1">
                  <a:moveTo>
                    <a:pt x="400195" y="411708"/>
                  </a:moveTo>
                  <a:cubicBezTo>
                    <a:pt x="400195" y="411708"/>
                    <a:pt x="400195" y="411708"/>
                    <a:pt x="418807" y="467236"/>
                  </a:cubicBezTo>
                  <a:cubicBezTo>
                    <a:pt x="418807" y="467236"/>
                    <a:pt x="418807" y="467236"/>
                    <a:pt x="420861" y="473414"/>
                  </a:cubicBezTo>
                  <a:cubicBezTo>
                    <a:pt x="420861" y="473414"/>
                    <a:pt x="420861" y="473414"/>
                    <a:pt x="429128" y="452838"/>
                  </a:cubicBezTo>
                  <a:cubicBezTo>
                    <a:pt x="410540" y="428174"/>
                    <a:pt x="429128" y="426107"/>
                    <a:pt x="433261" y="426107"/>
                  </a:cubicBezTo>
                  <a:cubicBezTo>
                    <a:pt x="437394" y="426107"/>
                    <a:pt x="456006" y="428174"/>
                    <a:pt x="437394" y="452838"/>
                  </a:cubicBezTo>
                  <a:cubicBezTo>
                    <a:pt x="437394" y="452838"/>
                    <a:pt x="437394" y="452838"/>
                    <a:pt x="445661" y="473414"/>
                  </a:cubicBezTo>
                  <a:cubicBezTo>
                    <a:pt x="445661" y="473414"/>
                    <a:pt x="445661" y="473414"/>
                    <a:pt x="447740" y="467236"/>
                  </a:cubicBezTo>
                  <a:cubicBezTo>
                    <a:pt x="447740" y="467236"/>
                    <a:pt x="447740" y="467236"/>
                    <a:pt x="466327" y="411708"/>
                  </a:cubicBezTo>
                  <a:cubicBezTo>
                    <a:pt x="466327" y="411708"/>
                    <a:pt x="478727" y="419930"/>
                    <a:pt x="501472" y="430218"/>
                  </a:cubicBezTo>
                  <a:cubicBezTo>
                    <a:pt x="526272" y="438439"/>
                    <a:pt x="526272" y="459015"/>
                    <a:pt x="526272" y="496034"/>
                  </a:cubicBezTo>
                  <a:cubicBezTo>
                    <a:pt x="526272" y="496034"/>
                    <a:pt x="526272" y="496034"/>
                    <a:pt x="340250" y="496034"/>
                  </a:cubicBezTo>
                  <a:cubicBezTo>
                    <a:pt x="342329" y="459015"/>
                    <a:pt x="340250" y="438439"/>
                    <a:pt x="365050" y="430218"/>
                  </a:cubicBezTo>
                  <a:cubicBezTo>
                    <a:pt x="387795" y="419930"/>
                    <a:pt x="400195" y="411708"/>
                    <a:pt x="400195" y="411708"/>
                  </a:cubicBezTo>
                  <a:close/>
                  <a:moveTo>
                    <a:pt x="59309" y="411708"/>
                  </a:moveTo>
                  <a:cubicBezTo>
                    <a:pt x="59309" y="411708"/>
                    <a:pt x="59309" y="411708"/>
                    <a:pt x="75671" y="467236"/>
                  </a:cubicBezTo>
                  <a:cubicBezTo>
                    <a:pt x="75671" y="467236"/>
                    <a:pt x="75671" y="467236"/>
                    <a:pt x="79755" y="473414"/>
                  </a:cubicBezTo>
                  <a:cubicBezTo>
                    <a:pt x="79755" y="473414"/>
                    <a:pt x="79755" y="473414"/>
                    <a:pt x="85894" y="452838"/>
                  </a:cubicBezTo>
                  <a:cubicBezTo>
                    <a:pt x="69532" y="428174"/>
                    <a:pt x="87924" y="426107"/>
                    <a:pt x="92033" y="426107"/>
                  </a:cubicBezTo>
                  <a:cubicBezTo>
                    <a:pt x="94063" y="426107"/>
                    <a:pt x="114509" y="428174"/>
                    <a:pt x="96117" y="452838"/>
                  </a:cubicBezTo>
                  <a:cubicBezTo>
                    <a:pt x="96117" y="452838"/>
                    <a:pt x="96117" y="452838"/>
                    <a:pt x="104286" y="473414"/>
                  </a:cubicBezTo>
                  <a:cubicBezTo>
                    <a:pt x="104286" y="473414"/>
                    <a:pt x="104286" y="473414"/>
                    <a:pt x="106340" y="467236"/>
                  </a:cubicBezTo>
                  <a:cubicBezTo>
                    <a:pt x="106340" y="467236"/>
                    <a:pt x="106340" y="467236"/>
                    <a:pt x="122678" y="411708"/>
                  </a:cubicBezTo>
                  <a:cubicBezTo>
                    <a:pt x="122678" y="411708"/>
                    <a:pt x="136985" y="419930"/>
                    <a:pt x="159486" y="430218"/>
                  </a:cubicBezTo>
                  <a:cubicBezTo>
                    <a:pt x="184017" y="438439"/>
                    <a:pt x="181962" y="459015"/>
                    <a:pt x="181962" y="496034"/>
                  </a:cubicBezTo>
                  <a:cubicBezTo>
                    <a:pt x="181962" y="496034"/>
                    <a:pt x="181962" y="496034"/>
                    <a:pt x="49" y="496034"/>
                  </a:cubicBezTo>
                  <a:cubicBezTo>
                    <a:pt x="49" y="459015"/>
                    <a:pt x="-2005" y="438439"/>
                    <a:pt x="24580" y="430218"/>
                  </a:cubicBezTo>
                  <a:cubicBezTo>
                    <a:pt x="47056" y="419930"/>
                    <a:pt x="59309" y="411708"/>
                    <a:pt x="59309" y="411708"/>
                  </a:cubicBezTo>
                  <a:close/>
                  <a:moveTo>
                    <a:pt x="331568" y="369545"/>
                  </a:moveTo>
                  <a:cubicBezTo>
                    <a:pt x="336386" y="369545"/>
                    <a:pt x="340250" y="373977"/>
                    <a:pt x="340250" y="379466"/>
                  </a:cubicBezTo>
                  <a:cubicBezTo>
                    <a:pt x="340250" y="384955"/>
                    <a:pt x="336386" y="389387"/>
                    <a:pt x="331568" y="389387"/>
                  </a:cubicBezTo>
                  <a:cubicBezTo>
                    <a:pt x="326774" y="389387"/>
                    <a:pt x="322910" y="384955"/>
                    <a:pt x="322910" y="379466"/>
                  </a:cubicBezTo>
                  <a:cubicBezTo>
                    <a:pt x="322910" y="373977"/>
                    <a:pt x="326774" y="369545"/>
                    <a:pt x="331568" y="369545"/>
                  </a:cubicBezTo>
                  <a:close/>
                  <a:moveTo>
                    <a:pt x="193922" y="369545"/>
                  </a:moveTo>
                  <a:cubicBezTo>
                    <a:pt x="199400" y="369545"/>
                    <a:pt x="203852" y="373977"/>
                    <a:pt x="203852" y="379466"/>
                  </a:cubicBezTo>
                  <a:cubicBezTo>
                    <a:pt x="203852" y="384955"/>
                    <a:pt x="199400" y="389387"/>
                    <a:pt x="193922" y="389387"/>
                  </a:cubicBezTo>
                  <a:cubicBezTo>
                    <a:pt x="188443" y="389387"/>
                    <a:pt x="184017" y="384955"/>
                    <a:pt x="184017" y="379466"/>
                  </a:cubicBezTo>
                  <a:cubicBezTo>
                    <a:pt x="184017" y="373977"/>
                    <a:pt x="188443" y="369545"/>
                    <a:pt x="193922" y="369545"/>
                  </a:cubicBezTo>
                  <a:close/>
                  <a:moveTo>
                    <a:pt x="306768" y="354664"/>
                  </a:moveTo>
                  <a:cubicBezTo>
                    <a:pt x="311561" y="354664"/>
                    <a:pt x="315450" y="359096"/>
                    <a:pt x="315450" y="364585"/>
                  </a:cubicBezTo>
                  <a:cubicBezTo>
                    <a:pt x="315450" y="370074"/>
                    <a:pt x="311561" y="374506"/>
                    <a:pt x="306768" y="374506"/>
                  </a:cubicBezTo>
                  <a:cubicBezTo>
                    <a:pt x="301974" y="374506"/>
                    <a:pt x="298085" y="370074"/>
                    <a:pt x="298085" y="364585"/>
                  </a:cubicBezTo>
                  <a:cubicBezTo>
                    <a:pt x="298085" y="359096"/>
                    <a:pt x="301974" y="354664"/>
                    <a:pt x="306768" y="354664"/>
                  </a:cubicBezTo>
                  <a:close/>
                  <a:moveTo>
                    <a:pt x="216251" y="354664"/>
                  </a:moveTo>
                  <a:cubicBezTo>
                    <a:pt x="221730" y="354664"/>
                    <a:pt x="226181" y="359096"/>
                    <a:pt x="226181" y="364585"/>
                  </a:cubicBezTo>
                  <a:cubicBezTo>
                    <a:pt x="226181" y="370074"/>
                    <a:pt x="221730" y="374506"/>
                    <a:pt x="216251" y="374506"/>
                  </a:cubicBezTo>
                  <a:cubicBezTo>
                    <a:pt x="210773" y="374506"/>
                    <a:pt x="206322" y="370074"/>
                    <a:pt x="206322" y="364585"/>
                  </a:cubicBezTo>
                  <a:cubicBezTo>
                    <a:pt x="206322" y="359096"/>
                    <a:pt x="210773" y="354664"/>
                    <a:pt x="216251" y="354664"/>
                  </a:cubicBezTo>
                  <a:close/>
                  <a:moveTo>
                    <a:pt x="289672" y="341758"/>
                  </a:moveTo>
                  <a:cubicBezTo>
                    <a:pt x="293634" y="345731"/>
                    <a:pt x="295615" y="349704"/>
                    <a:pt x="293634" y="353677"/>
                  </a:cubicBezTo>
                  <a:cubicBezTo>
                    <a:pt x="289672" y="359625"/>
                    <a:pt x="285686" y="359625"/>
                    <a:pt x="279743" y="357650"/>
                  </a:cubicBezTo>
                  <a:cubicBezTo>
                    <a:pt x="275780" y="353677"/>
                    <a:pt x="275780" y="349704"/>
                    <a:pt x="277761" y="345731"/>
                  </a:cubicBezTo>
                  <a:cubicBezTo>
                    <a:pt x="279743" y="339783"/>
                    <a:pt x="285686" y="339783"/>
                    <a:pt x="289672" y="341758"/>
                  </a:cubicBezTo>
                  <a:close/>
                  <a:moveTo>
                    <a:pt x="233127" y="341758"/>
                  </a:moveTo>
                  <a:cubicBezTo>
                    <a:pt x="237578" y="339783"/>
                    <a:pt x="244279" y="339783"/>
                    <a:pt x="248731" y="345731"/>
                  </a:cubicBezTo>
                  <a:cubicBezTo>
                    <a:pt x="250981" y="349704"/>
                    <a:pt x="248731" y="353677"/>
                    <a:pt x="244279" y="357650"/>
                  </a:cubicBezTo>
                  <a:cubicBezTo>
                    <a:pt x="239804" y="359625"/>
                    <a:pt x="233127" y="359625"/>
                    <a:pt x="230877" y="353677"/>
                  </a:cubicBezTo>
                  <a:cubicBezTo>
                    <a:pt x="228651" y="349704"/>
                    <a:pt x="228651" y="345731"/>
                    <a:pt x="233127" y="341758"/>
                  </a:cubicBezTo>
                  <a:close/>
                  <a:moveTo>
                    <a:pt x="262133" y="324902"/>
                  </a:moveTo>
                  <a:cubicBezTo>
                    <a:pt x="266927" y="324902"/>
                    <a:pt x="270816" y="328783"/>
                    <a:pt x="270816" y="333583"/>
                  </a:cubicBezTo>
                  <a:cubicBezTo>
                    <a:pt x="270816" y="338382"/>
                    <a:pt x="266927" y="342263"/>
                    <a:pt x="262133" y="342263"/>
                  </a:cubicBezTo>
                  <a:cubicBezTo>
                    <a:pt x="257340" y="342263"/>
                    <a:pt x="253451" y="338382"/>
                    <a:pt x="253451" y="333583"/>
                  </a:cubicBezTo>
                  <a:cubicBezTo>
                    <a:pt x="253451" y="328783"/>
                    <a:pt x="257340" y="324902"/>
                    <a:pt x="262133" y="324902"/>
                  </a:cubicBezTo>
                  <a:close/>
                  <a:moveTo>
                    <a:pt x="262133" y="297620"/>
                  </a:moveTo>
                  <a:cubicBezTo>
                    <a:pt x="266927" y="297620"/>
                    <a:pt x="270816" y="302053"/>
                    <a:pt x="270816" y="307541"/>
                  </a:cubicBezTo>
                  <a:cubicBezTo>
                    <a:pt x="270816" y="313030"/>
                    <a:pt x="266927" y="317462"/>
                    <a:pt x="262133" y="317462"/>
                  </a:cubicBezTo>
                  <a:cubicBezTo>
                    <a:pt x="257340" y="317462"/>
                    <a:pt x="253451" y="313030"/>
                    <a:pt x="253451" y="307541"/>
                  </a:cubicBezTo>
                  <a:cubicBezTo>
                    <a:pt x="253451" y="302053"/>
                    <a:pt x="257340" y="297620"/>
                    <a:pt x="262133" y="297620"/>
                  </a:cubicBezTo>
                  <a:close/>
                  <a:moveTo>
                    <a:pt x="421057" y="284783"/>
                  </a:moveTo>
                  <a:cubicBezTo>
                    <a:pt x="423087" y="284783"/>
                    <a:pt x="427171" y="284783"/>
                    <a:pt x="431231" y="284783"/>
                  </a:cubicBezTo>
                  <a:cubicBezTo>
                    <a:pt x="439375" y="282739"/>
                    <a:pt x="447495" y="284783"/>
                    <a:pt x="453609" y="288871"/>
                  </a:cubicBezTo>
                  <a:cubicBezTo>
                    <a:pt x="461729" y="292982"/>
                    <a:pt x="463784" y="299113"/>
                    <a:pt x="463784" y="299113"/>
                  </a:cubicBezTo>
                  <a:cubicBezTo>
                    <a:pt x="463784" y="299113"/>
                    <a:pt x="484108" y="301157"/>
                    <a:pt x="475963" y="338015"/>
                  </a:cubicBezTo>
                  <a:cubicBezTo>
                    <a:pt x="475963" y="340059"/>
                    <a:pt x="475963" y="342103"/>
                    <a:pt x="475963" y="344147"/>
                  </a:cubicBezTo>
                  <a:cubicBezTo>
                    <a:pt x="480048" y="344147"/>
                    <a:pt x="484108" y="346190"/>
                    <a:pt x="480048" y="360520"/>
                  </a:cubicBezTo>
                  <a:cubicBezTo>
                    <a:pt x="475963" y="372806"/>
                    <a:pt x="473933" y="374850"/>
                    <a:pt x="471903" y="374850"/>
                  </a:cubicBezTo>
                  <a:cubicBezTo>
                    <a:pt x="469873" y="389180"/>
                    <a:pt x="459699" y="403510"/>
                    <a:pt x="443435" y="409664"/>
                  </a:cubicBezTo>
                  <a:cubicBezTo>
                    <a:pt x="437345" y="411708"/>
                    <a:pt x="429201" y="411708"/>
                    <a:pt x="423087" y="409664"/>
                  </a:cubicBezTo>
                  <a:cubicBezTo>
                    <a:pt x="406823" y="403510"/>
                    <a:pt x="396648" y="389180"/>
                    <a:pt x="394618" y="374850"/>
                  </a:cubicBezTo>
                  <a:cubicBezTo>
                    <a:pt x="392588" y="374850"/>
                    <a:pt x="390558" y="372806"/>
                    <a:pt x="386499" y="362587"/>
                  </a:cubicBezTo>
                  <a:cubicBezTo>
                    <a:pt x="382414" y="346190"/>
                    <a:pt x="386499" y="344147"/>
                    <a:pt x="390558" y="344147"/>
                  </a:cubicBezTo>
                  <a:cubicBezTo>
                    <a:pt x="390558" y="342103"/>
                    <a:pt x="390558" y="340059"/>
                    <a:pt x="388529" y="338015"/>
                  </a:cubicBezTo>
                  <a:cubicBezTo>
                    <a:pt x="388529" y="331861"/>
                    <a:pt x="388529" y="325729"/>
                    <a:pt x="388529" y="319597"/>
                  </a:cubicBezTo>
                  <a:cubicBezTo>
                    <a:pt x="390558" y="311399"/>
                    <a:pt x="394618" y="305268"/>
                    <a:pt x="400733" y="299113"/>
                  </a:cubicBezTo>
                  <a:cubicBezTo>
                    <a:pt x="402763" y="297069"/>
                    <a:pt x="406823" y="292982"/>
                    <a:pt x="410907" y="290938"/>
                  </a:cubicBezTo>
                  <a:cubicBezTo>
                    <a:pt x="412937" y="288871"/>
                    <a:pt x="416997" y="286827"/>
                    <a:pt x="421057" y="284783"/>
                  </a:cubicBezTo>
                  <a:close/>
                  <a:moveTo>
                    <a:pt x="79584" y="284783"/>
                  </a:moveTo>
                  <a:cubicBezTo>
                    <a:pt x="81663" y="284783"/>
                    <a:pt x="85821" y="284783"/>
                    <a:pt x="87900" y="284783"/>
                  </a:cubicBezTo>
                  <a:cubicBezTo>
                    <a:pt x="98269" y="282739"/>
                    <a:pt x="106560" y="284783"/>
                    <a:pt x="112797" y="288871"/>
                  </a:cubicBezTo>
                  <a:cubicBezTo>
                    <a:pt x="121088" y="292982"/>
                    <a:pt x="123167" y="299113"/>
                    <a:pt x="123167" y="299113"/>
                  </a:cubicBezTo>
                  <a:cubicBezTo>
                    <a:pt x="123167" y="299113"/>
                    <a:pt x="141852" y="301157"/>
                    <a:pt x="135616" y="338015"/>
                  </a:cubicBezTo>
                  <a:cubicBezTo>
                    <a:pt x="135616" y="340059"/>
                    <a:pt x="135616" y="342103"/>
                    <a:pt x="133537" y="344147"/>
                  </a:cubicBezTo>
                  <a:cubicBezTo>
                    <a:pt x="137695" y="344147"/>
                    <a:pt x="141852" y="346190"/>
                    <a:pt x="137695" y="360520"/>
                  </a:cubicBezTo>
                  <a:cubicBezTo>
                    <a:pt x="135616" y="372806"/>
                    <a:pt x="131458" y="374850"/>
                    <a:pt x="129404" y="374850"/>
                  </a:cubicBezTo>
                  <a:cubicBezTo>
                    <a:pt x="127325" y="389180"/>
                    <a:pt x="116955" y="403510"/>
                    <a:pt x="102427" y="409664"/>
                  </a:cubicBezTo>
                  <a:cubicBezTo>
                    <a:pt x="94112" y="411708"/>
                    <a:pt x="87900" y="411708"/>
                    <a:pt x="81663" y="409664"/>
                  </a:cubicBezTo>
                  <a:cubicBezTo>
                    <a:pt x="65056" y="403510"/>
                    <a:pt x="54687" y="389180"/>
                    <a:pt x="52608" y="374850"/>
                  </a:cubicBezTo>
                  <a:cubicBezTo>
                    <a:pt x="50529" y="374850"/>
                    <a:pt x="46395" y="372806"/>
                    <a:pt x="44317" y="362587"/>
                  </a:cubicBezTo>
                  <a:cubicBezTo>
                    <a:pt x="40159" y="346190"/>
                    <a:pt x="44317" y="344147"/>
                    <a:pt x="48450" y="344147"/>
                  </a:cubicBezTo>
                  <a:cubicBezTo>
                    <a:pt x="48450" y="342103"/>
                    <a:pt x="46395" y="340059"/>
                    <a:pt x="46395" y="338015"/>
                  </a:cubicBezTo>
                  <a:cubicBezTo>
                    <a:pt x="44317" y="331861"/>
                    <a:pt x="44317" y="325729"/>
                    <a:pt x="46395" y="319597"/>
                  </a:cubicBezTo>
                  <a:cubicBezTo>
                    <a:pt x="48450" y="311399"/>
                    <a:pt x="52608" y="305268"/>
                    <a:pt x="58844" y="299113"/>
                  </a:cubicBezTo>
                  <a:cubicBezTo>
                    <a:pt x="60899" y="297069"/>
                    <a:pt x="65056" y="292982"/>
                    <a:pt x="69214" y="290938"/>
                  </a:cubicBezTo>
                  <a:cubicBezTo>
                    <a:pt x="71293" y="288871"/>
                    <a:pt x="75426" y="286827"/>
                    <a:pt x="79584" y="284783"/>
                  </a:cubicBezTo>
                  <a:close/>
                  <a:moveTo>
                    <a:pt x="262133" y="270339"/>
                  </a:moveTo>
                  <a:cubicBezTo>
                    <a:pt x="266927" y="270339"/>
                    <a:pt x="270816" y="274771"/>
                    <a:pt x="270816" y="280259"/>
                  </a:cubicBezTo>
                  <a:cubicBezTo>
                    <a:pt x="270816" y="285748"/>
                    <a:pt x="266927" y="290180"/>
                    <a:pt x="262133" y="290180"/>
                  </a:cubicBezTo>
                  <a:cubicBezTo>
                    <a:pt x="257340" y="290180"/>
                    <a:pt x="253451" y="285748"/>
                    <a:pt x="253451" y="280259"/>
                  </a:cubicBezTo>
                  <a:cubicBezTo>
                    <a:pt x="253451" y="274771"/>
                    <a:pt x="257340" y="270339"/>
                    <a:pt x="262133" y="270339"/>
                  </a:cubicBezTo>
                  <a:close/>
                  <a:moveTo>
                    <a:pt x="263087" y="243057"/>
                  </a:moveTo>
                  <a:cubicBezTo>
                    <a:pt x="265019" y="243057"/>
                    <a:pt x="266951" y="243057"/>
                    <a:pt x="268883" y="245261"/>
                  </a:cubicBezTo>
                  <a:cubicBezTo>
                    <a:pt x="270816" y="247466"/>
                    <a:pt x="270816" y="249670"/>
                    <a:pt x="270816" y="251875"/>
                  </a:cubicBezTo>
                  <a:cubicBezTo>
                    <a:pt x="270816" y="256284"/>
                    <a:pt x="270816" y="258489"/>
                    <a:pt x="268883" y="260693"/>
                  </a:cubicBezTo>
                  <a:cubicBezTo>
                    <a:pt x="266951" y="260693"/>
                    <a:pt x="265019" y="262898"/>
                    <a:pt x="263087" y="262898"/>
                  </a:cubicBezTo>
                  <a:cubicBezTo>
                    <a:pt x="261179" y="262898"/>
                    <a:pt x="259247" y="260693"/>
                    <a:pt x="257315" y="260693"/>
                  </a:cubicBezTo>
                  <a:cubicBezTo>
                    <a:pt x="255383" y="258489"/>
                    <a:pt x="253451" y="256284"/>
                    <a:pt x="253451" y="251875"/>
                  </a:cubicBezTo>
                  <a:cubicBezTo>
                    <a:pt x="253451" y="249670"/>
                    <a:pt x="255383" y="247466"/>
                    <a:pt x="257315" y="245261"/>
                  </a:cubicBezTo>
                  <a:cubicBezTo>
                    <a:pt x="259247" y="243057"/>
                    <a:pt x="261179" y="243057"/>
                    <a:pt x="263087" y="243057"/>
                  </a:cubicBezTo>
                  <a:close/>
                  <a:moveTo>
                    <a:pt x="229067" y="126489"/>
                  </a:moveTo>
                  <a:cubicBezTo>
                    <a:pt x="229067" y="126489"/>
                    <a:pt x="229067" y="126489"/>
                    <a:pt x="247655" y="179973"/>
                  </a:cubicBezTo>
                  <a:cubicBezTo>
                    <a:pt x="247655" y="179973"/>
                    <a:pt x="247655" y="179973"/>
                    <a:pt x="249733" y="188194"/>
                  </a:cubicBezTo>
                  <a:cubicBezTo>
                    <a:pt x="249733" y="188194"/>
                    <a:pt x="249733" y="188194"/>
                    <a:pt x="258000" y="165574"/>
                  </a:cubicBezTo>
                  <a:cubicBezTo>
                    <a:pt x="239388" y="140887"/>
                    <a:pt x="258000" y="140887"/>
                    <a:pt x="262133" y="140887"/>
                  </a:cubicBezTo>
                  <a:cubicBezTo>
                    <a:pt x="266267" y="140887"/>
                    <a:pt x="284879" y="140887"/>
                    <a:pt x="266267" y="165574"/>
                  </a:cubicBezTo>
                  <a:cubicBezTo>
                    <a:pt x="266267" y="165574"/>
                    <a:pt x="266267" y="165574"/>
                    <a:pt x="274533" y="188194"/>
                  </a:cubicBezTo>
                  <a:cubicBezTo>
                    <a:pt x="274533" y="188194"/>
                    <a:pt x="274533" y="188194"/>
                    <a:pt x="276612" y="179973"/>
                  </a:cubicBezTo>
                  <a:cubicBezTo>
                    <a:pt x="276612" y="179973"/>
                    <a:pt x="276612" y="179973"/>
                    <a:pt x="295200" y="126489"/>
                  </a:cubicBezTo>
                  <a:cubicBezTo>
                    <a:pt x="295200" y="126489"/>
                    <a:pt x="307599" y="134710"/>
                    <a:pt x="330345" y="142931"/>
                  </a:cubicBezTo>
                  <a:cubicBezTo>
                    <a:pt x="355144" y="153219"/>
                    <a:pt x="353065" y="173796"/>
                    <a:pt x="355144" y="210814"/>
                  </a:cubicBezTo>
                  <a:cubicBezTo>
                    <a:pt x="355144" y="210814"/>
                    <a:pt x="355144" y="210814"/>
                    <a:pt x="262133" y="210814"/>
                  </a:cubicBezTo>
                  <a:lnTo>
                    <a:pt x="169122" y="210814"/>
                  </a:lnTo>
                  <a:cubicBezTo>
                    <a:pt x="169122" y="173796"/>
                    <a:pt x="169122" y="153219"/>
                    <a:pt x="193922" y="142931"/>
                  </a:cubicBezTo>
                  <a:cubicBezTo>
                    <a:pt x="216667" y="134710"/>
                    <a:pt x="229067" y="126489"/>
                    <a:pt x="229067" y="126489"/>
                  </a:cubicBezTo>
                  <a:close/>
                  <a:moveTo>
                    <a:pt x="258073" y="0"/>
                  </a:moveTo>
                  <a:cubicBezTo>
                    <a:pt x="268223" y="0"/>
                    <a:pt x="276367" y="2044"/>
                    <a:pt x="282482" y="6132"/>
                  </a:cubicBezTo>
                  <a:cubicBezTo>
                    <a:pt x="290602" y="10242"/>
                    <a:pt x="292631" y="16374"/>
                    <a:pt x="292631" y="16374"/>
                  </a:cubicBezTo>
                  <a:cubicBezTo>
                    <a:pt x="292631" y="16374"/>
                    <a:pt x="310950" y="16374"/>
                    <a:pt x="304836" y="55276"/>
                  </a:cubicBezTo>
                  <a:cubicBezTo>
                    <a:pt x="304836" y="57319"/>
                    <a:pt x="304836" y="59363"/>
                    <a:pt x="304836" y="61407"/>
                  </a:cubicBezTo>
                  <a:cubicBezTo>
                    <a:pt x="306866" y="61407"/>
                    <a:pt x="312980" y="63451"/>
                    <a:pt x="306866" y="77781"/>
                  </a:cubicBezTo>
                  <a:cubicBezTo>
                    <a:pt x="304836" y="88023"/>
                    <a:pt x="302806" y="92111"/>
                    <a:pt x="300776" y="92111"/>
                  </a:cubicBezTo>
                  <a:cubicBezTo>
                    <a:pt x="298746" y="104397"/>
                    <a:pt x="288572" y="120771"/>
                    <a:pt x="272307" y="126925"/>
                  </a:cubicBezTo>
                  <a:cubicBezTo>
                    <a:pt x="266193" y="128969"/>
                    <a:pt x="258073" y="128969"/>
                    <a:pt x="251959" y="126925"/>
                  </a:cubicBezTo>
                  <a:cubicBezTo>
                    <a:pt x="235695" y="120771"/>
                    <a:pt x="225521" y="104397"/>
                    <a:pt x="223491" y="92111"/>
                  </a:cubicBezTo>
                  <a:cubicBezTo>
                    <a:pt x="221461" y="92111"/>
                    <a:pt x="217401" y="88023"/>
                    <a:pt x="215346" y="77781"/>
                  </a:cubicBezTo>
                  <a:cubicBezTo>
                    <a:pt x="211287" y="63451"/>
                    <a:pt x="215346" y="61407"/>
                    <a:pt x="219431" y="61407"/>
                  </a:cubicBezTo>
                  <a:cubicBezTo>
                    <a:pt x="219431" y="59363"/>
                    <a:pt x="217401" y="57319"/>
                    <a:pt x="217401" y="55276"/>
                  </a:cubicBezTo>
                  <a:cubicBezTo>
                    <a:pt x="217401" y="49121"/>
                    <a:pt x="215346" y="42990"/>
                    <a:pt x="217401" y="36858"/>
                  </a:cubicBezTo>
                  <a:cubicBezTo>
                    <a:pt x="219431" y="28660"/>
                    <a:pt x="223491" y="20461"/>
                    <a:pt x="229605" y="16374"/>
                  </a:cubicBezTo>
                  <a:cubicBezTo>
                    <a:pt x="231635" y="12286"/>
                    <a:pt x="235695" y="10242"/>
                    <a:pt x="239755" y="8198"/>
                  </a:cubicBezTo>
                  <a:cubicBezTo>
                    <a:pt x="241785" y="6132"/>
                    <a:pt x="245869" y="4088"/>
                    <a:pt x="249929" y="2044"/>
                  </a:cubicBezTo>
                  <a:cubicBezTo>
                    <a:pt x="251959" y="2044"/>
                    <a:pt x="256019" y="0"/>
                    <a:pt x="258073" y="0"/>
                  </a:cubicBezTo>
                  <a:close/>
                </a:path>
              </a:pathLst>
            </a:custGeom>
            <a:solidFill>
              <a:srgbClr val="FFFFFF"/>
            </a:solidFill>
            <a:ln>
              <a:noFill/>
            </a:ln>
          </p:spPr>
          <p:txBody>
            <a:bodyPr wrap="square" lIns="45719" tIns="45719" rIns="45719" bIns="45719" numCol="1" anchor="ctr"/>
            <a:lstStyle/>
            <a:p>
              <a:pPr algn="ctr" defTabSz="914400">
                <a:defRPr>
                  <a:solidFill>
                    <a:srgbClr val="FFFFFF"/>
                  </a:solidFill>
                </a:defRPr>
              </a:pPr>
            </a:p>
          </p:txBody>
        </p:sp>
      </p:grpSp>
      <p:grpSp>
        <p:nvGrpSpPr>
          <p:cNvPr id="869" name="成组"/>
          <p:cNvGrpSpPr/>
          <p:nvPr/>
        </p:nvGrpSpPr>
        <p:grpSpPr>
          <a:xfrm>
            <a:off x="6569733" y="3025233"/>
            <a:ext cx="1008559" cy="869446"/>
            <a:chOff x="0" y="0"/>
            <a:chExt cx="1008558" cy="869444"/>
          </a:xfrm>
        </p:grpSpPr>
        <p:sp>
          <p:nvSpPr>
            <p:cNvPr id="867" name="形状"/>
            <p:cNvSpPr/>
            <p:nvPr/>
          </p:nvSpPr>
          <p:spPr>
            <a:xfrm>
              <a:off x="-1" y="0"/>
              <a:ext cx="1008560" cy="869445"/>
            </a:xfrm>
            <a:custGeom>
              <a:rect l="0" t="0" r="r" b="b"/>
              <a:pathLst>
                <a:path w="1008560" h="869445" fill="norm" stroke="1">
                  <a:moveTo>
                    <a:pt x="0" y="434723"/>
                  </a:moveTo>
                  <a:lnTo>
                    <a:pt x="217354" y="0"/>
                  </a:lnTo>
                  <a:lnTo>
                    <a:pt x="791206" y="0"/>
                  </a:lnTo>
                  <a:lnTo>
                    <a:pt x="1008560" y="434723"/>
                  </a:lnTo>
                  <a:lnTo>
                    <a:pt x="791206" y="869445"/>
                  </a:lnTo>
                  <a:lnTo>
                    <a:pt x="217354" y="869445"/>
                  </a:lnTo>
                  <a:close/>
                </a:path>
              </a:pathLst>
            </a:custGeom>
            <a:solidFill>
              <a:srgbClr val="FFC200"/>
            </a:solidFill>
            <a:ln>
              <a:noFill/>
            </a:ln>
          </p:spPr>
          <p:txBody>
            <a:bodyPr wrap="square" lIns="45719" tIns="45719" rIns="45719" bIns="45719" numCol="1" anchor="ctr"/>
            <a:lstStyle/>
            <a:p>
              <a:pPr algn="ctr">
                <a:defRPr>
                  <a:solidFill>
                    <a:srgbClr val="FFFFFF"/>
                  </a:solidFill>
                </a:defRPr>
              </a:pPr>
            </a:p>
          </p:txBody>
        </p:sp>
        <p:sp>
          <p:nvSpPr>
            <p:cNvPr id="868" name="形状"/>
            <p:cNvSpPr/>
            <p:nvPr/>
          </p:nvSpPr>
          <p:spPr>
            <a:xfrm>
              <a:off x="272174" y="181737"/>
              <a:ext cx="464212" cy="526271"/>
            </a:xfrm>
            <a:custGeom>
              <a:rect l="0" t="0" r="r" b="b"/>
              <a:pathLst>
                <a:path w="464212" h="526271" fill="norm" stroke="1">
                  <a:moveTo>
                    <a:pt x="133461" y="369876"/>
                  </a:moveTo>
                  <a:cubicBezTo>
                    <a:pt x="133461" y="369876"/>
                    <a:pt x="133461" y="369876"/>
                    <a:pt x="330751" y="369876"/>
                  </a:cubicBezTo>
                  <a:cubicBezTo>
                    <a:pt x="345129" y="369876"/>
                    <a:pt x="357465" y="381912"/>
                    <a:pt x="357465" y="395946"/>
                  </a:cubicBezTo>
                  <a:cubicBezTo>
                    <a:pt x="357465" y="409980"/>
                    <a:pt x="345129" y="422016"/>
                    <a:pt x="330751" y="422016"/>
                  </a:cubicBezTo>
                  <a:cubicBezTo>
                    <a:pt x="330751" y="422016"/>
                    <a:pt x="330751" y="422016"/>
                    <a:pt x="133461" y="422016"/>
                  </a:cubicBezTo>
                  <a:cubicBezTo>
                    <a:pt x="119083" y="422016"/>
                    <a:pt x="106747" y="409980"/>
                    <a:pt x="106747" y="395946"/>
                  </a:cubicBezTo>
                  <a:cubicBezTo>
                    <a:pt x="106747" y="381912"/>
                    <a:pt x="119083" y="369876"/>
                    <a:pt x="133461" y="369876"/>
                  </a:cubicBezTo>
                  <a:close/>
                  <a:moveTo>
                    <a:pt x="133461" y="270591"/>
                  </a:moveTo>
                  <a:cubicBezTo>
                    <a:pt x="133461" y="270591"/>
                    <a:pt x="133461" y="270591"/>
                    <a:pt x="330751" y="270591"/>
                  </a:cubicBezTo>
                  <a:cubicBezTo>
                    <a:pt x="345129" y="270591"/>
                    <a:pt x="357465" y="283090"/>
                    <a:pt x="357465" y="297684"/>
                  </a:cubicBezTo>
                  <a:cubicBezTo>
                    <a:pt x="357465" y="312278"/>
                    <a:pt x="345129" y="322706"/>
                    <a:pt x="330751" y="322706"/>
                  </a:cubicBezTo>
                  <a:cubicBezTo>
                    <a:pt x="330751" y="322706"/>
                    <a:pt x="330751" y="322706"/>
                    <a:pt x="133461" y="322706"/>
                  </a:cubicBezTo>
                  <a:cubicBezTo>
                    <a:pt x="119083" y="322706"/>
                    <a:pt x="106747" y="312278"/>
                    <a:pt x="106747" y="297684"/>
                  </a:cubicBezTo>
                  <a:cubicBezTo>
                    <a:pt x="106747" y="283090"/>
                    <a:pt x="119083" y="270591"/>
                    <a:pt x="133461" y="270591"/>
                  </a:cubicBezTo>
                  <a:close/>
                  <a:moveTo>
                    <a:pt x="257401" y="181222"/>
                  </a:moveTo>
                  <a:cubicBezTo>
                    <a:pt x="257401" y="181222"/>
                    <a:pt x="257401" y="181222"/>
                    <a:pt x="330923" y="181222"/>
                  </a:cubicBezTo>
                  <a:cubicBezTo>
                    <a:pt x="345215" y="181222"/>
                    <a:pt x="357465" y="193819"/>
                    <a:pt x="357465" y="208511"/>
                  </a:cubicBezTo>
                  <a:cubicBezTo>
                    <a:pt x="357465" y="223227"/>
                    <a:pt x="345215" y="235823"/>
                    <a:pt x="330923" y="235823"/>
                  </a:cubicBezTo>
                  <a:cubicBezTo>
                    <a:pt x="330923" y="235823"/>
                    <a:pt x="330923" y="235823"/>
                    <a:pt x="257401" y="235823"/>
                  </a:cubicBezTo>
                  <a:cubicBezTo>
                    <a:pt x="243110" y="235823"/>
                    <a:pt x="230860" y="223227"/>
                    <a:pt x="230860" y="208511"/>
                  </a:cubicBezTo>
                  <a:cubicBezTo>
                    <a:pt x="230860" y="193819"/>
                    <a:pt x="243110" y="181222"/>
                    <a:pt x="257401" y="181222"/>
                  </a:cubicBezTo>
                  <a:close/>
                  <a:moveTo>
                    <a:pt x="257401" y="96824"/>
                  </a:moveTo>
                  <a:cubicBezTo>
                    <a:pt x="257401" y="96824"/>
                    <a:pt x="257401" y="96824"/>
                    <a:pt x="330923" y="96824"/>
                  </a:cubicBezTo>
                  <a:cubicBezTo>
                    <a:pt x="345215" y="96824"/>
                    <a:pt x="357465" y="106740"/>
                    <a:pt x="357465" y="120652"/>
                  </a:cubicBezTo>
                  <a:cubicBezTo>
                    <a:pt x="357465" y="134540"/>
                    <a:pt x="345215" y="146454"/>
                    <a:pt x="330923" y="146454"/>
                  </a:cubicBezTo>
                  <a:cubicBezTo>
                    <a:pt x="330923" y="146454"/>
                    <a:pt x="330923" y="146454"/>
                    <a:pt x="257401" y="146454"/>
                  </a:cubicBezTo>
                  <a:cubicBezTo>
                    <a:pt x="243110" y="146454"/>
                    <a:pt x="230860" y="134540"/>
                    <a:pt x="230860" y="120652"/>
                  </a:cubicBezTo>
                  <a:cubicBezTo>
                    <a:pt x="230860" y="106740"/>
                    <a:pt x="243110" y="96824"/>
                    <a:pt x="257401" y="96824"/>
                  </a:cubicBezTo>
                  <a:close/>
                  <a:moveTo>
                    <a:pt x="199224" y="34744"/>
                  </a:moveTo>
                  <a:cubicBezTo>
                    <a:pt x="199224" y="34744"/>
                    <a:pt x="199224" y="34744"/>
                    <a:pt x="199224" y="172597"/>
                  </a:cubicBezTo>
                  <a:cubicBezTo>
                    <a:pt x="199224" y="184950"/>
                    <a:pt x="186888" y="195232"/>
                    <a:pt x="174552" y="195232"/>
                  </a:cubicBezTo>
                  <a:cubicBezTo>
                    <a:pt x="174552" y="195232"/>
                    <a:pt x="174552" y="195232"/>
                    <a:pt x="34751" y="195232"/>
                  </a:cubicBezTo>
                  <a:cubicBezTo>
                    <a:pt x="34751" y="195232"/>
                    <a:pt x="34751" y="195232"/>
                    <a:pt x="34751" y="477104"/>
                  </a:cubicBezTo>
                  <a:cubicBezTo>
                    <a:pt x="34751" y="485339"/>
                    <a:pt x="40919" y="491527"/>
                    <a:pt x="49151" y="491527"/>
                  </a:cubicBezTo>
                  <a:cubicBezTo>
                    <a:pt x="49151" y="491527"/>
                    <a:pt x="49151" y="491527"/>
                    <a:pt x="415061" y="491527"/>
                  </a:cubicBezTo>
                  <a:cubicBezTo>
                    <a:pt x="423293" y="491527"/>
                    <a:pt x="429461" y="485339"/>
                    <a:pt x="429461" y="477104"/>
                  </a:cubicBezTo>
                  <a:lnTo>
                    <a:pt x="429461" y="49167"/>
                  </a:lnTo>
                  <a:cubicBezTo>
                    <a:pt x="429461" y="40932"/>
                    <a:pt x="423293" y="34744"/>
                    <a:pt x="415061" y="34744"/>
                  </a:cubicBezTo>
                  <a:cubicBezTo>
                    <a:pt x="415061" y="34744"/>
                    <a:pt x="415061" y="34744"/>
                    <a:pt x="199224" y="34744"/>
                  </a:cubicBezTo>
                  <a:close/>
                  <a:moveTo>
                    <a:pt x="184868" y="0"/>
                  </a:moveTo>
                  <a:cubicBezTo>
                    <a:pt x="184868" y="0"/>
                    <a:pt x="184868" y="0"/>
                    <a:pt x="414911" y="0"/>
                  </a:cubicBezTo>
                  <a:cubicBezTo>
                    <a:pt x="441625" y="0"/>
                    <a:pt x="464212" y="22610"/>
                    <a:pt x="464212" y="49338"/>
                  </a:cubicBezTo>
                  <a:cubicBezTo>
                    <a:pt x="464212" y="49338"/>
                    <a:pt x="464212" y="49338"/>
                    <a:pt x="464212" y="476933"/>
                  </a:cubicBezTo>
                  <a:cubicBezTo>
                    <a:pt x="464212" y="503661"/>
                    <a:pt x="441625" y="526271"/>
                    <a:pt x="414911" y="526271"/>
                  </a:cubicBezTo>
                  <a:cubicBezTo>
                    <a:pt x="414911" y="526271"/>
                    <a:pt x="414911" y="526271"/>
                    <a:pt x="49301" y="526271"/>
                  </a:cubicBezTo>
                  <a:cubicBezTo>
                    <a:pt x="22587" y="526271"/>
                    <a:pt x="0" y="503661"/>
                    <a:pt x="0" y="476933"/>
                  </a:cubicBezTo>
                  <a:cubicBezTo>
                    <a:pt x="0" y="476933"/>
                    <a:pt x="0" y="476933"/>
                    <a:pt x="0" y="187070"/>
                  </a:cubicBezTo>
                  <a:cubicBezTo>
                    <a:pt x="0" y="172670"/>
                    <a:pt x="6168" y="160342"/>
                    <a:pt x="14378" y="152131"/>
                  </a:cubicBezTo>
                  <a:cubicBezTo>
                    <a:pt x="14378" y="152131"/>
                    <a:pt x="14378" y="152131"/>
                    <a:pt x="149945" y="14399"/>
                  </a:cubicBezTo>
                  <a:cubicBezTo>
                    <a:pt x="160218" y="6164"/>
                    <a:pt x="172532" y="0"/>
                    <a:pt x="184868" y="0"/>
                  </a:cubicBezTo>
                  <a:close/>
                </a:path>
              </a:pathLst>
            </a:custGeom>
            <a:solidFill>
              <a:srgbClr val="FFFFFF"/>
            </a:solidFill>
            <a:ln>
              <a:noFill/>
            </a:ln>
          </p:spPr>
          <p:txBody>
            <a:bodyPr wrap="square" lIns="45719" tIns="45719" rIns="45719" bIns="45719" numCol="1" anchor="ctr"/>
            <a:lstStyle/>
            <a:p>
              <a:pPr algn="ctr" defTabSz="914400">
                <a:defRPr>
                  <a:solidFill>
                    <a:srgbClr val="FFFFFF"/>
                  </a:solidFill>
                </a:defRPr>
              </a:pPr>
            </a:p>
          </p:txBody>
        </p:sp>
      </p:grpSp>
      <p:grpSp>
        <p:nvGrpSpPr>
          <p:cNvPr id="872" name="成组"/>
          <p:cNvGrpSpPr/>
          <p:nvPr/>
        </p:nvGrpSpPr>
        <p:grpSpPr>
          <a:xfrm>
            <a:off x="8531675" y="2146231"/>
            <a:ext cx="1008559" cy="869446"/>
            <a:chOff x="0" y="0"/>
            <a:chExt cx="1008558" cy="869444"/>
          </a:xfrm>
        </p:grpSpPr>
        <p:sp>
          <p:nvSpPr>
            <p:cNvPr id="870" name="形状"/>
            <p:cNvSpPr/>
            <p:nvPr/>
          </p:nvSpPr>
          <p:spPr>
            <a:xfrm>
              <a:off x="-1" y="0"/>
              <a:ext cx="1008560" cy="869445"/>
            </a:xfrm>
            <a:custGeom>
              <a:rect l="0" t="0" r="r" b="b"/>
              <a:pathLst>
                <a:path w="1008560" h="869445" fill="norm" stroke="1">
                  <a:moveTo>
                    <a:pt x="0" y="434723"/>
                  </a:moveTo>
                  <a:lnTo>
                    <a:pt x="217354" y="0"/>
                  </a:lnTo>
                  <a:lnTo>
                    <a:pt x="791206" y="0"/>
                  </a:lnTo>
                  <a:lnTo>
                    <a:pt x="1008560" y="434723"/>
                  </a:lnTo>
                  <a:lnTo>
                    <a:pt x="791206" y="869445"/>
                  </a:lnTo>
                  <a:lnTo>
                    <a:pt x="217354" y="869445"/>
                  </a:lnTo>
                  <a:close/>
                </a:path>
              </a:pathLst>
            </a:custGeom>
            <a:solidFill>
              <a:srgbClr val="323F4F"/>
            </a:solidFill>
            <a:ln>
              <a:noFill/>
            </a:ln>
          </p:spPr>
          <p:txBody>
            <a:bodyPr wrap="square" lIns="45719" tIns="45719" rIns="45719" bIns="45719" numCol="1" anchor="ctr"/>
            <a:lstStyle/>
            <a:p>
              <a:pPr algn="ctr">
                <a:defRPr>
                  <a:solidFill>
                    <a:srgbClr val="FFFFFF"/>
                  </a:solidFill>
                </a:defRPr>
              </a:pPr>
            </a:p>
          </p:txBody>
        </p:sp>
        <p:sp>
          <p:nvSpPr>
            <p:cNvPr id="871" name="形状"/>
            <p:cNvSpPr/>
            <p:nvPr/>
          </p:nvSpPr>
          <p:spPr>
            <a:xfrm>
              <a:off x="264727" y="181737"/>
              <a:ext cx="479106" cy="526271"/>
            </a:xfrm>
            <a:custGeom>
              <a:rect l="0" t="0" r="r" b="b"/>
              <a:pathLst>
                <a:path w="479106" h="526271" fill="norm" stroke="1">
                  <a:moveTo>
                    <a:pt x="415891" y="381084"/>
                  </a:moveTo>
                  <a:cubicBezTo>
                    <a:pt x="415891" y="381084"/>
                    <a:pt x="415891" y="381084"/>
                    <a:pt x="364342" y="435075"/>
                  </a:cubicBezTo>
                  <a:cubicBezTo>
                    <a:pt x="364342" y="435075"/>
                    <a:pt x="364342" y="435075"/>
                    <a:pt x="343714" y="414317"/>
                  </a:cubicBezTo>
                  <a:cubicBezTo>
                    <a:pt x="335463" y="408079"/>
                    <a:pt x="325149" y="408079"/>
                    <a:pt x="318960" y="414317"/>
                  </a:cubicBezTo>
                  <a:cubicBezTo>
                    <a:pt x="312794" y="420530"/>
                    <a:pt x="312794" y="430933"/>
                    <a:pt x="318960" y="439241"/>
                  </a:cubicBezTo>
                  <a:cubicBezTo>
                    <a:pt x="318960" y="439241"/>
                    <a:pt x="318960" y="439241"/>
                    <a:pt x="351965" y="470403"/>
                  </a:cubicBezTo>
                  <a:cubicBezTo>
                    <a:pt x="356091" y="474545"/>
                    <a:pt x="360217" y="476616"/>
                    <a:pt x="364342" y="476616"/>
                  </a:cubicBezTo>
                  <a:cubicBezTo>
                    <a:pt x="368468" y="476616"/>
                    <a:pt x="372594" y="474545"/>
                    <a:pt x="374656" y="470403"/>
                  </a:cubicBezTo>
                  <a:cubicBezTo>
                    <a:pt x="374656" y="470403"/>
                    <a:pt x="374656" y="470403"/>
                    <a:pt x="440644" y="406008"/>
                  </a:cubicBezTo>
                  <a:cubicBezTo>
                    <a:pt x="446833" y="399771"/>
                    <a:pt x="446833" y="389392"/>
                    <a:pt x="440644" y="381084"/>
                  </a:cubicBezTo>
                  <a:cubicBezTo>
                    <a:pt x="434456" y="374846"/>
                    <a:pt x="424142" y="374846"/>
                    <a:pt x="415891" y="381084"/>
                  </a:cubicBezTo>
                  <a:close/>
                  <a:moveTo>
                    <a:pt x="378560" y="327677"/>
                  </a:moveTo>
                  <a:cubicBezTo>
                    <a:pt x="434101" y="327677"/>
                    <a:pt x="479106" y="372142"/>
                    <a:pt x="479106" y="426986"/>
                  </a:cubicBezTo>
                  <a:cubicBezTo>
                    <a:pt x="479106" y="481806"/>
                    <a:pt x="434101" y="526271"/>
                    <a:pt x="378560" y="526271"/>
                  </a:cubicBezTo>
                  <a:cubicBezTo>
                    <a:pt x="323042" y="526271"/>
                    <a:pt x="278037" y="481806"/>
                    <a:pt x="278037" y="426986"/>
                  </a:cubicBezTo>
                  <a:cubicBezTo>
                    <a:pt x="278037" y="372142"/>
                    <a:pt x="323042" y="327677"/>
                    <a:pt x="378560" y="327677"/>
                  </a:cubicBezTo>
                  <a:close/>
                  <a:moveTo>
                    <a:pt x="103185" y="208121"/>
                  </a:moveTo>
                  <a:cubicBezTo>
                    <a:pt x="105248" y="208121"/>
                    <a:pt x="109374" y="210192"/>
                    <a:pt x="109374" y="212263"/>
                  </a:cubicBezTo>
                  <a:cubicBezTo>
                    <a:pt x="109374" y="212263"/>
                    <a:pt x="109374" y="212263"/>
                    <a:pt x="163029" y="357304"/>
                  </a:cubicBezTo>
                  <a:cubicBezTo>
                    <a:pt x="165092" y="365612"/>
                    <a:pt x="177469" y="365612"/>
                    <a:pt x="181594" y="357304"/>
                  </a:cubicBezTo>
                  <a:cubicBezTo>
                    <a:pt x="181594" y="357304"/>
                    <a:pt x="181594" y="357304"/>
                    <a:pt x="233187" y="212263"/>
                  </a:cubicBezTo>
                  <a:cubicBezTo>
                    <a:pt x="235250" y="208121"/>
                    <a:pt x="239398" y="206050"/>
                    <a:pt x="243523" y="208121"/>
                  </a:cubicBezTo>
                  <a:cubicBezTo>
                    <a:pt x="243523" y="208121"/>
                    <a:pt x="243523" y="208121"/>
                    <a:pt x="288928" y="216405"/>
                  </a:cubicBezTo>
                  <a:cubicBezTo>
                    <a:pt x="321933" y="226759"/>
                    <a:pt x="342583" y="255777"/>
                    <a:pt x="342583" y="288937"/>
                  </a:cubicBezTo>
                  <a:cubicBezTo>
                    <a:pt x="342583" y="288937"/>
                    <a:pt x="342583" y="288937"/>
                    <a:pt x="342583" y="305505"/>
                  </a:cubicBezTo>
                  <a:cubicBezTo>
                    <a:pt x="290990" y="320026"/>
                    <a:pt x="251775" y="369754"/>
                    <a:pt x="251775" y="427766"/>
                  </a:cubicBezTo>
                  <a:cubicBezTo>
                    <a:pt x="251775" y="433979"/>
                    <a:pt x="251775" y="438145"/>
                    <a:pt x="253837" y="444358"/>
                  </a:cubicBezTo>
                  <a:cubicBezTo>
                    <a:pt x="253837" y="444358"/>
                    <a:pt x="253837" y="444358"/>
                    <a:pt x="33027" y="444358"/>
                  </a:cubicBezTo>
                  <a:cubicBezTo>
                    <a:pt x="14440" y="444358"/>
                    <a:pt x="0" y="429837"/>
                    <a:pt x="0" y="411198"/>
                  </a:cubicBezTo>
                  <a:cubicBezTo>
                    <a:pt x="0" y="411198"/>
                    <a:pt x="0" y="411198"/>
                    <a:pt x="0" y="291008"/>
                  </a:cubicBezTo>
                  <a:cubicBezTo>
                    <a:pt x="0" y="255777"/>
                    <a:pt x="22691" y="226759"/>
                    <a:pt x="53655" y="216405"/>
                  </a:cubicBezTo>
                  <a:cubicBezTo>
                    <a:pt x="53655" y="216405"/>
                    <a:pt x="103185" y="208121"/>
                    <a:pt x="103185" y="208121"/>
                  </a:cubicBezTo>
                  <a:close/>
                  <a:moveTo>
                    <a:pt x="161122" y="196109"/>
                  </a:moveTo>
                  <a:cubicBezTo>
                    <a:pt x="161122" y="196109"/>
                    <a:pt x="161122" y="196109"/>
                    <a:pt x="183480" y="196109"/>
                  </a:cubicBezTo>
                  <a:cubicBezTo>
                    <a:pt x="185498" y="196109"/>
                    <a:pt x="189557" y="198204"/>
                    <a:pt x="191598" y="200275"/>
                  </a:cubicBezTo>
                  <a:cubicBezTo>
                    <a:pt x="193639" y="202371"/>
                    <a:pt x="193639" y="208608"/>
                    <a:pt x="191598" y="212774"/>
                  </a:cubicBezTo>
                  <a:cubicBezTo>
                    <a:pt x="191598" y="212774"/>
                    <a:pt x="191598" y="212774"/>
                    <a:pt x="181439" y="231535"/>
                  </a:cubicBezTo>
                  <a:cubicBezTo>
                    <a:pt x="181439" y="231535"/>
                    <a:pt x="181439" y="231535"/>
                    <a:pt x="185498" y="279460"/>
                  </a:cubicBezTo>
                  <a:cubicBezTo>
                    <a:pt x="185498" y="279460"/>
                    <a:pt x="185498" y="279460"/>
                    <a:pt x="175339" y="308624"/>
                  </a:cubicBezTo>
                  <a:cubicBezTo>
                    <a:pt x="173321" y="312790"/>
                    <a:pt x="169262" y="312790"/>
                    <a:pt x="169262" y="308624"/>
                  </a:cubicBezTo>
                  <a:cubicBezTo>
                    <a:pt x="169262" y="308624"/>
                    <a:pt x="169262" y="308624"/>
                    <a:pt x="157062" y="279460"/>
                  </a:cubicBezTo>
                  <a:cubicBezTo>
                    <a:pt x="157062" y="279460"/>
                    <a:pt x="157062" y="279460"/>
                    <a:pt x="163162" y="231535"/>
                  </a:cubicBezTo>
                  <a:cubicBezTo>
                    <a:pt x="163162" y="231535"/>
                    <a:pt x="163162" y="231535"/>
                    <a:pt x="150985" y="212774"/>
                  </a:cubicBezTo>
                  <a:cubicBezTo>
                    <a:pt x="148944" y="208608"/>
                    <a:pt x="148944" y="202371"/>
                    <a:pt x="153003" y="200275"/>
                  </a:cubicBezTo>
                  <a:cubicBezTo>
                    <a:pt x="155044" y="198204"/>
                    <a:pt x="157062" y="196109"/>
                    <a:pt x="161122" y="196109"/>
                  </a:cubicBezTo>
                  <a:close/>
                  <a:moveTo>
                    <a:pt x="172523" y="0"/>
                  </a:moveTo>
                  <a:cubicBezTo>
                    <a:pt x="221209" y="0"/>
                    <a:pt x="260647" y="38910"/>
                    <a:pt x="260647" y="86883"/>
                  </a:cubicBezTo>
                  <a:cubicBezTo>
                    <a:pt x="260647" y="134881"/>
                    <a:pt x="221209" y="173767"/>
                    <a:pt x="172523" y="173767"/>
                  </a:cubicBezTo>
                  <a:cubicBezTo>
                    <a:pt x="123858" y="173767"/>
                    <a:pt x="84398" y="134881"/>
                    <a:pt x="84398" y="86883"/>
                  </a:cubicBezTo>
                  <a:cubicBezTo>
                    <a:pt x="84398" y="38910"/>
                    <a:pt x="123858" y="0"/>
                    <a:pt x="172523" y="0"/>
                  </a:cubicBezTo>
                  <a:close/>
                </a:path>
              </a:pathLst>
            </a:custGeom>
            <a:solidFill>
              <a:srgbClr val="FFFFFF"/>
            </a:solidFill>
            <a:ln>
              <a:noFill/>
            </a:ln>
          </p:spPr>
          <p:txBody>
            <a:bodyPr wrap="square" lIns="45719" tIns="45719" rIns="45719" bIns="45719" numCol="1" anchor="ctr"/>
            <a:lstStyle/>
            <a:p>
              <a:pPr algn="ctr" defTabSz="914400">
                <a:defRPr>
                  <a:solidFill>
                    <a:srgbClr val="FFFFFF"/>
                  </a:solidFill>
                </a:defRPr>
              </a:pPr>
            </a:p>
          </p:txBody>
        </p:sp>
      </p:grpSp>
      <p:sp>
        <p:nvSpPr>
          <p:cNvPr id="873" name="形状"/>
          <p:cNvSpPr/>
          <p:nvPr/>
        </p:nvSpPr>
        <p:spPr>
          <a:xfrm>
            <a:off x="-134022" y="2"/>
            <a:ext cx="5032668" cy="419101"/>
          </a:xfrm>
          <a:custGeom>
            <a:rect l="0" t="0" r="r" b="b"/>
            <a:pathLst>
              <a:path w="5032668" h="419101" fill="norm" stroke="1">
                <a:moveTo>
                  <a:pt x="104847" y="0"/>
                </a:moveTo>
                <a:lnTo>
                  <a:pt x="5032668" y="0"/>
                </a:lnTo>
                <a:lnTo>
                  <a:pt x="4927821" y="419101"/>
                </a:lnTo>
                <a:lnTo>
                  <a:pt x="0" y="419101"/>
                </a:lnTo>
                <a:close/>
              </a:path>
            </a:pathLst>
          </a:custGeom>
          <a:solidFill>
            <a:srgbClr val="323F4F"/>
          </a:solidFill>
          <a:ln w="12700">
            <a:miter/>
          </a:ln>
        </p:spPr>
        <p:txBody>
          <a:bodyPr lIns="45719" rIns="45719" anchor="ctr"/>
          <a:lstStyle/>
          <a:p>
            <a:pPr algn="ctr">
              <a:defRPr>
                <a:solidFill>
                  <a:srgbClr val="FFFFFF"/>
                </a:solidFill>
              </a:defRPr>
            </a:pPr>
          </a:p>
        </p:txBody>
      </p:sp>
      <p:grpSp>
        <p:nvGrpSpPr>
          <p:cNvPr id="880" name="成组"/>
          <p:cNvGrpSpPr/>
          <p:nvPr/>
        </p:nvGrpSpPr>
        <p:grpSpPr>
          <a:xfrm>
            <a:off x="-391195" y="-2"/>
            <a:ext cx="1417774" cy="723903"/>
            <a:chOff x="0" y="0"/>
            <a:chExt cx="1417773" cy="723901"/>
          </a:xfrm>
        </p:grpSpPr>
        <p:sp>
          <p:nvSpPr>
            <p:cNvPr id="874" name="形状"/>
            <p:cNvSpPr/>
            <p:nvPr/>
          </p:nvSpPr>
          <p:spPr>
            <a:xfrm>
              <a:off x="525703" y="0"/>
              <a:ext cx="278919" cy="723902"/>
            </a:xfrm>
            <a:custGeom>
              <a:rect l="0" t="0" r="r" b="b"/>
              <a:pathLst>
                <a:path w="278919" h="723902" fill="norm" stroke="1">
                  <a:moveTo>
                    <a:pt x="180975" y="0"/>
                  </a:moveTo>
                  <a:lnTo>
                    <a:pt x="278919" y="0"/>
                  </a:lnTo>
                  <a:lnTo>
                    <a:pt x="97944" y="723902"/>
                  </a:lnTo>
                  <a:lnTo>
                    <a:pt x="0" y="723902"/>
                  </a:lnTo>
                  <a:close/>
                </a:path>
              </a:pathLst>
            </a:custGeom>
            <a:solidFill>
              <a:srgbClr val="FFC200"/>
            </a:solidFill>
            <a:ln>
              <a:noFill/>
            </a:ln>
          </p:spPr>
          <p:txBody>
            <a:bodyPr wrap="square" lIns="45719" tIns="45719" rIns="45719" bIns="45719" numCol="1" anchor="ctr"/>
            <a:lstStyle/>
            <a:p>
              <a:pPr algn="ctr">
                <a:defRPr>
                  <a:solidFill>
                    <a:srgbClr val="FFFFFF"/>
                  </a:solidFill>
                </a:defRPr>
              </a:pPr>
            </a:p>
          </p:txBody>
        </p:sp>
        <p:sp>
          <p:nvSpPr>
            <p:cNvPr id="875" name="形状"/>
            <p:cNvSpPr/>
            <p:nvPr/>
          </p:nvSpPr>
          <p:spPr>
            <a:xfrm>
              <a:off x="678991" y="0"/>
              <a:ext cx="278919" cy="723902"/>
            </a:xfrm>
            <a:custGeom>
              <a:rect l="0" t="0" r="r" b="b"/>
              <a:pathLst>
                <a:path w="278919" h="723902" fill="norm" stroke="1">
                  <a:moveTo>
                    <a:pt x="180975" y="0"/>
                  </a:moveTo>
                  <a:lnTo>
                    <a:pt x="278919" y="0"/>
                  </a:lnTo>
                  <a:lnTo>
                    <a:pt x="97944" y="723902"/>
                  </a:lnTo>
                  <a:lnTo>
                    <a:pt x="0" y="723902"/>
                  </a:lnTo>
                  <a:close/>
                </a:path>
              </a:pathLst>
            </a:custGeom>
            <a:solidFill>
              <a:srgbClr val="FFC200"/>
            </a:solidFill>
            <a:ln>
              <a:noFill/>
            </a:ln>
          </p:spPr>
          <p:txBody>
            <a:bodyPr wrap="square" lIns="45719" tIns="45719" rIns="45719" bIns="45719" numCol="1" anchor="ctr"/>
            <a:lstStyle/>
            <a:p>
              <a:pPr algn="ctr">
                <a:defRPr>
                  <a:solidFill>
                    <a:srgbClr val="FFFFFF"/>
                  </a:solidFill>
                </a:defRPr>
              </a:pPr>
            </a:p>
          </p:txBody>
        </p:sp>
        <p:sp>
          <p:nvSpPr>
            <p:cNvPr id="876" name="形状"/>
            <p:cNvSpPr/>
            <p:nvPr/>
          </p:nvSpPr>
          <p:spPr>
            <a:xfrm>
              <a:off x="832279" y="0"/>
              <a:ext cx="278919" cy="723902"/>
            </a:xfrm>
            <a:custGeom>
              <a:rect l="0" t="0" r="r" b="b"/>
              <a:pathLst>
                <a:path w="278919" h="723902" fill="norm" stroke="1">
                  <a:moveTo>
                    <a:pt x="180975" y="0"/>
                  </a:moveTo>
                  <a:lnTo>
                    <a:pt x="278919" y="0"/>
                  </a:lnTo>
                  <a:lnTo>
                    <a:pt x="97944" y="723902"/>
                  </a:lnTo>
                  <a:lnTo>
                    <a:pt x="0" y="723902"/>
                  </a:lnTo>
                  <a:close/>
                </a:path>
              </a:pathLst>
            </a:custGeom>
            <a:solidFill>
              <a:srgbClr val="FFC200"/>
            </a:solidFill>
            <a:ln>
              <a:noFill/>
            </a:ln>
          </p:spPr>
          <p:txBody>
            <a:bodyPr wrap="square" lIns="45719" tIns="45719" rIns="45719" bIns="45719" numCol="1" anchor="ctr"/>
            <a:lstStyle/>
            <a:p>
              <a:pPr algn="ctr">
                <a:defRPr>
                  <a:solidFill>
                    <a:srgbClr val="FFFFFF"/>
                  </a:solidFill>
                </a:defRPr>
              </a:pPr>
            </a:p>
          </p:txBody>
        </p:sp>
        <p:sp>
          <p:nvSpPr>
            <p:cNvPr id="877" name="形状"/>
            <p:cNvSpPr/>
            <p:nvPr/>
          </p:nvSpPr>
          <p:spPr>
            <a:xfrm>
              <a:off x="985567" y="0"/>
              <a:ext cx="278919" cy="723902"/>
            </a:xfrm>
            <a:custGeom>
              <a:rect l="0" t="0" r="r" b="b"/>
              <a:pathLst>
                <a:path w="278919" h="723902" fill="norm" stroke="1">
                  <a:moveTo>
                    <a:pt x="180975" y="0"/>
                  </a:moveTo>
                  <a:lnTo>
                    <a:pt x="278919" y="0"/>
                  </a:lnTo>
                  <a:lnTo>
                    <a:pt x="97944" y="723902"/>
                  </a:lnTo>
                  <a:lnTo>
                    <a:pt x="0" y="723902"/>
                  </a:lnTo>
                  <a:close/>
                </a:path>
              </a:pathLst>
            </a:custGeom>
            <a:solidFill>
              <a:srgbClr val="FFC200"/>
            </a:solidFill>
            <a:ln>
              <a:noFill/>
            </a:ln>
          </p:spPr>
          <p:txBody>
            <a:bodyPr wrap="square" lIns="45719" tIns="45719" rIns="45719" bIns="45719" numCol="1" anchor="ctr"/>
            <a:lstStyle/>
            <a:p>
              <a:pPr algn="ctr">
                <a:defRPr>
                  <a:solidFill>
                    <a:srgbClr val="FFFFFF"/>
                  </a:solidFill>
                </a:defRPr>
              </a:pPr>
            </a:p>
          </p:txBody>
        </p:sp>
        <p:sp>
          <p:nvSpPr>
            <p:cNvPr id="878" name="形状"/>
            <p:cNvSpPr/>
            <p:nvPr/>
          </p:nvSpPr>
          <p:spPr>
            <a:xfrm>
              <a:off x="1138856" y="0"/>
              <a:ext cx="278919" cy="723902"/>
            </a:xfrm>
            <a:custGeom>
              <a:rect l="0" t="0" r="r" b="b"/>
              <a:pathLst>
                <a:path w="278919" h="723902" fill="norm" stroke="1">
                  <a:moveTo>
                    <a:pt x="180975" y="0"/>
                  </a:moveTo>
                  <a:lnTo>
                    <a:pt x="278919" y="0"/>
                  </a:lnTo>
                  <a:lnTo>
                    <a:pt x="97944" y="723902"/>
                  </a:lnTo>
                  <a:lnTo>
                    <a:pt x="0" y="723902"/>
                  </a:lnTo>
                  <a:close/>
                </a:path>
              </a:pathLst>
            </a:custGeom>
            <a:solidFill>
              <a:srgbClr val="FFC200"/>
            </a:solidFill>
            <a:ln>
              <a:noFill/>
            </a:ln>
          </p:spPr>
          <p:txBody>
            <a:bodyPr wrap="square" lIns="45719" tIns="45719" rIns="45719" bIns="45719" numCol="1" anchor="ctr"/>
            <a:lstStyle/>
            <a:p>
              <a:pPr algn="ctr">
                <a:defRPr>
                  <a:solidFill>
                    <a:srgbClr val="FFFFFF"/>
                  </a:solidFill>
                </a:defRPr>
              </a:pPr>
            </a:p>
          </p:txBody>
        </p:sp>
        <p:sp>
          <p:nvSpPr>
            <p:cNvPr id="879" name="形状"/>
            <p:cNvSpPr/>
            <p:nvPr/>
          </p:nvSpPr>
          <p:spPr>
            <a:xfrm>
              <a:off x="0" y="-1"/>
              <a:ext cx="651334" cy="723903"/>
            </a:xfrm>
            <a:custGeom>
              <a:rect l="0" t="0" r="r" b="b"/>
              <a:pathLst>
                <a:path w="651334" h="723903" fill="norm" stroke="1">
                  <a:moveTo>
                    <a:pt x="180986" y="0"/>
                  </a:moveTo>
                  <a:lnTo>
                    <a:pt x="651334" y="0"/>
                  </a:lnTo>
                  <a:lnTo>
                    <a:pt x="470348" y="723903"/>
                  </a:lnTo>
                  <a:lnTo>
                    <a:pt x="0" y="723903"/>
                  </a:lnTo>
                  <a:close/>
                </a:path>
              </a:pathLst>
            </a:custGeom>
            <a:solidFill>
              <a:srgbClr val="FFC200"/>
            </a:solidFill>
            <a:ln>
              <a:noFill/>
            </a:ln>
          </p:spPr>
          <p:txBody>
            <a:bodyPr wrap="square" lIns="45719" tIns="45719" rIns="45719" bIns="45719" numCol="1" anchor="ctr"/>
            <a:lstStyle/>
            <a:p>
              <a:pPr algn="ctr">
                <a:defRPr>
                  <a:solidFill>
                    <a:srgbClr val="FFFFFF"/>
                  </a:solidFill>
                </a:defRPr>
              </a:pPr>
            </a:p>
          </p:txBody>
        </p:sp>
      </p:grpSp>
      <p:sp>
        <p:nvSpPr>
          <p:cNvPr id="881" name="线条"/>
          <p:cNvSpPr/>
          <p:nvPr/>
        </p:nvSpPr>
        <p:spPr>
          <a:xfrm>
            <a:off x="1026579" y="549329"/>
            <a:ext cx="11165421" cy="1"/>
          </a:xfrm>
          <a:prstGeom prst="line">
            <a:avLst/>
          </a:prstGeom>
          <a:ln w="28575">
            <a:solidFill>
              <a:srgbClr val="323F4F"/>
            </a:solidFill>
            <a:miter/>
          </a:ln>
        </p:spPr>
        <p:txBody>
          <a:bodyPr lIns="0" tIns="0" rIns="0" bIns="0"/>
          <a:lstStyle/>
          <a:p>
            <a:pPr>
              <a:defRPr sz="1200">
                <a:latin typeface="Helvetica"/>
                <a:ea typeface="Helvetica"/>
              </a:defRPr>
            </a:pPr>
          </a:p>
        </p:txBody>
      </p:sp>
      <p:sp>
        <p:nvSpPr>
          <p:cNvPr id="882" name="标题文字添加"/>
          <p:cNvSpPr txBox="1"/>
          <p:nvPr/>
        </p:nvSpPr>
        <p:spPr>
          <a:xfrm>
            <a:off x="1111041" y="683638"/>
            <a:ext cx="2542541" cy="662941"/>
          </a:xfrm>
          <a:prstGeom prst="rect">
            <a:avLst/>
          </a:prstGeom>
          <a:ln w="12700">
            <a:miter/>
          </a:ln>
        </p:spPr>
        <p:txBody>
          <a:bodyPr wrap="none" lIns="45719" rIns="45719">
            <a:spAutoFit/>
          </a:bodyPr>
          <a:lstStyle>
            <a:lvl1pPr lvl="0" algn="ctr">
              <a:defRPr sz="3200" b="1">
                <a:solidFill>
                  <a:srgbClr val="44546A"/>
                </a:solidFill>
                <a:latin typeface="Helvetica"/>
                <a:ea typeface="Helvetica"/>
              </a:defRPr>
            </a:lvl1pPr>
          </a:lstStyle>
          <a:p>
            <a:pPr>
              <a:defRPr>
                <a:latin typeface="Century Gothic"/>
                <a:ea typeface="Century Gothic"/>
              </a:defRPr>
            </a:pPr>
            <a:r>
              <a:rPr>
                <a:latin typeface="Helvetica"/>
                <a:ea typeface="Helvetica"/>
              </a:rPr>
              <a:t>标题文字添加</a:t>
            </a:r>
          </a:p>
        </p:txBody>
      </p:sp>
      <p:sp>
        <p:nvSpPr>
          <p:cNvPr id="883" name="The user can demonstrate on a projector or computer, or print the presentation and make it into a film to be used"/>
          <p:cNvSpPr txBox="1"/>
          <p:nvPr/>
        </p:nvSpPr>
        <p:spPr>
          <a:xfrm>
            <a:off x="3838333" y="768276"/>
            <a:ext cx="5080001" cy="396241"/>
          </a:xfrm>
          <a:prstGeom prst="rect">
            <a:avLst/>
          </a:prstGeom>
          <a:ln w="12700">
            <a:miter/>
          </a:ln>
        </p:spPr>
        <p:txBody>
          <a:bodyPr lIns="45719" rIns="45719">
            <a:spAutoFit/>
          </a:bodyPr>
          <a:lstStyle>
            <a:lvl1pPr lvl="0">
              <a:defRPr sz="1000">
                <a:solidFill>
                  <a:srgbClr val="A6A6A6"/>
                </a:solidFill>
                <a:latin typeface="Century Gothic"/>
                <a:ea typeface="Century Gothic"/>
              </a:defRPr>
            </a:lvl1pPr>
          </a:lstStyle>
          <a:p>
            <a:r>
              <a:t>The user can demonstrate on a projector or computer, or print the presentation and make it into a film to be used</a:t>
            </a:r>
          </a:p>
        </p:txBody>
      </p:sp>
    </p:spTree>
  </p:cSld>
  <p:clrMapOvr>
    <a:masterClrMapping/>
  </p:clrMapOvr>
  <p:timing>
    <p:tnLst>
      <p:par>
        <p:cTn id="1" dur="indefinite" restart="never" fill="hold" nodeType="tmRoot">
          <p:childTnLst>
            <p:seq>
              <p:cTn id="2" dur="indefinite" fill="hold" nodeType="mainSeq">
                <p:childTnLst>
                  <p:par>
                    <p:cTn id="3" fill="hold">
                      <p:stCondLst>
                        <p:cond delay="indefinite"/>
                        <p:cond evt="onBegin">
                          <p:tn val="2"/>
                        </p:cond>
                      </p:stCondLst>
                      <p:childTnLst>
                        <p:par>
                          <p:cTn id="4" fill="hold">
                            <p:stCondLst>
                              <p:cond delay="0"/>
                            </p:stCondLst>
                            <p:childTnLst>
                              <p:par>
                                <p:cTn id="5" presetID="10" presetClass="entr" presetSubtype="0" fill="hold" nodeType="afterEffect">
                                  <p:stCondLst>
                                    <p:cond delay="0"/>
                                  </p:stCondLst>
                                  <p:childTnLst>
                                    <p:set>
                                      <p:cBhvr>
                                        <p:cTn dur="1" fill="hold">
                                          <p:stCondLst>
                                            <p:cond delay="0"/>
                                          </p:stCondLst>
                                        </p:cTn>
                                        <p:tgtEl>
                                          <p:spTgt spid="863"/>
                                        </p:tgtEl>
                                        <p:attrNameLst>
                                          <p:attrName>style.visibility</p:attrName>
                                        </p:attrNameLst>
                                      </p:cBhvr>
                                      <p:to>
                                        <p:strVal val="visible"/>
                                      </p:to>
                                    </p:set>
                                    <p:animEffect transition="in" filter="fade">
                                      <p:cBhvr>
                                        <p:cTn dur="500"/>
                                        <p:tgtEl>
                                          <p:spTgt spid="863"/>
                                        </p:tgtEl>
                                      </p:cBhvr>
                                    </p:animEffect>
                                  </p:childTnLst>
                                </p:cTn>
                              </p:par>
                            </p:childTnLst>
                          </p:cTn>
                        </p:par>
                        <p:par>
                          <p:cTn id="9" fill="hold">
                            <p:stCondLst>
                              <p:cond delay="500"/>
                            </p:stCondLst>
                            <p:childTnLst>
                              <p:par>
                                <p:cTn id="10" presetID="10" presetClass="entr" presetSubtype="0" fill="hold" nodeType="afterEffect">
                                  <p:stCondLst>
                                    <p:cond delay="0"/>
                                  </p:stCondLst>
                                  <p:childTnLst>
                                    <p:set>
                                      <p:cBhvr>
                                        <p:cTn dur="1" fill="hold">
                                          <p:stCondLst>
                                            <p:cond delay="0"/>
                                          </p:stCondLst>
                                        </p:cTn>
                                        <p:tgtEl>
                                          <p:spTgt spid="866"/>
                                        </p:tgtEl>
                                        <p:attrNameLst>
                                          <p:attrName>style.visibility</p:attrName>
                                        </p:attrNameLst>
                                      </p:cBhvr>
                                      <p:to>
                                        <p:strVal val="visible"/>
                                      </p:to>
                                    </p:set>
                                    <p:animEffect transition="in" filter="fade">
                                      <p:cBhvr>
                                        <p:cTn dur="500"/>
                                        <p:tgtEl>
                                          <p:spTgt spid="866"/>
                                        </p:tgtEl>
                                      </p:cBhvr>
                                    </p:animEffect>
                                  </p:childTnLst>
                                </p:cTn>
                              </p:par>
                            </p:childTnLst>
                          </p:cTn>
                        </p:par>
                        <p:par>
                          <p:cTn id="14" fill="hold">
                            <p:stCondLst>
                              <p:cond delay="1000"/>
                            </p:stCondLst>
                            <p:childTnLst>
                              <p:par>
                                <p:cTn id="15" presetID="10" presetClass="entr" presetSubtype="0" fill="hold" nodeType="afterEffect">
                                  <p:stCondLst>
                                    <p:cond delay="0"/>
                                  </p:stCondLst>
                                  <p:childTnLst>
                                    <p:set>
                                      <p:cBhvr>
                                        <p:cTn dur="1" fill="hold">
                                          <p:stCondLst>
                                            <p:cond delay="0"/>
                                          </p:stCondLst>
                                        </p:cTn>
                                        <p:tgtEl>
                                          <p:spTgt spid="869"/>
                                        </p:tgtEl>
                                        <p:attrNameLst>
                                          <p:attrName>style.visibility</p:attrName>
                                        </p:attrNameLst>
                                      </p:cBhvr>
                                      <p:to>
                                        <p:strVal val="visible"/>
                                      </p:to>
                                    </p:set>
                                    <p:animEffect transition="in" filter="fade">
                                      <p:cBhvr>
                                        <p:cTn dur="500"/>
                                        <p:tgtEl>
                                          <p:spTgt spid="869"/>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dur="1" fill="hold">
                                          <p:stCondLst>
                                            <p:cond delay="0"/>
                                          </p:stCondLst>
                                        </p:cTn>
                                        <p:tgtEl>
                                          <p:spTgt spid="872"/>
                                        </p:tgtEl>
                                        <p:attrNameLst>
                                          <p:attrName>style.visibility</p:attrName>
                                        </p:attrNameLst>
                                      </p:cBhvr>
                                      <p:to>
                                        <p:strVal val="visible"/>
                                      </p:to>
                                    </p:set>
                                    <p:animEffect transition="in" filter="fade">
                                      <p:cBhvr>
                                        <p:cTn dur="500"/>
                                        <p:tgtEl>
                                          <p:spTgt spid="872"/>
                                        </p:tgtEl>
                                      </p:cBhvr>
                                    </p:animEffect>
                                  </p:childTnLst>
                                </p:cTn>
                              </p:par>
                            </p:childTnLst>
                          </p:cTn>
                        </p:par>
                        <p:par>
                          <p:cTn id="24" fill="hold">
                            <p:stCondLst>
                              <p:cond delay="2000"/>
                            </p:stCondLst>
                            <p:childTnLst>
                              <p:par>
                                <p:cTn id="25" presetID="10" presetClass="entr" presetSubtype="0" fill="hold" nodeType="afterEffect">
                                  <p:stCondLst>
                                    <p:cond delay="0"/>
                                  </p:stCondLst>
                                  <p:childTnLst>
                                    <p:set>
                                      <p:cBhvr>
                                        <p:cTn dur="1" fill="hold">
                                          <p:stCondLst>
                                            <p:cond delay="0"/>
                                          </p:stCondLst>
                                        </p:cTn>
                                        <p:tgtEl>
                                          <p:spTgt spid="845"/>
                                        </p:tgtEl>
                                        <p:attrNameLst>
                                          <p:attrName>style.visibility</p:attrName>
                                        </p:attrNameLst>
                                      </p:cBhvr>
                                      <p:to>
                                        <p:strVal val="visible"/>
                                      </p:to>
                                    </p:set>
                                    <p:animEffect transition="in" filter="fade">
                                      <p:cBhvr>
                                        <p:cTn dur="500"/>
                                        <p:tgtEl>
                                          <p:spTgt spid="845"/>
                                        </p:tgtEl>
                                      </p:cBhvr>
                                    </p:animEffect>
                                  </p:childTnLst>
                                </p:cTn>
                              </p:par>
                            </p:childTnLst>
                          </p:cTn>
                        </p:par>
                        <p:par>
                          <p:cTn id="28" fill="hold">
                            <p:stCondLst>
                              <p:cond delay="2500"/>
                            </p:stCondLst>
                            <p:childTnLst>
                              <p:par>
                                <p:cTn id="29" presetID="10" presetClass="entr" presetSubtype="0" fill="hold" nodeType="afterEffect">
                                  <p:stCondLst>
                                    <p:cond delay="0"/>
                                  </p:stCondLst>
                                  <p:childTnLst>
                                    <p:set>
                                      <p:cBhvr>
                                        <p:cTn dur="1" fill="hold">
                                          <p:stCondLst>
                                            <p:cond delay="0"/>
                                          </p:stCondLst>
                                        </p:cTn>
                                        <p:tgtEl>
                                          <p:spTgt spid="848"/>
                                        </p:tgtEl>
                                        <p:attrNameLst>
                                          <p:attrName>style.visibility</p:attrName>
                                        </p:attrNameLst>
                                      </p:cBhvr>
                                      <p:to>
                                        <p:strVal val="visible"/>
                                      </p:to>
                                    </p:set>
                                    <p:animEffect transition="in" filter="fade">
                                      <p:cBhvr>
                                        <p:cTn dur="500"/>
                                        <p:tgtEl>
                                          <p:spTgt spid="848"/>
                                        </p:tgtEl>
                                      </p:cBhvr>
                                    </p:animEffect>
                                  </p:childTnLst>
                                </p:cTn>
                              </p:par>
                            </p:childTnLst>
                          </p:cTn>
                        </p:par>
                        <p:par>
                          <p:cTn id="32" fill="hold">
                            <p:stCondLst>
                              <p:cond delay="3000"/>
                            </p:stCondLst>
                            <p:childTnLst>
                              <p:par>
                                <p:cTn id="33" presetID="10" presetClass="entr" presetSubtype="0" fill="hold" nodeType="afterEffect">
                                  <p:stCondLst>
                                    <p:cond delay="0"/>
                                  </p:stCondLst>
                                  <p:childTnLst>
                                    <p:set>
                                      <p:cBhvr>
                                        <p:cTn dur="1" fill="hold">
                                          <p:stCondLst>
                                            <p:cond delay="0"/>
                                          </p:stCondLst>
                                        </p:cTn>
                                        <p:tgtEl>
                                          <p:spTgt spid="847"/>
                                        </p:tgtEl>
                                        <p:attrNameLst>
                                          <p:attrName>style.visibility</p:attrName>
                                        </p:attrNameLst>
                                      </p:cBhvr>
                                      <p:to>
                                        <p:strVal val="visible"/>
                                      </p:to>
                                    </p:set>
                                    <p:animEffect transition="in" filter="fade">
                                      <p:cBhvr>
                                        <p:cTn dur="500"/>
                                        <p:tgtEl>
                                          <p:spTgt spid="847"/>
                                        </p:tgtEl>
                                      </p:cBhvr>
                                    </p:animEffect>
                                  </p:childTnLst>
                                </p:cTn>
                              </p:par>
                            </p:childTnLst>
                          </p:cTn>
                        </p:par>
                        <p:par>
                          <p:cTn id="36" fill="hold">
                            <p:stCondLst>
                              <p:cond delay="3500"/>
                            </p:stCondLst>
                            <p:childTnLst>
                              <p:par>
                                <p:cTn id="37" presetID="10" presetClass="entr" presetSubtype="0" fill="hold" nodeType="afterEffect">
                                  <p:stCondLst>
                                    <p:cond delay="0"/>
                                  </p:stCondLst>
                                  <p:childTnLst>
                                    <p:set>
                                      <p:cBhvr>
                                        <p:cTn dur="1" fill="hold">
                                          <p:stCondLst>
                                            <p:cond delay="0"/>
                                          </p:stCondLst>
                                        </p:cTn>
                                        <p:tgtEl>
                                          <p:spTgt spid="846"/>
                                        </p:tgtEl>
                                        <p:attrNameLst>
                                          <p:attrName>style.visibility</p:attrName>
                                        </p:attrNameLst>
                                      </p:cBhvr>
                                      <p:to>
                                        <p:strVal val="visible"/>
                                      </p:to>
                                    </p:set>
                                    <p:animEffect transition="in" filter="fade">
                                      <p:cBhvr>
                                        <p:cTn dur="500"/>
                                        <p:tgtEl>
                                          <p:spTgt spid="846"/>
                                        </p:tgtEl>
                                      </p:cBhvr>
                                    </p:animEffect>
                                  </p:childTnLst>
                                </p:cTn>
                              </p:par>
                            </p:childTnLst>
                          </p:cTn>
                        </p:par>
                        <p:par>
                          <p:cTn id="40" fill="hold">
                            <p:stCondLst>
                              <p:cond delay="4000"/>
                            </p:stCondLst>
                            <p:childTnLst>
                              <p:par>
                                <p:cTn id="41" presetID="10" presetClass="entr" presetSubtype="0" fill="hold" nodeType="afterEffect">
                                  <p:stCondLst>
                                    <p:cond delay="0"/>
                                  </p:stCondLst>
                                  <p:childTnLst>
                                    <p:set>
                                      <p:cBhvr>
                                        <p:cTn dur="1" fill="hold">
                                          <p:stCondLst>
                                            <p:cond delay="0"/>
                                          </p:stCondLst>
                                        </p:cTn>
                                        <p:tgtEl>
                                          <p:spTgt spid="851"/>
                                        </p:tgtEl>
                                        <p:attrNameLst>
                                          <p:attrName>style.visibility</p:attrName>
                                        </p:attrNameLst>
                                      </p:cBhvr>
                                      <p:to>
                                        <p:strVal val="visible"/>
                                      </p:to>
                                    </p:set>
                                    <p:animEffect transition="in" filter="fade">
                                      <p:cBhvr>
                                        <p:cTn dur="500"/>
                                        <p:tgtEl>
                                          <p:spTgt spid="851"/>
                                        </p:tgtEl>
                                      </p:cBhvr>
                                    </p:animEffect>
                                  </p:childTnLst>
                                </p:cTn>
                              </p:par>
                            </p:childTnLst>
                          </p:cTn>
                        </p:par>
                        <p:par>
                          <p:cTn id="45" fill="hold">
                            <p:stCondLst>
                              <p:cond delay="4500"/>
                            </p:stCondLst>
                            <p:childTnLst>
                              <p:par>
                                <p:cTn id="46" presetID="10" presetClass="entr" presetSubtype="0" fill="hold" nodeType="afterEffect">
                                  <p:stCondLst>
                                    <p:cond delay="0"/>
                                  </p:stCondLst>
                                  <p:childTnLst>
                                    <p:set>
                                      <p:cBhvr>
                                        <p:cTn dur="1" fill="hold">
                                          <p:stCondLst>
                                            <p:cond delay="0"/>
                                          </p:stCondLst>
                                        </p:cTn>
                                        <p:tgtEl>
                                          <p:spTgt spid="854"/>
                                        </p:tgtEl>
                                        <p:attrNameLst>
                                          <p:attrName>style.visibility</p:attrName>
                                        </p:attrNameLst>
                                      </p:cBhvr>
                                      <p:to>
                                        <p:strVal val="visible"/>
                                      </p:to>
                                    </p:set>
                                    <p:animEffect transition="in" filter="fade">
                                      <p:cBhvr>
                                        <p:cTn dur="500"/>
                                        <p:tgtEl>
                                          <p:spTgt spid="854"/>
                                        </p:tgtEl>
                                      </p:cBhvr>
                                    </p:animEffect>
                                  </p:childTnLst>
                                </p:cTn>
                              </p:par>
                            </p:childTnLst>
                          </p:cTn>
                        </p:par>
                        <p:par>
                          <p:cTn id="50" fill="hold">
                            <p:stCondLst>
                              <p:cond delay="5000"/>
                            </p:stCondLst>
                            <p:childTnLst>
                              <p:par>
                                <p:cTn id="51" presetID="10" presetClass="entr" presetSubtype="0" fill="hold" nodeType="afterEffect">
                                  <p:stCondLst>
                                    <p:cond delay="0"/>
                                  </p:stCondLst>
                                  <p:childTnLst>
                                    <p:set>
                                      <p:cBhvr>
                                        <p:cTn dur="1" fill="hold">
                                          <p:stCondLst>
                                            <p:cond delay="0"/>
                                          </p:stCondLst>
                                        </p:cTn>
                                        <p:tgtEl>
                                          <p:spTgt spid="857"/>
                                        </p:tgtEl>
                                        <p:attrNameLst>
                                          <p:attrName>style.visibility</p:attrName>
                                        </p:attrNameLst>
                                      </p:cBhvr>
                                      <p:to>
                                        <p:strVal val="visible"/>
                                      </p:to>
                                    </p:set>
                                    <p:animEffect transition="in" filter="fade">
                                      <p:cBhvr>
                                        <p:cTn dur="500"/>
                                        <p:tgtEl>
                                          <p:spTgt spid="857"/>
                                        </p:tgtEl>
                                      </p:cBhvr>
                                    </p:animEffect>
                                  </p:childTnLst>
                                </p:cTn>
                              </p:par>
                            </p:childTnLst>
                          </p:cTn>
                        </p:par>
                        <p:par>
                          <p:cTn id="55" fill="hold">
                            <p:stCondLst>
                              <p:cond delay="5500"/>
                            </p:stCondLst>
                            <p:childTnLst>
                              <p:par>
                                <p:cTn id="56" presetID="10" presetClass="entr" presetSubtype="0" fill="hold" nodeType="afterEffect">
                                  <p:stCondLst>
                                    <p:cond delay="0"/>
                                  </p:stCondLst>
                                  <p:childTnLst>
                                    <p:set>
                                      <p:cBhvr>
                                        <p:cTn dur="1" fill="hold">
                                          <p:stCondLst>
                                            <p:cond delay="0"/>
                                          </p:stCondLst>
                                        </p:cTn>
                                        <p:tgtEl>
                                          <p:spTgt spid="860"/>
                                        </p:tgtEl>
                                        <p:attrNameLst>
                                          <p:attrName>style.visibility</p:attrName>
                                        </p:attrNameLst>
                                      </p:cBhvr>
                                      <p:to>
                                        <p:strVal val="visible"/>
                                      </p:to>
                                    </p:set>
                                    <p:animEffect transition="in" filter="fade">
                                      <p:cBhvr>
                                        <p:cTn dur="500"/>
                                        <p:tgtEl>
                                          <p:spTgt spid="8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1">
  <p:cSld>
    <p:spTree>
      <p:nvGrpSpPr>
        <p:cNvPr id="1" name=""/>
        <p:cNvGrpSpPr/>
        <p:nvPr/>
      </p:nvGrpSpPr>
      <p:grpSpPr>
        <a:xfrm>
          <a:off x="0" y="0"/>
          <a:ext cx="0" cy="0"/>
          <a:chOff x="0" y="0"/>
          <a:chExt cx="0" cy="0"/>
        </a:xfrm>
      </p:grpSpPr>
      <p:sp>
        <p:nvSpPr>
          <p:cNvPr id="885" name="形状"/>
          <p:cNvSpPr/>
          <p:nvPr/>
        </p:nvSpPr>
        <p:spPr>
          <a:xfrm>
            <a:off x="-134022" y="2"/>
            <a:ext cx="5032668" cy="419101"/>
          </a:xfrm>
          <a:custGeom>
            <a:rect l="0" t="0" r="r" b="b"/>
            <a:pathLst>
              <a:path w="5032668" h="419101" fill="norm" stroke="1">
                <a:moveTo>
                  <a:pt x="104847" y="0"/>
                </a:moveTo>
                <a:lnTo>
                  <a:pt x="5032668" y="0"/>
                </a:lnTo>
                <a:lnTo>
                  <a:pt x="4927821" y="419101"/>
                </a:lnTo>
                <a:lnTo>
                  <a:pt x="0" y="419101"/>
                </a:lnTo>
                <a:close/>
              </a:path>
            </a:pathLst>
          </a:custGeom>
          <a:solidFill>
            <a:srgbClr val="323F4F"/>
          </a:solidFill>
          <a:ln w="12700">
            <a:miter/>
          </a:ln>
        </p:spPr>
        <p:txBody>
          <a:bodyPr lIns="45719" rIns="45719" anchor="ctr"/>
          <a:lstStyle/>
          <a:p>
            <a:pPr algn="ctr">
              <a:defRPr>
                <a:solidFill>
                  <a:srgbClr val="FFFFFF"/>
                </a:solidFill>
              </a:defRPr>
            </a:pPr>
          </a:p>
        </p:txBody>
      </p:sp>
      <p:grpSp>
        <p:nvGrpSpPr>
          <p:cNvPr id="892" name="成组"/>
          <p:cNvGrpSpPr/>
          <p:nvPr/>
        </p:nvGrpSpPr>
        <p:grpSpPr>
          <a:xfrm>
            <a:off x="-391195" y="-2"/>
            <a:ext cx="1417774" cy="723903"/>
            <a:chOff x="0" y="0"/>
            <a:chExt cx="1417773" cy="723901"/>
          </a:xfrm>
        </p:grpSpPr>
        <p:sp>
          <p:nvSpPr>
            <p:cNvPr id="886" name="形状"/>
            <p:cNvSpPr/>
            <p:nvPr/>
          </p:nvSpPr>
          <p:spPr>
            <a:xfrm>
              <a:off x="525703" y="0"/>
              <a:ext cx="278919" cy="723902"/>
            </a:xfrm>
            <a:custGeom>
              <a:rect l="0" t="0" r="r" b="b"/>
              <a:pathLst>
                <a:path w="278919" h="723902" fill="norm" stroke="1">
                  <a:moveTo>
                    <a:pt x="180975" y="0"/>
                  </a:moveTo>
                  <a:lnTo>
                    <a:pt x="278919" y="0"/>
                  </a:lnTo>
                  <a:lnTo>
                    <a:pt x="97944" y="723902"/>
                  </a:lnTo>
                  <a:lnTo>
                    <a:pt x="0" y="723902"/>
                  </a:lnTo>
                  <a:close/>
                </a:path>
              </a:pathLst>
            </a:custGeom>
            <a:solidFill>
              <a:srgbClr val="FFC200"/>
            </a:solidFill>
            <a:ln>
              <a:noFill/>
            </a:ln>
          </p:spPr>
          <p:txBody>
            <a:bodyPr wrap="square" lIns="45719" tIns="45719" rIns="45719" bIns="45719" numCol="1" anchor="ctr"/>
            <a:lstStyle/>
            <a:p>
              <a:pPr algn="ctr">
                <a:defRPr>
                  <a:solidFill>
                    <a:srgbClr val="FFFFFF"/>
                  </a:solidFill>
                </a:defRPr>
              </a:pPr>
            </a:p>
          </p:txBody>
        </p:sp>
        <p:sp>
          <p:nvSpPr>
            <p:cNvPr id="887" name="形状"/>
            <p:cNvSpPr/>
            <p:nvPr/>
          </p:nvSpPr>
          <p:spPr>
            <a:xfrm>
              <a:off x="678991" y="0"/>
              <a:ext cx="278919" cy="723902"/>
            </a:xfrm>
            <a:custGeom>
              <a:rect l="0" t="0" r="r" b="b"/>
              <a:pathLst>
                <a:path w="278919" h="723902" fill="norm" stroke="1">
                  <a:moveTo>
                    <a:pt x="180975" y="0"/>
                  </a:moveTo>
                  <a:lnTo>
                    <a:pt x="278919" y="0"/>
                  </a:lnTo>
                  <a:lnTo>
                    <a:pt x="97944" y="723902"/>
                  </a:lnTo>
                  <a:lnTo>
                    <a:pt x="0" y="723902"/>
                  </a:lnTo>
                  <a:close/>
                </a:path>
              </a:pathLst>
            </a:custGeom>
            <a:solidFill>
              <a:srgbClr val="FFC200"/>
            </a:solidFill>
            <a:ln>
              <a:noFill/>
            </a:ln>
          </p:spPr>
          <p:txBody>
            <a:bodyPr wrap="square" lIns="45719" tIns="45719" rIns="45719" bIns="45719" numCol="1" anchor="ctr"/>
            <a:lstStyle/>
            <a:p>
              <a:pPr algn="ctr">
                <a:defRPr>
                  <a:solidFill>
                    <a:srgbClr val="FFFFFF"/>
                  </a:solidFill>
                </a:defRPr>
              </a:pPr>
            </a:p>
          </p:txBody>
        </p:sp>
        <p:sp>
          <p:nvSpPr>
            <p:cNvPr id="888" name="形状"/>
            <p:cNvSpPr/>
            <p:nvPr/>
          </p:nvSpPr>
          <p:spPr>
            <a:xfrm>
              <a:off x="832279" y="0"/>
              <a:ext cx="278919" cy="723902"/>
            </a:xfrm>
            <a:custGeom>
              <a:rect l="0" t="0" r="r" b="b"/>
              <a:pathLst>
                <a:path w="278919" h="723902" fill="norm" stroke="1">
                  <a:moveTo>
                    <a:pt x="180975" y="0"/>
                  </a:moveTo>
                  <a:lnTo>
                    <a:pt x="278919" y="0"/>
                  </a:lnTo>
                  <a:lnTo>
                    <a:pt x="97944" y="723902"/>
                  </a:lnTo>
                  <a:lnTo>
                    <a:pt x="0" y="723902"/>
                  </a:lnTo>
                  <a:close/>
                </a:path>
              </a:pathLst>
            </a:custGeom>
            <a:solidFill>
              <a:srgbClr val="FFC200"/>
            </a:solidFill>
            <a:ln>
              <a:noFill/>
            </a:ln>
          </p:spPr>
          <p:txBody>
            <a:bodyPr wrap="square" lIns="45719" tIns="45719" rIns="45719" bIns="45719" numCol="1" anchor="ctr"/>
            <a:lstStyle/>
            <a:p>
              <a:pPr algn="ctr">
                <a:defRPr>
                  <a:solidFill>
                    <a:srgbClr val="FFFFFF"/>
                  </a:solidFill>
                </a:defRPr>
              </a:pPr>
            </a:p>
          </p:txBody>
        </p:sp>
        <p:sp>
          <p:nvSpPr>
            <p:cNvPr id="889" name="形状"/>
            <p:cNvSpPr/>
            <p:nvPr/>
          </p:nvSpPr>
          <p:spPr>
            <a:xfrm>
              <a:off x="985567" y="0"/>
              <a:ext cx="278919" cy="723902"/>
            </a:xfrm>
            <a:custGeom>
              <a:rect l="0" t="0" r="r" b="b"/>
              <a:pathLst>
                <a:path w="278919" h="723902" fill="norm" stroke="1">
                  <a:moveTo>
                    <a:pt x="180975" y="0"/>
                  </a:moveTo>
                  <a:lnTo>
                    <a:pt x="278919" y="0"/>
                  </a:lnTo>
                  <a:lnTo>
                    <a:pt x="97944" y="723902"/>
                  </a:lnTo>
                  <a:lnTo>
                    <a:pt x="0" y="723902"/>
                  </a:lnTo>
                  <a:close/>
                </a:path>
              </a:pathLst>
            </a:custGeom>
            <a:solidFill>
              <a:srgbClr val="FFC200"/>
            </a:solidFill>
            <a:ln>
              <a:noFill/>
            </a:ln>
          </p:spPr>
          <p:txBody>
            <a:bodyPr wrap="square" lIns="45719" tIns="45719" rIns="45719" bIns="45719" numCol="1" anchor="ctr"/>
            <a:lstStyle/>
            <a:p>
              <a:pPr algn="ctr">
                <a:defRPr>
                  <a:solidFill>
                    <a:srgbClr val="FFFFFF"/>
                  </a:solidFill>
                </a:defRPr>
              </a:pPr>
            </a:p>
          </p:txBody>
        </p:sp>
        <p:sp>
          <p:nvSpPr>
            <p:cNvPr id="890" name="形状"/>
            <p:cNvSpPr/>
            <p:nvPr/>
          </p:nvSpPr>
          <p:spPr>
            <a:xfrm>
              <a:off x="1138856" y="0"/>
              <a:ext cx="278919" cy="723902"/>
            </a:xfrm>
            <a:custGeom>
              <a:rect l="0" t="0" r="r" b="b"/>
              <a:pathLst>
                <a:path w="278919" h="723902" fill="norm" stroke="1">
                  <a:moveTo>
                    <a:pt x="180975" y="0"/>
                  </a:moveTo>
                  <a:lnTo>
                    <a:pt x="278919" y="0"/>
                  </a:lnTo>
                  <a:lnTo>
                    <a:pt x="97944" y="723902"/>
                  </a:lnTo>
                  <a:lnTo>
                    <a:pt x="0" y="723902"/>
                  </a:lnTo>
                  <a:close/>
                </a:path>
              </a:pathLst>
            </a:custGeom>
            <a:solidFill>
              <a:srgbClr val="FFC200"/>
            </a:solidFill>
            <a:ln>
              <a:noFill/>
            </a:ln>
          </p:spPr>
          <p:txBody>
            <a:bodyPr wrap="square" lIns="45719" tIns="45719" rIns="45719" bIns="45719" numCol="1" anchor="ctr"/>
            <a:lstStyle/>
            <a:p>
              <a:pPr algn="ctr">
                <a:defRPr>
                  <a:solidFill>
                    <a:srgbClr val="FFFFFF"/>
                  </a:solidFill>
                </a:defRPr>
              </a:pPr>
            </a:p>
          </p:txBody>
        </p:sp>
        <p:sp>
          <p:nvSpPr>
            <p:cNvPr id="891" name="形状"/>
            <p:cNvSpPr/>
            <p:nvPr/>
          </p:nvSpPr>
          <p:spPr>
            <a:xfrm>
              <a:off x="0" y="-1"/>
              <a:ext cx="651334" cy="723903"/>
            </a:xfrm>
            <a:custGeom>
              <a:rect l="0" t="0" r="r" b="b"/>
              <a:pathLst>
                <a:path w="651334" h="723903" fill="norm" stroke="1">
                  <a:moveTo>
                    <a:pt x="180986" y="0"/>
                  </a:moveTo>
                  <a:lnTo>
                    <a:pt x="651334" y="0"/>
                  </a:lnTo>
                  <a:lnTo>
                    <a:pt x="470348" y="723903"/>
                  </a:lnTo>
                  <a:lnTo>
                    <a:pt x="0" y="723903"/>
                  </a:lnTo>
                  <a:close/>
                </a:path>
              </a:pathLst>
            </a:custGeom>
            <a:solidFill>
              <a:srgbClr val="FFC200"/>
            </a:solidFill>
            <a:ln>
              <a:noFill/>
            </a:ln>
          </p:spPr>
          <p:txBody>
            <a:bodyPr wrap="square" lIns="45719" tIns="45719" rIns="45719" bIns="45719" numCol="1" anchor="ctr"/>
            <a:lstStyle/>
            <a:p>
              <a:pPr algn="ctr">
                <a:defRPr>
                  <a:solidFill>
                    <a:srgbClr val="FFFFFF"/>
                  </a:solidFill>
                </a:defRPr>
              </a:pPr>
            </a:p>
          </p:txBody>
        </p:sp>
      </p:grpSp>
      <p:sp>
        <p:nvSpPr>
          <p:cNvPr id="893" name="线条"/>
          <p:cNvSpPr/>
          <p:nvPr/>
        </p:nvSpPr>
        <p:spPr>
          <a:xfrm>
            <a:off x="1026579" y="549329"/>
            <a:ext cx="11165421" cy="1"/>
          </a:xfrm>
          <a:prstGeom prst="line">
            <a:avLst/>
          </a:prstGeom>
          <a:ln w="28575">
            <a:solidFill>
              <a:srgbClr val="323F4F"/>
            </a:solidFill>
            <a:miter/>
          </a:ln>
        </p:spPr>
        <p:txBody>
          <a:bodyPr lIns="0" tIns="0" rIns="0" bIns="0"/>
          <a:lstStyle/>
          <a:p>
            <a:pPr>
              <a:defRPr sz="1200">
                <a:latin typeface="Helvetica"/>
                <a:ea typeface="Helvetica"/>
              </a:defRPr>
            </a:pPr>
          </a:p>
        </p:txBody>
      </p:sp>
      <p:sp>
        <p:nvSpPr>
          <p:cNvPr id="894" name="标题文字添加"/>
          <p:cNvSpPr txBox="1"/>
          <p:nvPr/>
        </p:nvSpPr>
        <p:spPr>
          <a:xfrm>
            <a:off x="1111041" y="683638"/>
            <a:ext cx="2542541" cy="662941"/>
          </a:xfrm>
          <a:prstGeom prst="rect">
            <a:avLst/>
          </a:prstGeom>
          <a:ln w="12700">
            <a:miter/>
          </a:ln>
        </p:spPr>
        <p:txBody>
          <a:bodyPr wrap="none" lIns="45719" rIns="45719">
            <a:spAutoFit/>
          </a:bodyPr>
          <a:lstStyle>
            <a:lvl1pPr lvl="0" algn="ctr">
              <a:defRPr sz="3200" b="1">
                <a:solidFill>
                  <a:srgbClr val="44546A"/>
                </a:solidFill>
                <a:latin typeface="Helvetica"/>
                <a:ea typeface="Helvetica"/>
              </a:defRPr>
            </a:lvl1pPr>
          </a:lstStyle>
          <a:p>
            <a:pPr>
              <a:defRPr>
                <a:latin typeface="Century Gothic"/>
                <a:ea typeface="Century Gothic"/>
              </a:defRPr>
            </a:pPr>
            <a:r>
              <a:rPr>
                <a:latin typeface="Helvetica"/>
                <a:ea typeface="Helvetica"/>
              </a:rPr>
              <a:t>标题文字添加</a:t>
            </a:r>
          </a:p>
        </p:txBody>
      </p:sp>
      <p:sp>
        <p:nvSpPr>
          <p:cNvPr id="895" name="The user can demonstrate on a projector or computer, or print the presentation and make it into a film to be used"/>
          <p:cNvSpPr txBox="1"/>
          <p:nvPr/>
        </p:nvSpPr>
        <p:spPr>
          <a:xfrm>
            <a:off x="3838333" y="768276"/>
            <a:ext cx="5080001" cy="396241"/>
          </a:xfrm>
          <a:prstGeom prst="rect">
            <a:avLst/>
          </a:prstGeom>
          <a:ln w="12700">
            <a:miter/>
          </a:ln>
        </p:spPr>
        <p:txBody>
          <a:bodyPr lIns="45719" rIns="45719">
            <a:spAutoFit/>
          </a:bodyPr>
          <a:lstStyle>
            <a:lvl1pPr lvl="0">
              <a:defRPr sz="1000">
                <a:solidFill>
                  <a:srgbClr val="A6A6A6"/>
                </a:solidFill>
                <a:latin typeface="Century Gothic"/>
                <a:ea typeface="Century Gothic"/>
              </a:defRPr>
            </a:lvl1pPr>
          </a:lstStyle>
          <a:p>
            <a:r>
              <a:t>The user can demonstrate on a projector or computer, or print the presentation and make it into a film to be used</a:t>
            </a:r>
          </a:p>
        </p:txBody>
      </p:sp>
      <p:grpSp>
        <p:nvGrpSpPr>
          <p:cNvPr id="907" name="成组"/>
          <p:cNvGrpSpPr/>
          <p:nvPr/>
        </p:nvGrpSpPr>
        <p:grpSpPr>
          <a:xfrm>
            <a:off x="1300210" y="3001721"/>
            <a:ext cx="10119969" cy="2115731"/>
            <a:chOff x="0" y="0"/>
            <a:chExt cx="10119967" cy="2115729"/>
          </a:xfrm>
        </p:grpSpPr>
        <p:grpSp>
          <p:nvGrpSpPr>
            <p:cNvPr id="904" name="成组"/>
            <p:cNvGrpSpPr/>
            <p:nvPr/>
          </p:nvGrpSpPr>
          <p:grpSpPr>
            <a:xfrm>
              <a:off x="365260" y="-1"/>
              <a:ext cx="9393037" cy="2115731"/>
              <a:chOff x="0" y="0"/>
              <a:chExt cx="9393035" cy="2115729"/>
            </a:xfrm>
          </p:grpSpPr>
          <p:sp>
            <p:nvSpPr>
              <p:cNvPr id="896" name="线条"/>
              <p:cNvSpPr/>
              <p:nvPr/>
            </p:nvSpPr>
            <p:spPr>
              <a:xfrm>
                <a:off x="7500189" y="93734"/>
                <a:ext cx="1560378" cy="2021995"/>
              </a:xfrm>
              <a:prstGeom prst="line">
                <a:avLst/>
              </a:prstGeom>
              <a:solidFill>
                <a:srgbClr val="FFC200"/>
              </a:solidFill>
              <a:ln w="12700" cap="flat">
                <a:solidFill>
                  <a:srgbClr val="FFC200"/>
                </a:solidFill>
                <a:prstDash val="solid"/>
                <a:miter/>
              </a:ln>
            </p:spPr>
            <p:txBody>
              <a:bodyPr wrap="square" lIns="0" tIns="0" rIns="0" bIns="0" numCol="1" anchor="t"/>
              <a:lstStyle/>
              <a:p>
                <a:pPr>
                  <a:defRPr sz="1200">
                    <a:latin typeface="Helvetica"/>
                    <a:ea typeface="Helvetica"/>
                  </a:defRPr>
                </a:pPr>
              </a:p>
            </p:txBody>
          </p:sp>
          <p:grpSp>
            <p:nvGrpSpPr>
              <p:cNvPr id="903" name="成组"/>
              <p:cNvGrpSpPr/>
              <p:nvPr/>
            </p:nvGrpSpPr>
            <p:grpSpPr>
              <a:xfrm>
                <a:off x="-1" y="-1"/>
                <a:ext cx="9393037" cy="2115731"/>
                <a:chOff x="0" y="0"/>
                <a:chExt cx="9393035" cy="2115729"/>
              </a:xfrm>
            </p:grpSpPr>
            <p:sp>
              <p:nvSpPr>
                <p:cNvPr id="897" name="线条"/>
                <p:cNvSpPr/>
                <p:nvPr/>
              </p:nvSpPr>
              <p:spPr>
                <a:xfrm flipV="1">
                  <a:off x="-1" y="0"/>
                  <a:ext cx="726278" cy="986506"/>
                </a:xfrm>
                <a:prstGeom prst="line">
                  <a:avLst/>
                </a:prstGeom>
                <a:solidFill>
                  <a:srgbClr val="FFC200"/>
                </a:solidFill>
                <a:ln w="12700" cap="flat">
                  <a:solidFill>
                    <a:srgbClr val="FFC200"/>
                  </a:solidFill>
                  <a:prstDash val="solid"/>
                  <a:miter/>
                </a:ln>
              </p:spPr>
              <p:txBody>
                <a:bodyPr wrap="square" lIns="0" tIns="0" rIns="0" bIns="0" numCol="1" anchor="t"/>
                <a:lstStyle/>
                <a:p>
                  <a:pPr>
                    <a:defRPr sz="1200">
                      <a:latin typeface="Helvetica"/>
                      <a:ea typeface="Helvetica"/>
                    </a:defRPr>
                  </a:pPr>
                </a:p>
              </p:txBody>
            </p:sp>
            <p:sp>
              <p:nvSpPr>
                <p:cNvPr id="898" name="线条"/>
                <p:cNvSpPr/>
                <p:nvPr/>
              </p:nvSpPr>
              <p:spPr>
                <a:xfrm>
                  <a:off x="726276" y="-1"/>
                  <a:ext cx="1431463" cy="2001909"/>
                </a:xfrm>
                <a:prstGeom prst="line">
                  <a:avLst/>
                </a:prstGeom>
                <a:solidFill>
                  <a:srgbClr val="FFC200"/>
                </a:solidFill>
                <a:ln w="12700" cap="flat">
                  <a:solidFill>
                    <a:srgbClr val="FFC200"/>
                  </a:solidFill>
                  <a:prstDash val="solid"/>
                  <a:miter/>
                </a:ln>
              </p:spPr>
              <p:txBody>
                <a:bodyPr wrap="square" lIns="0" tIns="0" rIns="0" bIns="0" numCol="1" anchor="t"/>
                <a:lstStyle/>
                <a:p>
                  <a:pPr>
                    <a:defRPr sz="1200">
                      <a:latin typeface="Helvetica"/>
                      <a:ea typeface="Helvetica"/>
                    </a:defRPr>
                  </a:pPr>
                </a:p>
              </p:txBody>
            </p:sp>
            <p:sp>
              <p:nvSpPr>
                <p:cNvPr id="899" name="线条"/>
                <p:cNvSpPr/>
                <p:nvPr/>
              </p:nvSpPr>
              <p:spPr>
                <a:xfrm flipV="1">
                  <a:off x="2157739" y="0"/>
                  <a:ext cx="2076875" cy="2001909"/>
                </a:xfrm>
                <a:prstGeom prst="line">
                  <a:avLst/>
                </a:prstGeom>
                <a:solidFill>
                  <a:srgbClr val="FFC200"/>
                </a:solidFill>
                <a:ln w="12700" cap="flat">
                  <a:solidFill>
                    <a:srgbClr val="FFC200"/>
                  </a:solidFill>
                  <a:prstDash val="solid"/>
                  <a:miter/>
                </a:ln>
              </p:spPr>
              <p:txBody>
                <a:bodyPr wrap="square" lIns="0" tIns="0" rIns="0" bIns="0" numCol="1" anchor="t"/>
                <a:lstStyle/>
                <a:p>
                  <a:pPr>
                    <a:defRPr sz="1200">
                      <a:latin typeface="Helvetica"/>
                      <a:ea typeface="Helvetica"/>
                    </a:defRPr>
                  </a:pPr>
                </a:p>
              </p:txBody>
            </p:sp>
            <p:sp>
              <p:nvSpPr>
                <p:cNvPr id="900" name="线条"/>
                <p:cNvSpPr/>
                <p:nvPr/>
              </p:nvSpPr>
              <p:spPr>
                <a:xfrm>
                  <a:off x="4234614" y="0"/>
                  <a:ext cx="2331359" cy="2115729"/>
                </a:xfrm>
                <a:prstGeom prst="line">
                  <a:avLst/>
                </a:prstGeom>
                <a:solidFill>
                  <a:srgbClr val="FFC200"/>
                </a:solidFill>
                <a:ln w="12700" cap="flat">
                  <a:solidFill>
                    <a:srgbClr val="FFC200"/>
                  </a:solidFill>
                  <a:prstDash val="solid"/>
                  <a:miter/>
                </a:ln>
              </p:spPr>
              <p:txBody>
                <a:bodyPr wrap="square" lIns="0" tIns="0" rIns="0" bIns="0" numCol="1" anchor="t"/>
                <a:lstStyle/>
                <a:p>
                  <a:pPr>
                    <a:defRPr sz="1200">
                      <a:latin typeface="Helvetica"/>
                      <a:ea typeface="Helvetica"/>
                    </a:defRPr>
                  </a:pPr>
                </a:p>
              </p:txBody>
            </p:sp>
            <p:sp>
              <p:nvSpPr>
                <p:cNvPr id="901" name="线条"/>
                <p:cNvSpPr/>
                <p:nvPr/>
              </p:nvSpPr>
              <p:spPr>
                <a:xfrm flipV="1">
                  <a:off x="6557183" y="93735"/>
                  <a:ext cx="943007" cy="2021995"/>
                </a:xfrm>
                <a:prstGeom prst="line">
                  <a:avLst/>
                </a:prstGeom>
                <a:solidFill>
                  <a:srgbClr val="FFC200"/>
                </a:solidFill>
                <a:ln w="12700" cap="flat">
                  <a:solidFill>
                    <a:srgbClr val="FFC200"/>
                  </a:solidFill>
                  <a:prstDash val="solid"/>
                  <a:miter/>
                </a:ln>
              </p:spPr>
              <p:txBody>
                <a:bodyPr wrap="square" lIns="0" tIns="0" rIns="0" bIns="0" numCol="1" anchor="t"/>
                <a:lstStyle/>
                <a:p>
                  <a:pPr>
                    <a:defRPr sz="1200">
                      <a:latin typeface="Helvetica"/>
                      <a:ea typeface="Helvetica"/>
                    </a:defRPr>
                  </a:pPr>
                </a:p>
              </p:txBody>
            </p:sp>
            <p:sp>
              <p:nvSpPr>
                <p:cNvPr id="902" name="线条"/>
                <p:cNvSpPr/>
                <p:nvPr/>
              </p:nvSpPr>
              <p:spPr>
                <a:xfrm flipV="1">
                  <a:off x="9060566" y="1356070"/>
                  <a:ext cx="332470" cy="759660"/>
                </a:xfrm>
                <a:prstGeom prst="line">
                  <a:avLst/>
                </a:prstGeom>
                <a:solidFill>
                  <a:srgbClr val="FFC200"/>
                </a:solidFill>
                <a:ln w="12700" cap="flat">
                  <a:solidFill>
                    <a:srgbClr val="FFC200"/>
                  </a:solidFill>
                  <a:prstDash val="solid"/>
                  <a:miter/>
                </a:ln>
              </p:spPr>
              <p:txBody>
                <a:bodyPr wrap="square" lIns="0" tIns="0" rIns="0" bIns="0" numCol="1" anchor="t"/>
                <a:lstStyle/>
                <a:p>
                  <a:pPr>
                    <a:defRPr sz="1200">
                      <a:latin typeface="Helvetica"/>
                      <a:ea typeface="Helvetica"/>
                    </a:defRPr>
                  </a:pPr>
                </a:p>
              </p:txBody>
            </p:sp>
          </p:grpSp>
        </p:grpSp>
        <p:sp>
          <p:nvSpPr>
            <p:cNvPr id="905" name="圆形"/>
            <p:cNvSpPr/>
            <p:nvPr/>
          </p:nvSpPr>
          <p:spPr>
            <a:xfrm rot="9726612" flipH="1">
              <a:off x="9643476" y="957435"/>
              <a:ext cx="421905" cy="421807"/>
            </a:xfrm>
            <a:prstGeom prst="ellipse">
              <a:avLst/>
            </a:prstGeom>
            <a:solidFill>
              <a:srgbClr val="FFC200"/>
            </a:solidFill>
            <a:ln>
              <a:noFill/>
            </a:ln>
          </p:spPr>
          <p:txBody>
            <a:bodyPr wrap="square" lIns="45719" tIns="45719" rIns="45719" bIns="45719" numCol="1" anchor="ctr"/>
            <a:lstStyle/>
            <a:p>
              <a:pPr algn="ctr">
                <a:defRPr sz="2600">
                  <a:solidFill>
                    <a:srgbClr val="80807F"/>
                  </a:solidFill>
                </a:defRPr>
              </a:pPr>
            </a:p>
          </p:txBody>
        </p:sp>
        <p:sp>
          <p:nvSpPr>
            <p:cNvPr id="906" name="圆形"/>
            <p:cNvSpPr/>
            <p:nvPr/>
          </p:nvSpPr>
          <p:spPr>
            <a:xfrm rot="10131541" flipH="1">
              <a:off x="36776" y="950739"/>
              <a:ext cx="421905" cy="421807"/>
            </a:xfrm>
            <a:prstGeom prst="ellipse">
              <a:avLst/>
            </a:prstGeom>
            <a:solidFill>
              <a:srgbClr val="FFC200"/>
            </a:solidFill>
            <a:ln>
              <a:noFill/>
            </a:ln>
          </p:spPr>
          <p:txBody>
            <a:bodyPr wrap="square" lIns="45719" tIns="45719" rIns="45719" bIns="45719" numCol="1" anchor="ctr"/>
            <a:lstStyle/>
            <a:p>
              <a:pPr algn="ctr">
                <a:defRPr sz="2600">
                  <a:solidFill>
                    <a:srgbClr val="80807F"/>
                  </a:solidFill>
                </a:defRPr>
              </a:pPr>
            </a:p>
          </p:txBody>
        </p:sp>
      </p:grpSp>
      <p:grpSp>
        <p:nvGrpSpPr>
          <p:cNvPr id="910" name="成组"/>
          <p:cNvGrpSpPr/>
          <p:nvPr/>
        </p:nvGrpSpPr>
        <p:grpSpPr>
          <a:xfrm>
            <a:off x="4521363" y="3490486"/>
            <a:ext cx="1346079" cy="1345767"/>
            <a:chOff x="0" y="0"/>
            <a:chExt cx="1346078" cy="1345766"/>
          </a:xfrm>
        </p:grpSpPr>
        <p:sp>
          <p:nvSpPr>
            <p:cNvPr id="908" name="圆形"/>
            <p:cNvSpPr/>
            <p:nvPr/>
          </p:nvSpPr>
          <p:spPr>
            <a:xfrm>
              <a:off x="-1" y="-1"/>
              <a:ext cx="1346080" cy="1345768"/>
            </a:xfrm>
            <a:prstGeom prst="ellipse">
              <a:avLst/>
            </a:prstGeom>
            <a:solidFill>
              <a:srgbClr val="323F4F"/>
            </a:solidFill>
            <a:ln>
              <a:noFill/>
            </a:ln>
          </p:spPr>
          <p:txBody>
            <a:bodyPr wrap="square" lIns="45719" tIns="45719" rIns="45719" bIns="45719" numCol="1" anchor="ctr"/>
            <a:lstStyle/>
            <a:p>
              <a:pPr algn="ctr">
                <a:defRPr sz="2600">
                  <a:solidFill>
                    <a:srgbClr val="80807F"/>
                  </a:solidFill>
                </a:defRPr>
              </a:pPr>
            </a:p>
          </p:txBody>
        </p:sp>
        <p:sp>
          <p:nvSpPr>
            <p:cNvPr id="909" name="形状"/>
            <p:cNvSpPr/>
            <p:nvPr/>
          </p:nvSpPr>
          <p:spPr>
            <a:xfrm>
              <a:off x="430929" y="414769"/>
              <a:ext cx="484220" cy="516228"/>
            </a:xfrm>
            <a:custGeom>
              <a:rect l="0" t="0" r="r" b="b"/>
              <a:pathLst>
                <a:path w="484220" h="516228" fill="norm" stroke="1">
                  <a:moveTo>
                    <a:pt x="408045" y="119545"/>
                  </a:moveTo>
                  <a:cubicBezTo>
                    <a:pt x="451580" y="157593"/>
                    <a:pt x="484220" y="217365"/>
                    <a:pt x="484220" y="288012"/>
                  </a:cubicBezTo>
                  <a:cubicBezTo>
                    <a:pt x="484220" y="342336"/>
                    <a:pt x="462453" y="396683"/>
                    <a:pt x="424365" y="434707"/>
                  </a:cubicBezTo>
                  <a:cubicBezTo>
                    <a:pt x="255717" y="288012"/>
                    <a:pt x="255717" y="288012"/>
                    <a:pt x="255717" y="288012"/>
                  </a:cubicBezTo>
                  <a:cubicBezTo>
                    <a:pt x="408045" y="119545"/>
                    <a:pt x="408045" y="119545"/>
                    <a:pt x="408045" y="119545"/>
                  </a:cubicBezTo>
                  <a:close/>
                  <a:moveTo>
                    <a:pt x="413492" y="451030"/>
                  </a:moveTo>
                  <a:cubicBezTo>
                    <a:pt x="402620" y="461881"/>
                    <a:pt x="391725" y="472755"/>
                    <a:pt x="375405" y="478180"/>
                  </a:cubicBezTo>
                  <a:cubicBezTo>
                    <a:pt x="402620" y="440156"/>
                    <a:pt x="402620" y="440156"/>
                    <a:pt x="402620" y="440156"/>
                  </a:cubicBezTo>
                  <a:cubicBezTo>
                    <a:pt x="413492" y="451030"/>
                    <a:pt x="413492" y="451030"/>
                    <a:pt x="413492" y="451030"/>
                  </a:cubicBezTo>
                  <a:close/>
                  <a:moveTo>
                    <a:pt x="348212" y="499929"/>
                  </a:moveTo>
                  <a:cubicBezTo>
                    <a:pt x="391725" y="429282"/>
                    <a:pt x="391725" y="429282"/>
                    <a:pt x="391725" y="429282"/>
                  </a:cubicBezTo>
                  <a:cubicBezTo>
                    <a:pt x="380852" y="418408"/>
                    <a:pt x="380852" y="418408"/>
                    <a:pt x="380852" y="418408"/>
                  </a:cubicBezTo>
                  <a:cubicBezTo>
                    <a:pt x="326445" y="510803"/>
                    <a:pt x="326445" y="510803"/>
                    <a:pt x="326445" y="510803"/>
                  </a:cubicBezTo>
                  <a:cubicBezTo>
                    <a:pt x="331870" y="505354"/>
                    <a:pt x="342765" y="499929"/>
                    <a:pt x="348212" y="499929"/>
                  </a:cubicBezTo>
                  <a:close/>
                  <a:moveTo>
                    <a:pt x="315550" y="494503"/>
                  </a:moveTo>
                  <a:cubicBezTo>
                    <a:pt x="364532" y="407557"/>
                    <a:pt x="364532" y="407557"/>
                    <a:pt x="364532" y="407557"/>
                  </a:cubicBezTo>
                  <a:cubicBezTo>
                    <a:pt x="353638" y="402108"/>
                    <a:pt x="353638" y="402108"/>
                    <a:pt x="353638" y="402108"/>
                  </a:cubicBezTo>
                  <a:cubicBezTo>
                    <a:pt x="310125" y="478180"/>
                    <a:pt x="310125" y="478180"/>
                    <a:pt x="310125" y="478180"/>
                  </a:cubicBezTo>
                  <a:cubicBezTo>
                    <a:pt x="315550" y="494503"/>
                    <a:pt x="315550" y="494503"/>
                    <a:pt x="315550" y="494503"/>
                  </a:cubicBezTo>
                  <a:close/>
                  <a:moveTo>
                    <a:pt x="304678" y="456455"/>
                  </a:moveTo>
                  <a:cubicBezTo>
                    <a:pt x="342765" y="391258"/>
                    <a:pt x="342765" y="391258"/>
                    <a:pt x="342765" y="391258"/>
                  </a:cubicBezTo>
                  <a:cubicBezTo>
                    <a:pt x="331870" y="380384"/>
                    <a:pt x="331870" y="380384"/>
                    <a:pt x="331870" y="380384"/>
                  </a:cubicBezTo>
                  <a:cubicBezTo>
                    <a:pt x="299230" y="440156"/>
                    <a:pt x="299230" y="440156"/>
                    <a:pt x="299230" y="440156"/>
                  </a:cubicBezTo>
                  <a:cubicBezTo>
                    <a:pt x="304678" y="456455"/>
                    <a:pt x="304678" y="456455"/>
                    <a:pt x="304678" y="456455"/>
                  </a:cubicBezTo>
                  <a:close/>
                  <a:moveTo>
                    <a:pt x="288357" y="423857"/>
                  </a:moveTo>
                  <a:cubicBezTo>
                    <a:pt x="320998" y="369509"/>
                    <a:pt x="320998" y="369509"/>
                    <a:pt x="320998" y="369509"/>
                  </a:cubicBezTo>
                  <a:cubicBezTo>
                    <a:pt x="310125" y="358635"/>
                    <a:pt x="310125" y="358635"/>
                    <a:pt x="310125" y="358635"/>
                  </a:cubicBezTo>
                  <a:cubicBezTo>
                    <a:pt x="282910" y="407557"/>
                    <a:pt x="282910" y="407557"/>
                    <a:pt x="282910" y="407557"/>
                  </a:cubicBezTo>
                  <a:cubicBezTo>
                    <a:pt x="288357" y="423857"/>
                    <a:pt x="288357" y="423857"/>
                    <a:pt x="288357" y="423857"/>
                  </a:cubicBezTo>
                  <a:close/>
                  <a:moveTo>
                    <a:pt x="277485" y="385809"/>
                  </a:moveTo>
                  <a:cubicBezTo>
                    <a:pt x="299230" y="347785"/>
                    <a:pt x="299230" y="347785"/>
                    <a:pt x="299230" y="347785"/>
                  </a:cubicBezTo>
                  <a:cubicBezTo>
                    <a:pt x="288357" y="336910"/>
                    <a:pt x="288357" y="336910"/>
                    <a:pt x="288357" y="336910"/>
                  </a:cubicBezTo>
                  <a:cubicBezTo>
                    <a:pt x="272037" y="369509"/>
                    <a:pt x="272037" y="369509"/>
                    <a:pt x="272037" y="369509"/>
                  </a:cubicBezTo>
                  <a:cubicBezTo>
                    <a:pt x="277485" y="385809"/>
                    <a:pt x="277485" y="385809"/>
                    <a:pt x="277485" y="385809"/>
                  </a:cubicBezTo>
                  <a:close/>
                  <a:moveTo>
                    <a:pt x="261143" y="353210"/>
                  </a:moveTo>
                  <a:cubicBezTo>
                    <a:pt x="277485" y="331461"/>
                    <a:pt x="277485" y="331461"/>
                    <a:pt x="277485" y="331461"/>
                  </a:cubicBezTo>
                  <a:cubicBezTo>
                    <a:pt x="266590" y="320611"/>
                    <a:pt x="266590" y="320611"/>
                    <a:pt x="266590" y="320611"/>
                  </a:cubicBezTo>
                  <a:cubicBezTo>
                    <a:pt x="255717" y="331461"/>
                    <a:pt x="255717" y="331461"/>
                    <a:pt x="255717" y="331461"/>
                  </a:cubicBezTo>
                  <a:cubicBezTo>
                    <a:pt x="261143" y="353210"/>
                    <a:pt x="261143" y="353210"/>
                    <a:pt x="261143" y="353210"/>
                  </a:cubicBezTo>
                  <a:close/>
                  <a:moveTo>
                    <a:pt x="250270" y="315162"/>
                  </a:moveTo>
                  <a:cubicBezTo>
                    <a:pt x="244823" y="298863"/>
                    <a:pt x="244823" y="298863"/>
                    <a:pt x="244823" y="298863"/>
                  </a:cubicBezTo>
                  <a:cubicBezTo>
                    <a:pt x="255717" y="309737"/>
                    <a:pt x="255717" y="309737"/>
                    <a:pt x="255717" y="309737"/>
                  </a:cubicBezTo>
                  <a:cubicBezTo>
                    <a:pt x="250270" y="315162"/>
                    <a:pt x="250270" y="315162"/>
                    <a:pt x="250270" y="315162"/>
                  </a:cubicBezTo>
                  <a:close/>
                  <a:moveTo>
                    <a:pt x="320998" y="92371"/>
                  </a:moveTo>
                  <a:cubicBezTo>
                    <a:pt x="223077" y="293437"/>
                    <a:pt x="223077" y="293437"/>
                    <a:pt x="223077" y="293437"/>
                  </a:cubicBezTo>
                  <a:cubicBezTo>
                    <a:pt x="223077" y="293437"/>
                    <a:pt x="206735" y="152144"/>
                    <a:pt x="195863" y="70647"/>
                  </a:cubicBezTo>
                  <a:cubicBezTo>
                    <a:pt x="87048" y="81521"/>
                    <a:pt x="0" y="179318"/>
                    <a:pt x="0" y="293437"/>
                  </a:cubicBezTo>
                  <a:cubicBezTo>
                    <a:pt x="0" y="418408"/>
                    <a:pt x="97942" y="516228"/>
                    <a:pt x="223077" y="516228"/>
                  </a:cubicBezTo>
                  <a:cubicBezTo>
                    <a:pt x="250270" y="516228"/>
                    <a:pt x="277485" y="510803"/>
                    <a:pt x="299230" y="505354"/>
                  </a:cubicBezTo>
                  <a:cubicBezTo>
                    <a:pt x="223077" y="293437"/>
                    <a:pt x="223077" y="293437"/>
                    <a:pt x="223077" y="293437"/>
                  </a:cubicBezTo>
                  <a:cubicBezTo>
                    <a:pt x="369958" y="124970"/>
                    <a:pt x="369958" y="124970"/>
                    <a:pt x="369958" y="124970"/>
                  </a:cubicBezTo>
                  <a:cubicBezTo>
                    <a:pt x="359085" y="108671"/>
                    <a:pt x="342765" y="97820"/>
                    <a:pt x="320998" y="92371"/>
                  </a:cubicBezTo>
                  <a:close/>
                  <a:moveTo>
                    <a:pt x="233950" y="0"/>
                  </a:moveTo>
                  <a:cubicBezTo>
                    <a:pt x="223077" y="0"/>
                    <a:pt x="217630" y="0"/>
                    <a:pt x="206735" y="0"/>
                  </a:cubicBezTo>
                  <a:cubicBezTo>
                    <a:pt x="217630" y="81521"/>
                    <a:pt x="233950" y="222791"/>
                    <a:pt x="233950" y="222791"/>
                  </a:cubicBezTo>
                  <a:cubicBezTo>
                    <a:pt x="331870" y="21725"/>
                    <a:pt x="331870" y="21725"/>
                    <a:pt x="331870" y="21725"/>
                  </a:cubicBezTo>
                  <a:cubicBezTo>
                    <a:pt x="304678" y="5425"/>
                    <a:pt x="266590" y="0"/>
                    <a:pt x="233950" y="0"/>
                  </a:cubicBezTo>
                  <a:close/>
                </a:path>
              </a:pathLst>
            </a:custGeom>
            <a:solidFill>
              <a:srgbClr val="F2F2F2"/>
            </a:solidFill>
            <a:ln>
              <a:noFill/>
            </a:ln>
          </p:spPr>
          <p:txBody>
            <a:bodyPr wrap="square" lIns="45719" tIns="45719" rIns="45719" bIns="45719" numCol="1" anchor="ctr"/>
            <a:lstStyle/>
            <a:p>
              <a:pPr>
                <a:defRPr sz="2600">
                  <a:solidFill>
                    <a:srgbClr val="80807F"/>
                  </a:solidFill>
                </a:defRPr>
              </a:pPr>
            </a:p>
          </p:txBody>
        </p:sp>
      </p:grpSp>
      <p:grpSp>
        <p:nvGrpSpPr>
          <p:cNvPr id="913" name="成组"/>
          <p:cNvGrpSpPr/>
          <p:nvPr/>
        </p:nvGrpSpPr>
        <p:grpSpPr>
          <a:xfrm>
            <a:off x="9272813" y="3490486"/>
            <a:ext cx="1346079" cy="1345767"/>
            <a:chOff x="0" y="0"/>
            <a:chExt cx="1346078" cy="1345766"/>
          </a:xfrm>
        </p:grpSpPr>
        <p:sp>
          <p:nvSpPr>
            <p:cNvPr id="911" name="圆形"/>
            <p:cNvSpPr/>
            <p:nvPr/>
          </p:nvSpPr>
          <p:spPr>
            <a:xfrm>
              <a:off x="-1" y="-1"/>
              <a:ext cx="1346080" cy="1345768"/>
            </a:xfrm>
            <a:prstGeom prst="ellipse">
              <a:avLst/>
            </a:prstGeom>
            <a:solidFill>
              <a:srgbClr val="FFC200"/>
            </a:solidFill>
            <a:ln>
              <a:noFill/>
            </a:ln>
          </p:spPr>
          <p:txBody>
            <a:bodyPr wrap="square" lIns="45719" tIns="45719" rIns="45719" bIns="45719" numCol="1" anchor="ctr"/>
            <a:lstStyle/>
            <a:p>
              <a:pPr algn="ctr">
                <a:defRPr sz="2600">
                  <a:solidFill>
                    <a:srgbClr val="80807F"/>
                  </a:solidFill>
                </a:defRPr>
              </a:pPr>
            </a:p>
          </p:txBody>
        </p:sp>
        <p:sp>
          <p:nvSpPr>
            <p:cNvPr id="912" name="形状"/>
            <p:cNvSpPr/>
            <p:nvPr/>
          </p:nvSpPr>
          <p:spPr>
            <a:xfrm>
              <a:off x="510711" y="419549"/>
              <a:ext cx="325594" cy="506668"/>
            </a:xfrm>
            <a:custGeom>
              <a:rect l="0" t="0" r="r" b="b"/>
              <a:pathLst>
                <a:path w="325594" h="506668" fill="norm" stroke="1">
                  <a:moveTo>
                    <a:pt x="143119" y="90818"/>
                  </a:moveTo>
                  <a:cubicBezTo>
                    <a:pt x="152721" y="90818"/>
                    <a:pt x="157514" y="90818"/>
                    <a:pt x="167131" y="90818"/>
                  </a:cubicBezTo>
                  <a:cubicBezTo>
                    <a:pt x="195935" y="100378"/>
                    <a:pt x="224740" y="119497"/>
                    <a:pt x="239150" y="148176"/>
                  </a:cubicBezTo>
                  <a:cubicBezTo>
                    <a:pt x="291966" y="238994"/>
                    <a:pt x="291966" y="238994"/>
                    <a:pt x="291966" y="238994"/>
                  </a:cubicBezTo>
                  <a:cubicBezTo>
                    <a:pt x="306376" y="262894"/>
                    <a:pt x="311184" y="296353"/>
                    <a:pt x="301583" y="325032"/>
                  </a:cubicBezTo>
                  <a:cubicBezTo>
                    <a:pt x="301583" y="334592"/>
                    <a:pt x="296774" y="344152"/>
                    <a:pt x="296774" y="348932"/>
                  </a:cubicBezTo>
                  <a:cubicBezTo>
                    <a:pt x="253560" y="282013"/>
                    <a:pt x="253560" y="282013"/>
                    <a:pt x="253560" y="282013"/>
                  </a:cubicBezTo>
                  <a:cubicBezTo>
                    <a:pt x="248751" y="272454"/>
                    <a:pt x="239150" y="262894"/>
                    <a:pt x="229548" y="258114"/>
                  </a:cubicBezTo>
                  <a:cubicBezTo>
                    <a:pt x="191127" y="195975"/>
                    <a:pt x="191127" y="195975"/>
                    <a:pt x="191127" y="195975"/>
                  </a:cubicBezTo>
                  <a:cubicBezTo>
                    <a:pt x="191127" y="181636"/>
                    <a:pt x="191127" y="172076"/>
                    <a:pt x="186334" y="157736"/>
                  </a:cubicBezTo>
                  <a:cubicBezTo>
                    <a:pt x="143119" y="90818"/>
                    <a:pt x="143119" y="90818"/>
                    <a:pt x="143119" y="90818"/>
                  </a:cubicBezTo>
                  <a:close/>
                  <a:moveTo>
                    <a:pt x="181525" y="282013"/>
                  </a:moveTo>
                  <a:cubicBezTo>
                    <a:pt x="162322" y="291573"/>
                    <a:pt x="157514" y="315473"/>
                    <a:pt x="167131" y="329812"/>
                  </a:cubicBezTo>
                  <a:cubicBezTo>
                    <a:pt x="253560" y="487548"/>
                    <a:pt x="253560" y="487548"/>
                    <a:pt x="253560" y="487548"/>
                  </a:cubicBezTo>
                  <a:cubicBezTo>
                    <a:pt x="267970" y="506668"/>
                    <a:pt x="287173" y="511448"/>
                    <a:pt x="306376" y="501888"/>
                  </a:cubicBezTo>
                  <a:cubicBezTo>
                    <a:pt x="306376" y="501888"/>
                    <a:pt x="306376" y="501888"/>
                    <a:pt x="306376" y="501888"/>
                  </a:cubicBezTo>
                  <a:cubicBezTo>
                    <a:pt x="325578" y="492328"/>
                    <a:pt x="330387" y="468429"/>
                    <a:pt x="320785" y="449309"/>
                  </a:cubicBezTo>
                  <a:cubicBezTo>
                    <a:pt x="229548" y="296353"/>
                    <a:pt x="229548" y="296353"/>
                    <a:pt x="229548" y="296353"/>
                  </a:cubicBezTo>
                  <a:cubicBezTo>
                    <a:pt x="219947" y="277233"/>
                    <a:pt x="195935" y="267674"/>
                    <a:pt x="181525" y="282013"/>
                  </a:cubicBezTo>
                  <a:cubicBezTo>
                    <a:pt x="181525" y="282013"/>
                    <a:pt x="181525" y="282013"/>
                    <a:pt x="181525" y="282013"/>
                  </a:cubicBezTo>
                  <a:close/>
                  <a:moveTo>
                    <a:pt x="18269" y="4780"/>
                  </a:moveTo>
                  <a:cubicBezTo>
                    <a:pt x="3859" y="14340"/>
                    <a:pt x="-5742" y="38239"/>
                    <a:pt x="3859" y="57359"/>
                  </a:cubicBezTo>
                  <a:cubicBezTo>
                    <a:pt x="95097" y="210315"/>
                    <a:pt x="95097" y="210315"/>
                    <a:pt x="95097" y="210315"/>
                  </a:cubicBezTo>
                  <a:cubicBezTo>
                    <a:pt x="104698" y="229435"/>
                    <a:pt x="128709" y="234214"/>
                    <a:pt x="147912" y="224655"/>
                  </a:cubicBezTo>
                  <a:cubicBezTo>
                    <a:pt x="147912" y="224655"/>
                    <a:pt x="147912" y="224655"/>
                    <a:pt x="147912" y="224655"/>
                  </a:cubicBezTo>
                  <a:cubicBezTo>
                    <a:pt x="167131" y="215095"/>
                    <a:pt x="171924" y="191195"/>
                    <a:pt x="162322" y="172076"/>
                  </a:cubicBezTo>
                  <a:cubicBezTo>
                    <a:pt x="71085" y="19120"/>
                    <a:pt x="71085" y="19120"/>
                    <a:pt x="71085" y="19120"/>
                  </a:cubicBezTo>
                  <a:cubicBezTo>
                    <a:pt x="61484" y="0"/>
                    <a:pt x="37472" y="-4780"/>
                    <a:pt x="18269" y="4780"/>
                  </a:cubicBezTo>
                  <a:cubicBezTo>
                    <a:pt x="18269" y="4780"/>
                    <a:pt x="18269" y="4780"/>
                    <a:pt x="18269" y="4780"/>
                  </a:cubicBezTo>
                  <a:close/>
                  <a:moveTo>
                    <a:pt x="181525" y="415850"/>
                  </a:moveTo>
                  <a:cubicBezTo>
                    <a:pt x="143119" y="344152"/>
                    <a:pt x="143119" y="344152"/>
                    <a:pt x="143119" y="344152"/>
                  </a:cubicBezTo>
                  <a:cubicBezTo>
                    <a:pt x="138311" y="334592"/>
                    <a:pt x="133518" y="325032"/>
                    <a:pt x="133518" y="310693"/>
                  </a:cubicBezTo>
                  <a:cubicBezTo>
                    <a:pt x="99905" y="248554"/>
                    <a:pt x="99905" y="248554"/>
                    <a:pt x="99905" y="248554"/>
                  </a:cubicBezTo>
                  <a:cubicBezTo>
                    <a:pt x="85495" y="243774"/>
                    <a:pt x="80687" y="234214"/>
                    <a:pt x="71085" y="224655"/>
                  </a:cubicBezTo>
                  <a:cubicBezTo>
                    <a:pt x="32679" y="152956"/>
                    <a:pt x="32679" y="152956"/>
                    <a:pt x="32679" y="152956"/>
                  </a:cubicBezTo>
                  <a:cubicBezTo>
                    <a:pt x="27871" y="157736"/>
                    <a:pt x="23062" y="167296"/>
                    <a:pt x="23062" y="176856"/>
                  </a:cubicBezTo>
                  <a:cubicBezTo>
                    <a:pt x="13461" y="205535"/>
                    <a:pt x="18269" y="238994"/>
                    <a:pt x="32679" y="267674"/>
                  </a:cubicBezTo>
                  <a:cubicBezTo>
                    <a:pt x="85495" y="353712"/>
                    <a:pt x="85495" y="353712"/>
                    <a:pt x="85495" y="353712"/>
                  </a:cubicBezTo>
                  <a:cubicBezTo>
                    <a:pt x="99905" y="382391"/>
                    <a:pt x="128709" y="401510"/>
                    <a:pt x="157514" y="411070"/>
                  </a:cubicBezTo>
                  <a:cubicBezTo>
                    <a:pt x="167131" y="411070"/>
                    <a:pt x="176732" y="415850"/>
                    <a:pt x="181525" y="415850"/>
                  </a:cubicBezTo>
                  <a:close/>
                </a:path>
              </a:pathLst>
            </a:custGeom>
            <a:solidFill>
              <a:srgbClr val="F2F2F2"/>
            </a:solidFill>
            <a:ln>
              <a:noFill/>
            </a:ln>
          </p:spPr>
          <p:txBody>
            <a:bodyPr wrap="square" lIns="45719" tIns="45719" rIns="45719" bIns="45719" numCol="1" anchor="ctr"/>
            <a:lstStyle/>
            <a:p>
              <a:pPr>
                <a:defRPr sz="2600">
                  <a:solidFill>
                    <a:srgbClr val="80807F"/>
                  </a:solidFill>
                </a:defRPr>
              </a:pPr>
            </a:p>
          </p:txBody>
        </p:sp>
      </p:grpSp>
      <p:grpSp>
        <p:nvGrpSpPr>
          <p:cNvPr id="916" name="成组"/>
          <p:cNvGrpSpPr/>
          <p:nvPr/>
        </p:nvGrpSpPr>
        <p:grpSpPr>
          <a:xfrm>
            <a:off x="2231026" y="3490486"/>
            <a:ext cx="1346079" cy="1345767"/>
            <a:chOff x="0" y="0"/>
            <a:chExt cx="1346078" cy="1345766"/>
          </a:xfrm>
        </p:grpSpPr>
        <p:sp>
          <p:nvSpPr>
            <p:cNvPr id="914" name="圆形"/>
            <p:cNvSpPr/>
            <p:nvPr/>
          </p:nvSpPr>
          <p:spPr>
            <a:xfrm>
              <a:off x="-1" y="-1"/>
              <a:ext cx="1346080" cy="1345768"/>
            </a:xfrm>
            <a:prstGeom prst="ellipse">
              <a:avLst/>
            </a:prstGeom>
            <a:solidFill>
              <a:srgbClr val="44546A"/>
            </a:solidFill>
            <a:ln>
              <a:noFill/>
            </a:ln>
          </p:spPr>
          <p:txBody>
            <a:bodyPr wrap="square" lIns="45719" tIns="45719" rIns="45719" bIns="45719" numCol="1" anchor="ctr"/>
            <a:lstStyle/>
            <a:p>
              <a:pPr algn="ctr">
                <a:defRPr sz="2600">
                  <a:solidFill>
                    <a:srgbClr val="80807F"/>
                  </a:solidFill>
                </a:defRPr>
              </a:pPr>
            </a:p>
          </p:txBody>
        </p:sp>
        <p:sp>
          <p:nvSpPr>
            <p:cNvPr id="915" name="形状"/>
            <p:cNvSpPr/>
            <p:nvPr/>
          </p:nvSpPr>
          <p:spPr>
            <a:xfrm>
              <a:off x="351523" y="445135"/>
              <a:ext cx="643033" cy="455496"/>
            </a:xfrm>
            <a:custGeom>
              <a:rect l="0" t="0" r="r" b="b"/>
              <a:pathLst>
                <a:path w="643033" h="455496" fill="norm" stroke="1">
                  <a:moveTo>
                    <a:pt x="321517" y="115582"/>
                  </a:moveTo>
                  <a:cubicBezTo>
                    <a:pt x="259952" y="115582"/>
                    <a:pt x="212052" y="163156"/>
                    <a:pt x="212052" y="224353"/>
                  </a:cubicBezTo>
                  <a:cubicBezTo>
                    <a:pt x="212052" y="285529"/>
                    <a:pt x="259952" y="333124"/>
                    <a:pt x="321517" y="333124"/>
                  </a:cubicBezTo>
                  <a:cubicBezTo>
                    <a:pt x="383081" y="333124"/>
                    <a:pt x="430981" y="285529"/>
                    <a:pt x="430981" y="224353"/>
                  </a:cubicBezTo>
                  <a:cubicBezTo>
                    <a:pt x="430981" y="163156"/>
                    <a:pt x="383081" y="115582"/>
                    <a:pt x="321517" y="115582"/>
                  </a:cubicBezTo>
                  <a:close/>
                  <a:moveTo>
                    <a:pt x="485698" y="67987"/>
                  </a:moveTo>
                  <a:cubicBezTo>
                    <a:pt x="444645" y="101980"/>
                    <a:pt x="444645" y="101980"/>
                    <a:pt x="444645" y="101980"/>
                  </a:cubicBezTo>
                  <a:cubicBezTo>
                    <a:pt x="472004" y="135974"/>
                    <a:pt x="492545" y="176758"/>
                    <a:pt x="492545" y="224353"/>
                  </a:cubicBezTo>
                  <a:cubicBezTo>
                    <a:pt x="492545" y="271948"/>
                    <a:pt x="472004" y="312732"/>
                    <a:pt x="444645" y="346725"/>
                  </a:cubicBezTo>
                  <a:cubicBezTo>
                    <a:pt x="485698" y="387509"/>
                    <a:pt x="485698" y="387509"/>
                    <a:pt x="485698" y="387509"/>
                  </a:cubicBezTo>
                  <a:cubicBezTo>
                    <a:pt x="526751" y="339914"/>
                    <a:pt x="547263" y="285529"/>
                    <a:pt x="547263" y="224353"/>
                  </a:cubicBezTo>
                  <a:cubicBezTo>
                    <a:pt x="547263" y="163156"/>
                    <a:pt x="526751" y="108771"/>
                    <a:pt x="485698" y="67987"/>
                  </a:cubicBezTo>
                  <a:close/>
                  <a:moveTo>
                    <a:pt x="554110" y="0"/>
                  </a:moveTo>
                  <a:cubicBezTo>
                    <a:pt x="513057" y="33993"/>
                    <a:pt x="513057" y="33993"/>
                    <a:pt x="513057" y="33993"/>
                  </a:cubicBezTo>
                  <a:cubicBezTo>
                    <a:pt x="560957" y="88379"/>
                    <a:pt x="588316" y="149576"/>
                    <a:pt x="588316" y="224353"/>
                  </a:cubicBezTo>
                  <a:cubicBezTo>
                    <a:pt x="588316" y="299130"/>
                    <a:pt x="560957" y="367117"/>
                    <a:pt x="513057" y="414712"/>
                  </a:cubicBezTo>
                  <a:cubicBezTo>
                    <a:pt x="554110" y="455496"/>
                    <a:pt x="554110" y="455496"/>
                    <a:pt x="554110" y="455496"/>
                  </a:cubicBezTo>
                  <a:cubicBezTo>
                    <a:pt x="608827" y="394320"/>
                    <a:pt x="643033" y="312732"/>
                    <a:pt x="643033" y="224353"/>
                  </a:cubicBezTo>
                  <a:cubicBezTo>
                    <a:pt x="643033" y="135974"/>
                    <a:pt x="608827" y="54385"/>
                    <a:pt x="554110" y="0"/>
                  </a:cubicBezTo>
                  <a:close/>
                  <a:moveTo>
                    <a:pt x="164182" y="67987"/>
                  </a:moveTo>
                  <a:cubicBezTo>
                    <a:pt x="123129" y="108771"/>
                    <a:pt x="95770" y="163156"/>
                    <a:pt x="95770" y="224353"/>
                  </a:cubicBezTo>
                  <a:cubicBezTo>
                    <a:pt x="95770" y="285529"/>
                    <a:pt x="123129" y="339914"/>
                    <a:pt x="164182" y="387509"/>
                  </a:cubicBezTo>
                  <a:cubicBezTo>
                    <a:pt x="205235" y="346725"/>
                    <a:pt x="205235" y="346725"/>
                    <a:pt x="205235" y="346725"/>
                  </a:cubicBezTo>
                  <a:cubicBezTo>
                    <a:pt x="171029" y="312732"/>
                    <a:pt x="150488" y="271948"/>
                    <a:pt x="150488" y="224353"/>
                  </a:cubicBezTo>
                  <a:cubicBezTo>
                    <a:pt x="150488" y="176758"/>
                    <a:pt x="171029" y="135974"/>
                    <a:pt x="205235" y="101980"/>
                  </a:cubicBezTo>
                  <a:lnTo>
                    <a:pt x="164182" y="67987"/>
                  </a:lnTo>
                  <a:close/>
                  <a:moveTo>
                    <a:pt x="129976" y="33993"/>
                  </a:moveTo>
                  <a:cubicBezTo>
                    <a:pt x="95770" y="0"/>
                    <a:pt x="95770" y="0"/>
                    <a:pt x="95770" y="0"/>
                  </a:cubicBezTo>
                  <a:cubicBezTo>
                    <a:pt x="34206" y="54385"/>
                    <a:pt x="0" y="135974"/>
                    <a:pt x="0" y="224353"/>
                  </a:cubicBezTo>
                  <a:cubicBezTo>
                    <a:pt x="0" y="312732"/>
                    <a:pt x="34206" y="394320"/>
                    <a:pt x="95770" y="455496"/>
                  </a:cubicBezTo>
                  <a:cubicBezTo>
                    <a:pt x="129976" y="414712"/>
                    <a:pt x="129976" y="414712"/>
                    <a:pt x="129976" y="414712"/>
                  </a:cubicBezTo>
                  <a:cubicBezTo>
                    <a:pt x="82076" y="367117"/>
                    <a:pt x="54717" y="299130"/>
                    <a:pt x="54717" y="224353"/>
                  </a:cubicBezTo>
                  <a:cubicBezTo>
                    <a:pt x="54717" y="149576"/>
                    <a:pt x="82076" y="81589"/>
                    <a:pt x="129976" y="33993"/>
                  </a:cubicBezTo>
                  <a:close/>
                </a:path>
              </a:pathLst>
            </a:custGeom>
            <a:solidFill>
              <a:srgbClr val="F2F2F2"/>
            </a:solidFill>
            <a:ln>
              <a:noFill/>
            </a:ln>
          </p:spPr>
          <p:txBody>
            <a:bodyPr wrap="square" lIns="45719" tIns="45719" rIns="45719" bIns="45719" numCol="1" anchor="ctr"/>
            <a:lstStyle/>
            <a:p>
              <a:pPr>
                <a:defRPr sz="2600">
                  <a:solidFill>
                    <a:srgbClr val="80807F"/>
                  </a:solidFill>
                </a:defRPr>
              </a:pPr>
            </a:p>
          </p:txBody>
        </p:sp>
      </p:grpSp>
      <p:grpSp>
        <p:nvGrpSpPr>
          <p:cNvPr id="919" name="成组"/>
          <p:cNvGrpSpPr/>
          <p:nvPr/>
        </p:nvGrpSpPr>
        <p:grpSpPr>
          <a:xfrm>
            <a:off x="6992518" y="3490486"/>
            <a:ext cx="1346079" cy="1345767"/>
            <a:chOff x="0" y="0"/>
            <a:chExt cx="1346078" cy="1345766"/>
          </a:xfrm>
        </p:grpSpPr>
        <p:sp>
          <p:nvSpPr>
            <p:cNvPr id="917" name="圆形"/>
            <p:cNvSpPr/>
            <p:nvPr/>
          </p:nvSpPr>
          <p:spPr>
            <a:xfrm>
              <a:off x="-1" y="-1"/>
              <a:ext cx="1346080" cy="1345768"/>
            </a:xfrm>
            <a:prstGeom prst="ellipse">
              <a:avLst/>
            </a:prstGeom>
            <a:solidFill>
              <a:srgbClr val="FFC200"/>
            </a:solidFill>
            <a:ln>
              <a:noFill/>
            </a:ln>
          </p:spPr>
          <p:txBody>
            <a:bodyPr wrap="square" lIns="45719" tIns="45719" rIns="45719" bIns="45719" numCol="1" anchor="ctr"/>
            <a:lstStyle/>
            <a:p>
              <a:pPr algn="ctr">
                <a:defRPr sz="2600">
                  <a:solidFill>
                    <a:srgbClr val="80807F"/>
                  </a:solidFill>
                </a:defRPr>
              </a:pPr>
            </a:p>
          </p:txBody>
        </p:sp>
        <p:sp>
          <p:nvSpPr>
            <p:cNvPr id="918" name="形状"/>
            <p:cNvSpPr/>
            <p:nvPr/>
          </p:nvSpPr>
          <p:spPr>
            <a:xfrm>
              <a:off x="467198" y="414769"/>
              <a:ext cx="411683" cy="516228"/>
            </a:xfrm>
            <a:custGeom>
              <a:rect l="0" t="0" r="r" b="b"/>
              <a:pathLst>
                <a:path w="411683" h="516228" fill="norm" stroke="1">
                  <a:moveTo>
                    <a:pt x="334931" y="141843"/>
                  </a:moveTo>
                  <a:lnTo>
                    <a:pt x="334931" y="516228"/>
                  </a:lnTo>
                  <a:lnTo>
                    <a:pt x="411683" y="516228"/>
                  </a:lnTo>
                  <a:lnTo>
                    <a:pt x="411683" y="141843"/>
                  </a:lnTo>
                  <a:lnTo>
                    <a:pt x="334931" y="141843"/>
                  </a:lnTo>
                  <a:close/>
                  <a:moveTo>
                    <a:pt x="223281" y="516228"/>
                  </a:moveTo>
                  <a:lnTo>
                    <a:pt x="302358" y="516228"/>
                  </a:lnTo>
                  <a:lnTo>
                    <a:pt x="302358" y="209287"/>
                  </a:lnTo>
                  <a:lnTo>
                    <a:pt x="223281" y="209287"/>
                  </a:lnTo>
                  <a:lnTo>
                    <a:pt x="223281" y="516228"/>
                  </a:lnTo>
                  <a:close/>
                  <a:moveTo>
                    <a:pt x="109325" y="516228"/>
                  </a:moveTo>
                  <a:lnTo>
                    <a:pt x="186077" y="516228"/>
                  </a:lnTo>
                  <a:lnTo>
                    <a:pt x="186077" y="0"/>
                  </a:lnTo>
                  <a:lnTo>
                    <a:pt x="109325" y="0"/>
                  </a:lnTo>
                  <a:lnTo>
                    <a:pt x="109325" y="516228"/>
                  </a:lnTo>
                  <a:close/>
                  <a:moveTo>
                    <a:pt x="0" y="516228"/>
                  </a:moveTo>
                  <a:lnTo>
                    <a:pt x="76752" y="516228"/>
                  </a:lnTo>
                  <a:lnTo>
                    <a:pt x="76752" y="323216"/>
                  </a:lnTo>
                  <a:lnTo>
                    <a:pt x="0" y="323216"/>
                  </a:lnTo>
                  <a:lnTo>
                    <a:pt x="0" y="516228"/>
                  </a:lnTo>
                  <a:close/>
                </a:path>
              </a:pathLst>
            </a:custGeom>
            <a:solidFill>
              <a:srgbClr val="F2F2F2"/>
            </a:solidFill>
            <a:ln>
              <a:noFill/>
            </a:ln>
          </p:spPr>
          <p:txBody>
            <a:bodyPr wrap="square" lIns="45719" tIns="45719" rIns="45719" bIns="45719" numCol="1" anchor="ctr"/>
            <a:lstStyle/>
            <a:p>
              <a:pPr>
                <a:defRPr sz="2600">
                  <a:solidFill>
                    <a:srgbClr val="80807F"/>
                  </a:solidFill>
                </a:defRPr>
              </a:pPr>
            </a:p>
          </p:txBody>
        </p:sp>
      </p:grpSp>
      <p:sp>
        <p:nvSpPr>
          <p:cNvPr id="920" name="添加标题"/>
          <p:cNvSpPr txBox="1"/>
          <p:nvPr/>
        </p:nvSpPr>
        <p:spPr>
          <a:xfrm>
            <a:off x="1793397" y="1673218"/>
            <a:ext cx="1277527" cy="508001"/>
          </a:xfrm>
          <a:prstGeom prst="rect">
            <a:avLst/>
          </a:prstGeom>
          <a:ln w="12700">
            <a:miter/>
          </a:ln>
        </p:spPr>
        <p:txBody>
          <a:bodyPr wrap="none" lIns="48213" tIns="48213" rIns="48213" bIns="48213">
            <a:spAutoFit/>
          </a:bodyPr>
          <a:lstStyle>
            <a:lvl1pPr lvl="0" algn="ctr">
              <a:defRPr sz="2300" b="1">
                <a:solidFill>
                  <a:srgbClr val="80807F"/>
                </a:solidFill>
                <a:latin typeface="Helvetica"/>
                <a:ea typeface="Helvetica"/>
              </a:defRPr>
            </a:lvl1pPr>
          </a:lstStyle>
          <a:p>
            <a:r>
              <a:t>添加标题</a:t>
            </a:r>
          </a:p>
        </p:txBody>
      </p:sp>
      <p:sp>
        <p:nvSpPr>
          <p:cNvPr id="921" name="在此录入本图表的综合描述说明，在此录入本图表的综合描述说明。"/>
          <p:cNvSpPr txBox="1"/>
          <p:nvPr/>
        </p:nvSpPr>
        <p:spPr>
          <a:xfrm>
            <a:off x="1312104" y="2081845"/>
            <a:ext cx="2240116" cy="876301"/>
          </a:xfrm>
          <a:prstGeom prst="rect">
            <a:avLst/>
          </a:prstGeom>
          <a:ln w="12700">
            <a:miter/>
          </a:ln>
        </p:spPr>
        <p:txBody>
          <a:bodyPr lIns="48213" tIns="48213" rIns="48213" bIns="48213">
            <a:spAutoFit/>
          </a:bodyPr>
          <a:lstStyle>
            <a:lvl1pPr lvl="0" algn="ctr">
              <a:lnSpc>
                <a:spcPct val="120000"/>
              </a:lnSpc>
              <a:defRPr sz="1300">
                <a:solidFill>
                  <a:srgbClr val="80807F"/>
                </a:solidFill>
                <a:latin typeface="Helvetica"/>
                <a:ea typeface="Helvetica"/>
              </a:defRPr>
            </a:lvl1pPr>
          </a:lstStyle>
          <a:p>
            <a:r>
              <a:t>在此录入本图表的综合描述说明，在此录入本图表的综合描述说明。</a:t>
            </a:r>
          </a:p>
        </p:txBody>
      </p:sp>
      <p:sp>
        <p:nvSpPr>
          <p:cNvPr id="922" name="添加标题"/>
          <p:cNvSpPr txBox="1"/>
          <p:nvPr/>
        </p:nvSpPr>
        <p:spPr>
          <a:xfrm>
            <a:off x="3196281" y="5199136"/>
            <a:ext cx="1277527" cy="508001"/>
          </a:xfrm>
          <a:prstGeom prst="rect">
            <a:avLst/>
          </a:prstGeom>
          <a:ln w="12700">
            <a:miter/>
          </a:ln>
        </p:spPr>
        <p:txBody>
          <a:bodyPr wrap="none" lIns="48213" tIns="48213" rIns="48213" bIns="48213">
            <a:spAutoFit/>
          </a:bodyPr>
          <a:lstStyle>
            <a:lvl1pPr lvl="0" algn="ctr">
              <a:defRPr sz="2300" b="1">
                <a:solidFill>
                  <a:srgbClr val="80807F"/>
                </a:solidFill>
                <a:latin typeface="Helvetica"/>
                <a:ea typeface="Helvetica"/>
              </a:defRPr>
            </a:lvl1pPr>
          </a:lstStyle>
          <a:p>
            <a:r>
              <a:t>添加标题</a:t>
            </a:r>
          </a:p>
        </p:txBody>
      </p:sp>
      <p:sp>
        <p:nvSpPr>
          <p:cNvPr id="923" name="在此录入本图表的综合描述说明，在此录入本图表的综合描述说明。"/>
          <p:cNvSpPr txBox="1"/>
          <p:nvPr/>
        </p:nvSpPr>
        <p:spPr>
          <a:xfrm>
            <a:off x="2717798" y="5624386"/>
            <a:ext cx="2234491" cy="876301"/>
          </a:xfrm>
          <a:prstGeom prst="rect">
            <a:avLst/>
          </a:prstGeom>
          <a:ln w="12700">
            <a:miter/>
          </a:ln>
        </p:spPr>
        <p:txBody>
          <a:bodyPr lIns="48213" tIns="48213" rIns="48213" bIns="48213">
            <a:spAutoFit/>
          </a:bodyPr>
          <a:lstStyle>
            <a:lvl1pPr lvl="0" algn="ctr">
              <a:lnSpc>
                <a:spcPct val="120000"/>
              </a:lnSpc>
              <a:defRPr sz="1300">
                <a:solidFill>
                  <a:srgbClr val="80807F"/>
                </a:solidFill>
                <a:latin typeface="Helvetica"/>
                <a:ea typeface="Helvetica"/>
              </a:defRPr>
            </a:lvl1pPr>
          </a:lstStyle>
          <a:p>
            <a:r>
              <a:t>在此录入本图表的综合描述说明，在此录入本图表的综合描述说明。</a:t>
            </a:r>
          </a:p>
        </p:txBody>
      </p:sp>
      <p:sp>
        <p:nvSpPr>
          <p:cNvPr id="924" name="添加标题"/>
          <p:cNvSpPr txBox="1"/>
          <p:nvPr/>
        </p:nvSpPr>
        <p:spPr>
          <a:xfrm>
            <a:off x="5281192" y="1673218"/>
            <a:ext cx="1277527" cy="508001"/>
          </a:xfrm>
          <a:prstGeom prst="rect">
            <a:avLst/>
          </a:prstGeom>
          <a:ln w="12700">
            <a:miter/>
          </a:ln>
        </p:spPr>
        <p:txBody>
          <a:bodyPr wrap="none" lIns="48213" tIns="48213" rIns="48213" bIns="48213">
            <a:spAutoFit/>
          </a:bodyPr>
          <a:lstStyle>
            <a:lvl1pPr lvl="0" algn="ctr">
              <a:defRPr sz="2300" b="1">
                <a:solidFill>
                  <a:srgbClr val="80807F"/>
                </a:solidFill>
                <a:latin typeface="Helvetica"/>
                <a:ea typeface="Helvetica"/>
              </a:defRPr>
            </a:lvl1pPr>
          </a:lstStyle>
          <a:p>
            <a:r>
              <a:t>添加标题</a:t>
            </a:r>
          </a:p>
        </p:txBody>
      </p:sp>
      <p:sp>
        <p:nvSpPr>
          <p:cNvPr id="925" name="在此录入本图表的综合描述说明，在此录入本图表的综合描述说明。"/>
          <p:cNvSpPr txBox="1"/>
          <p:nvPr/>
        </p:nvSpPr>
        <p:spPr>
          <a:xfrm>
            <a:off x="4912402" y="2081845"/>
            <a:ext cx="2128480" cy="876301"/>
          </a:xfrm>
          <a:prstGeom prst="rect">
            <a:avLst/>
          </a:prstGeom>
          <a:ln w="12700">
            <a:miter/>
          </a:ln>
        </p:spPr>
        <p:txBody>
          <a:bodyPr lIns="48213" tIns="48213" rIns="48213" bIns="48213">
            <a:spAutoFit/>
          </a:bodyPr>
          <a:lstStyle>
            <a:lvl1pPr lvl="0" algn="ctr">
              <a:lnSpc>
                <a:spcPct val="120000"/>
              </a:lnSpc>
              <a:defRPr sz="1300">
                <a:solidFill>
                  <a:srgbClr val="80807F"/>
                </a:solidFill>
                <a:latin typeface="Helvetica"/>
                <a:ea typeface="Helvetica"/>
              </a:defRPr>
            </a:lvl1pPr>
          </a:lstStyle>
          <a:p>
            <a:r>
              <a:t>在此录入本图表的综合描述说明，在此录入本图表的综合描述说明。</a:t>
            </a:r>
          </a:p>
        </p:txBody>
      </p:sp>
      <p:sp>
        <p:nvSpPr>
          <p:cNvPr id="926" name="添加标题"/>
          <p:cNvSpPr txBox="1"/>
          <p:nvPr/>
        </p:nvSpPr>
        <p:spPr>
          <a:xfrm>
            <a:off x="8618944" y="1673218"/>
            <a:ext cx="1277527" cy="508001"/>
          </a:xfrm>
          <a:prstGeom prst="rect">
            <a:avLst/>
          </a:prstGeom>
          <a:ln w="12700">
            <a:miter/>
          </a:ln>
        </p:spPr>
        <p:txBody>
          <a:bodyPr wrap="none" lIns="48213" tIns="48213" rIns="48213" bIns="48213">
            <a:spAutoFit/>
          </a:bodyPr>
          <a:lstStyle>
            <a:lvl1pPr lvl="0" algn="ctr">
              <a:defRPr sz="2300" b="1">
                <a:solidFill>
                  <a:srgbClr val="80807F"/>
                </a:solidFill>
                <a:latin typeface="Helvetica"/>
                <a:ea typeface="Helvetica"/>
              </a:defRPr>
            </a:lvl1pPr>
          </a:lstStyle>
          <a:p>
            <a:r>
              <a:t>添加标题</a:t>
            </a:r>
          </a:p>
        </p:txBody>
      </p:sp>
      <p:sp>
        <p:nvSpPr>
          <p:cNvPr id="927" name="在此录入本图表的综合描述说明，在此录入本图表的综合描述说明。"/>
          <p:cNvSpPr txBox="1"/>
          <p:nvPr/>
        </p:nvSpPr>
        <p:spPr>
          <a:xfrm>
            <a:off x="8121015" y="2081845"/>
            <a:ext cx="2273390" cy="876301"/>
          </a:xfrm>
          <a:prstGeom prst="rect">
            <a:avLst/>
          </a:prstGeom>
          <a:ln w="12700">
            <a:miter/>
          </a:ln>
        </p:spPr>
        <p:txBody>
          <a:bodyPr lIns="48213" tIns="48213" rIns="48213" bIns="48213">
            <a:spAutoFit/>
          </a:bodyPr>
          <a:lstStyle>
            <a:lvl1pPr lvl="0" algn="ctr">
              <a:lnSpc>
                <a:spcPct val="120000"/>
              </a:lnSpc>
              <a:defRPr sz="1300">
                <a:solidFill>
                  <a:srgbClr val="80807F"/>
                </a:solidFill>
                <a:latin typeface="Helvetica"/>
                <a:ea typeface="Helvetica"/>
              </a:defRPr>
            </a:lvl1pPr>
          </a:lstStyle>
          <a:p>
            <a:r>
              <a:t>在此录入本图表的综合描述说明，在此录入本图表的综合描述说明。</a:t>
            </a:r>
          </a:p>
        </p:txBody>
      </p:sp>
      <p:sp>
        <p:nvSpPr>
          <p:cNvPr id="928" name="添加标题"/>
          <p:cNvSpPr txBox="1"/>
          <p:nvPr/>
        </p:nvSpPr>
        <p:spPr>
          <a:xfrm>
            <a:off x="7565854" y="5199136"/>
            <a:ext cx="1277527" cy="508001"/>
          </a:xfrm>
          <a:prstGeom prst="rect">
            <a:avLst/>
          </a:prstGeom>
          <a:ln w="12700">
            <a:miter/>
          </a:ln>
        </p:spPr>
        <p:txBody>
          <a:bodyPr wrap="none" lIns="48213" tIns="48213" rIns="48213" bIns="48213">
            <a:spAutoFit/>
          </a:bodyPr>
          <a:lstStyle>
            <a:lvl1pPr lvl="0" algn="ctr">
              <a:defRPr sz="2300" b="1">
                <a:solidFill>
                  <a:srgbClr val="80807F"/>
                </a:solidFill>
                <a:latin typeface="Helvetica"/>
                <a:ea typeface="Helvetica"/>
              </a:defRPr>
            </a:lvl1pPr>
          </a:lstStyle>
          <a:p>
            <a:r>
              <a:t>添加标题</a:t>
            </a:r>
          </a:p>
        </p:txBody>
      </p:sp>
      <p:sp>
        <p:nvSpPr>
          <p:cNvPr id="929" name="在此录入本图表的综合描述说明，在此录入本图表的综合描述说明。"/>
          <p:cNvSpPr txBox="1"/>
          <p:nvPr/>
        </p:nvSpPr>
        <p:spPr>
          <a:xfrm>
            <a:off x="6990126" y="5624386"/>
            <a:ext cx="2428982" cy="876301"/>
          </a:xfrm>
          <a:prstGeom prst="rect">
            <a:avLst/>
          </a:prstGeom>
          <a:ln w="12700">
            <a:miter/>
          </a:ln>
        </p:spPr>
        <p:txBody>
          <a:bodyPr lIns="48213" tIns="48213" rIns="48213" bIns="48213">
            <a:spAutoFit/>
          </a:bodyPr>
          <a:lstStyle>
            <a:lvl1pPr lvl="0" algn="ctr">
              <a:lnSpc>
                <a:spcPct val="120000"/>
              </a:lnSpc>
              <a:defRPr sz="1300">
                <a:solidFill>
                  <a:srgbClr val="80807F"/>
                </a:solidFill>
                <a:latin typeface="Helvetica"/>
                <a:ea typeface="Helvetica"/>
              </a:defRPr>
            </a:lvl1pPr>
          </a:lstStyle>
          <a:p>
            <a:r>
              <a:t>在此录入本图表的综合描述说明，在此录入本图表的综合描述说明。</a:t>
            </a:r>
          </a:p>
        </p:txBody>
      </p:sp>
    </p:spTree>
  </p:cSld>
  <p:clrMapOvr>
    <a:masterClrMapping/>
  </p:clrMapOvr>
  <p:timing>
    <p:tnLst>
      <p:par>
        <p:cTn id="1" dur="indefinite" restart="never" fill="hold" nodeType="tmRoot">
          <p:childTnLst>
            <p:seq>
              <p:cTn id="2" dur="indefinite" fill="hold" nodeType="mainSeq">
                <p:childTnLst>
                  <p:par>
                    <p:cTn id="3" fill="hold">
                      <p:stCondLst>
                        <p:cond delay="indefinite"/>
                        <p:cond evt="onBegin">
                          <p:tn val="2"/>
                        </p:cond>
                      </p:stCondLst>
                      <p:childTnLst>
                        <p:par>
                          <p:cTn id="4" fill="hold">
                            <p:stCondLst>
                              <p:cond delay="0"/>
                            </p:stCondLst>
                            <p:childTnLst>
                              <p:par>
                                <p:cTn id="5" presetID="10" presetClass="entr" presetSubtype="0" fill="hold" nodeType="afterEffect">
                                  <p:stCondLst>
                                    <p:cond delay="250"/>
                                  </p:stCondLst>
                                  <p:childTnLst>
                                    <p:set>
                                      <p:cBhvr>
                                        <p:cTn dur="1" fill="hold">
                                          <p:stCondLst>
                                            <p:cond delay="0"/>
                                          </p:stCondLst>
                                        </p:cTn>
                                        <p:tgtEl>
                                          <p:spTgt spid="907"/>
                                        </p:tgtEl>
                                        <p:attrNameLst>
                                          <p:attrName>style.visibility</p:attrName>
                                        </p:attrNameLst>
                                      </p:cBhvr>
                                      <p:to>
                                        <p:strVal val="visible"/>
                                      </p:to>
                                    </p:set>
                                    <p:animEffect transition="in" filter="fade">
                                      <p:cBhvr>
                                        <p:cTn dur="500"/>
                                        <p:tgtEl>
                                          <p:spTgt spid="907"/>
                                        </p:tgtEl>
                                      </p:cBhvr>
                                    </p:animEffect>
                                  </p:childTnLst>
                                </p:cTn>
                              </p:par>
                            </p:childTnLst>
                          </p:cTn>
                        </p:par>
                        <p:par>
                          <p:cTn id="8" fill="hold">
                            <p:stCondLst>
                              <p:cond delay="750"/>
                            </p:stCondLst>
                            <p:childTnLst>
                              <p:par>
                                <p:cTn id="9" presetID="10" presetClass="entr" presetSubtype="0" fill="hold" nodeType="afterEffect">
                                  <p:stCondLst>
                                    <p:cond delay="1750"/>
                                  </p:stCondLst>
                                  <p:childTnLst>
                                    <p:set>
                                      <p:cBhvr>
                                        <p:cTn dur="1" fill="hold">
                                          <p:stCondLst>
                                            <p:cond delay="0"/>
                                          </p:stCondLst>
                                        </p:cTn>
                                        <p:tgtEl>
                                          <p:spTgt spid="920"/>
                                        </p:tgtEl>
                                        <p:attrNameLst>
                                          <p:attrName>style.visibility</p:attrName>
                                        </p:attrNameLst>
                                      </p:cBhvr>
                                      <p:to>
                                        <p:strVal val="visible"/>
                                      </p:to>
                                    </p:set>
                                    <p:animEffect transition="in" filter="fade">
                                      <p:cBhvr>
                                        <p:cTn dur="500"/>
                                        <p:tgtEl>
                                          <p:spTgt spid="920"/>
                                        </p:tgtEl>
                                      </p:cBhvr>
                                    </p:animEffect>
                                  </p:childTnLst>
                                </p:cTn>
                              </p:par>
                            </p:childTnLst>
                          </p:cTn>
                        </p:par>
                        <p:par>
                          <p:cTn id="13" fill="hold">
                            <p:stCondLst>
                              <p:cond delay="3000"/>
                            </p:stCondLst>
                            <p:childTnLst>
                              <p:par>
                                <p:cTn id="14" presetID="10" presetClass="entr" presetSubtype="0" fill="hold" nodeType="afterEffect">
                                  <p:stCondLst>
                                    <p:cond delay="1750"/>
                                  </p:stCondLst>
                                  <p:childTnLst>
                                    <p:set>
                                      <p:cBhvr>
                                        <p:cTn dur="1" fill="hold">
                                          <p:stCondLst>
                                            <p:cond delay="0"/>
                                          </p:stCondLst>
                                        </p:cTn>
                                        <p:tgtEl>
                                          <p:spTgt spid="921"/>
                                        </p:tgtEl>
                                        <p:attrNameLst>
                                          <p:attrName>style.visibility</p:attrName>
                                        </p:attrNameLst>
                                      </p:cBhvr>
                                      <p:to>
                                        <p:strVal val="visible"/>
                                      </p:to>
                                    </p:set>
                                    <p:animEffect transition="in" filter="fade">
                                      <p:cBhvr>
                                        <p:cTn dur="500"/>
                                        <p:tgtEl>
                                          <p:spTgt spid="921"/>
                                        </p:tgtEl>
                                      </p:cBhvr>
                                    </p:animEffect>
                                  </p:childTnLst>
                                </p:cTn>
                              </p:par>
                            </p:childTnLst>
                          </p:cTn>
                        </p:par>
                        <p:par>
                          <p:cTn id="18" fill="hold">
                            <p:stCondLst>
                              <p:cond delay="5250"/>
                            </p:stCondLst>
                            <p:childTnLst>
                              <p:par>
                                <p:cTn id="19" presetID="10" presetClass="entr" presetSubtype="0" fill="hold" nodeType="afterEffect">
                                  <p:stCondLst>
                                    <p:cond delay="1750"/>
                                  </p:stCondLst>
                                  <p:childTnLst>
                                    <p:set>
                                      <p:cBhvr>
                                        <p:cTn dur="1" fill="hold">
                                          <p:stCondLst>
                                            <p:cond delay="0"/>
                                          </p:stCondLst>
                                        </p:cTn>
                                        <p:tgtEl>
                                          <p:spTgt spid="916"/>
                                        </p:tgtEl>
                                        <p:attrNameLst>
                                          <p:attrName>style.visibility</p:attrName>
                                        </p:attrNameLst>
                                      </p:cBhvr>
                                      <p:to>
                                        <p:strVal val="visible"/>
                                      </p:to>
                                    </p:set>
                                    <p:animEffect transition="in" filter="fade">
                                      <p:cBhvr>
                                        <p:cTn dur="500"/>
                                        <p:tgtEl>
                                          <p:spTgt spid="916"/>
                                        </p:tgtEl>
                                      </p:cBhvr>
                                    </p:animEffect>
                                  </p:childTnLst>
                                </p:cTn>
                              </p:par>
                            </p:childTnLst>
                          </p:cTn>
                        </p:par>
                        <p:par>
                          <p:cTn id="23" fill="hold">
                            <p:stCondLst>
                              <p:cond delay="7500"/>
                            </p:stCondLst>
                            <p:childTnLst>
                              <p:par>
                                <p:cTn id="24" presetID="10" presetClass="entr" presetSubtype="0" fill="hold" nodeType="afterEffect">
                                  <p:stCondLst>
                                    <p:cond delay="2750"/>
                                  </p:stCondLst>
                                  <p:childTnLst>
                                    <p:set>
                                      <p:cBhvr>
                                        <p:cTn dur="1" fill="hold">
                                          <p:stCondLst>
                                            <p:cond delay="0"/>
                                          </p:stCondLst>
                                        </p:cTn>
                                        <p:tgtEl>
                                          <p:spTgt spid="922"/>
                                        </p:tgtEl>
                                        <p:attrNameLst>
                                          <p:attrName>style.visibility</p:attrName>
                                        </p:attrNameLst>
                                      </p:cBhvr>
                                      <p:to>
                                        <p:strVal val="visible"/>
                                      </p:to>
                                    </p:set>
                                    <p:animEffect transition="in" filter="fade">
                                      <p:cBhvr>
                                        <p:cTn dur="500"/>
                                        <p:tgtEl>
                                          <p:spTgt spid="922"/>
                                        </p:tgtEl>
                                      </p:cBhvr>
                                    </p:animEffect>
                                  </p:childTnLst>
                                </p:cTn>
                              </p:par>
                            </p:childTnLst>
                          </p:cTn>
                        </p:par>
                        <p:par>
                          <p:cTn id="28" fill="hold">
                            <p:stCondLst>
                              <p:cond delay="10750"/>
                            </p:stCondLst>
                            <p:childTnLst>
                              <p:par>
                                <p:cTn id="29" presetID="10" presetClass="entr" presetSubtype="0" fill="hold" nodeType="afterEffect">
                                  <p:stCondLst>
                                    <p:cond delay="2750"/>
                                  </p:stCondLst>
                                  <p:childTnLst>
                                    <p:set>
                                      <p:cBhvr>
                                        <p:cTn dur="1" fill="hold">
                                          <p:stCondLst>
                                            <p:cond delay="0"/>
                                          </p:stCondLst>
                                        </p:cTn>
                                        <p:tgtEl>
                                          <p:spTgt spid="923"/>
                                        </p:tgtEl>
                                        <p:attrNameLst>
                                          <p:attrName>style.visibility</p:attrName>
                                        </p:attrNameLst>
                                      </p:cBhvr>
                                      <p:to>
                                        <p:strVal val="visible"/>
                                      </p:to>
                                    </p:set>
                                    <p:animEffect transition="in" filter="fade">
                                      <p:cBhvr>
                                        <p:cTn dur="500"/>
                                        <p:tgtEl>
                                          <p:spTgt spid="923"/>
                                        </p:tgtEl>
                                      </p:cBhvr>
                                    </p:animEffect>
                                  </p:childTnLst>
                                </p:cTn>
                              </p:par>
                            </p:childTnLst>
                          </p:cTn>
                        </p:par>
                        <p:par>
                          <p:cTn id="33" fill="hold">
                            <p:stCondLst>
                              <p:cond delay="14000"/>
                            </p:stCondLst>
                            <p:childTnLst>
                              <p:par>
                                <p:cTn id="34" presetID="10" presetClass="entr" presetSubtype="0" fill="hold" nodeType="afterEffect">
                                  <p:stCondLst>
                                    <p:cond delay="2750"/>
                                  </p:stCondLst>
                                  <p:childTnLst>
                                    <p:set>
                                      <p:cBhvr>
                                        <p:cTn dur="1" fill="hold">
                                          <p:stCondLst>
                                            <p:cond delay="0"/>
                                          </p:stCondLst>
                                        </p:cTn>
                                        <p:tgtEl>
                                          <p:spTgt spid="910"/>
                                        </p:tgtEl>
                                        <p:attrNameLst>
                                          <p:attrName>style.visibility</p:attrName>
                                        </p:attrNameLst>
                                      </p:cBhvr>
                                      <p:to>
                                        <p:strVal val="visible"/>
                                      </p:to>
                                    </p:set>
                                    <p:animEffect transition="in" filter="fade">
                                      <p:cBhvr>
                                        <p:cTn dur="500"/>
                                        <p:tgtEl>
                                          <p:spTgt spid="910"/>
                                        </p:tgtEl>
                                      </p:cBhvr>
                                    </p:animEffect>
                                  </p:childTnLst>
                                </p:cTn>
                              </p:par>
                            </p:childTnLst>
                          </p:cTn>
                        </p:par>
                        <p:par>
                          <p:cTn id="38" fill="hold">
                            <p:stCondLst>
                              <p:cond delay="17250"/>
                            </p:stCondLst>
                            <p:childTnLst>
                              <p:par>
                                <p:cTn id="39" presetID="10" presetClass="entr" presetSubtype="0" fill="hold" nodeType="afterEffect">
                                  <p:stCondLst>
                                    <p:cond delay="3750"/>
                                  </p:stCondLst>
                                  <p:childTnLst>
                                    <p:set>
                                      <p:cBhvr>
                                        <p:cTn dur="1" fill="hold">
                                          <p:stCondLst>
                                            <p:cond delay="0"/>
                                          </p:stCondLst>
                                        </p:cTn>
                                        <p:tgtEl>
                                          <p:spTgt spid="924"/>
                                        </p:tgtEl>
                                        <p:attrNameLst>
                                          <p:attrName>style.visibility</p:attrName>
                                        </p:attrNameLst>
                                      </p:cBhvr>
                                      <p:to>
                                        <p:strVal val="visible"/>
                                      </p:to>
                                    </p:set>
                                    <p:animEffect transition="in" filter="fade">
                                      <p:cBhvr>
                                        <p:cTn dur="500"/>
                                        <p:tgtEl>
                                          <p:spTgt spid="924"/>
                                        </p:tgtEl>
                                      </p:cBhvr>
                                    </p:animEffect>
                                  </p:childTnLst>
                                </p:cTn>
                              </p:par>
                            </p:childTnLst>
                          </p:cTn>
                        </p:par>
                        <p:par>
                          <p:cTn id="43" fill="hold">
                            <p:stCondLst>
                              <p:cond delay="21500"/>
                            </p:stCondLst>
                            <p:childTnLst>
                              <p:par>
                                <p:cTn id="44" presetID="10" presetClass="entr" presetSubtype="0" fill="hold" nodeType="afterEffect">
                                  <p:stCondLst>
                                    <p:cond delay="3750"/>
                                  </p:stCondLst>
                                  <p:childTnLst>
                                    <p:set>
                                      <p:cBhvr>
                                        <p:cTn dur="1" fill="hold">
                                          <p:stCondLst>
                                            <p:cond delay="0"/>
                                          </p:stCondLst>
                                        </p:cTn>
                                        <p:tgtEl>
                                          <p:spTgt spid="925"/>
                                        </p:tgtEl>
                                        <p:attrNameLst>
                                          <p:attrName>style.visibility</p:attrName>
                                        </p:attrNameLst>
                                      </p:cBhvr>
                                      <p:to>
                                        <p:strVal val="visible"/>
                                      </p:to>
                                    </p:set>
                                    <p:animEffect transition="in" filter="fade">
                                      <p:cBhvr>
                                        <p:cTn dur="500"/>
                                        <p:tgtEl>
                                          <p:spTgt spid="925"/>
                                        </p:tgtEl>
                                      </p:cBhvr>
                                    </p:animEffect>
                                  </p:childTnLst>
                                </p:cTn>
                              </p:par>
                            </p:childTnLst>
                          </p:cTn>
                        </p:par>
                        <p:par>
                          <p:cTn id="48" fill="hold">
                            <p:stCondLst>
                              <p:cond delay="25750"/>
                            </p:stCondLst>
                            <p:childTnLst>
                              <p:par>
                                <p:cTn id="49" presetID="10" presetClass="entr" presetSubtype="0" fill="hold" nodeType="afterEffect">
                                  <p:stCondLst>
                                    <p:cond delay="3750"/>
                                  </p:stCondLst>
                                  <p:childTnLst>
                                    <p:set>
                                      <p:cBhvr>
                                        <p:cTn dur="1" fill="hold">
                                          <p:stCondLst>
                                            <p:cond delay="0"/>
                                          </p:stCondLst>
                                        </p:cTn>
                                        <p:tgtEl>
                                          <p:spTgt spid="919"/>
                                        </p:tgtEl>
                                        <p:attrNameLst>
                                          <p:attrName>style.visibility</p:attrName>
                                        </p:attrNameLst>
                                      </p:cBhvr>
                                      <p:to>
                                        <p:strVal val="visible"/>
                                      </p:to>
                                    </p:set>
                                    <p:animEffect transition="in" filter="fade">
                                      <p:cBhvr>
                                        <p:cTn dur="500"/>
                                        <p:tgtEl>
                                          <p:spTgt spid="919"/>
                                        </p:tgtEl>
                                      </p:cBhvr>
                                    </p:animEffect>
                                  </p:childTnLst>
                                </p:cTn>
                              </p:par>
                            </p:childTnLst>
                          </p:cTn>
                        </p:par>
                        <p:par>
                          <p:cTn id="53" fill="hold">
                            <p:stCondLst>
                              <p:cond delay="30000"/>
                            </p:stCondLst>
                            <p:childTnLst>
                              <p:par>
                                <p:cTn id="54" presetID="10" presetClass="entr" presetSubtype="0" fill="hold" nodeType="afterEffect">
                                  <p:stCondLst>
                                    <p:cond delay="3750"/>
                                  </p:stCondLst>
                                  <p:childTnLst>
                                    <p:set>
                                      <p:cBhvr>
                                        <p:cTn dur="1" fill="hold">
                                          <p:stCondLst>
                                            <p:cond delay="0"/>
                                          </p:stCondLst>
                                        </p:cTn>
                                        <p:tgtEl>
                                          <p:spTgt spid="928"/>
                                        </p:tgtEl>
                                        <p:attrNameLst>
                                          <p:attrName>style.visibility</p:attrName>
                                        </p:attrNameLst>
                                      </p:cBhvr>
                                      <p:to>
                                        <p:strVal val="visible"/>
                                      </p:to>
                                    </p:set>
                                    <p:animEffect transition="in" filter="fade">
                                      <p:cBhvr>
                                        <p:cTn dur="500"/>
                                        <p:tgtEl>
                                          <p:spTgt spid="928"/>
                                        </p:tgtEl>
                                      </p:cBhvr>
                                    </p:animEffect>
                                  </p:childTnLst>
                                </p:cTn>
                              </p:par>
                            </p:childTnLst>
                          </p:cTn>
                        </p:par>
                        <p:par>
                          <p:cTn id="58" fill="hold">
                            <p:stCondLst>
                              <p:cond delay="34250"/>
                            </p:stCondLst>
                            <p:childTnLst>
                              <p:par>
                                <p:cTn id="59" presetID="10" presetClass="entr" presetSubtype="0" fill="hold" nodeType="afterEffect">
                                  <p:stCondLst>
                                    <p:cond delay="3750"/>
                                  </p:stCondLst>
                                  <p:childTnLst>
                                    <p:set>
                                      <p:cBhvr>
                                        <p:cTn dur="1" fill="hold">
                                          <p:stCondLst>
                                            <p:cond delay="0"/>
                                          </p:stCondLst>
                                        </p:cTn>
                                        <p:tgtEl>
                                          <p:spTgt spid="929"/>
                                        </p:tgtEl>
                                        <p:attrNameLst>
                                          <p:attrName>style.visibility</p:attrName>
                                        </p:attrNameLst>
                                      </p:cBhvr>
                                      <p:to>
                                        <p:strVal val="visible"/>
                                      </p:to>
                                    </p:set>
                                    <p:animEffect transition="in" filter="fade">
                                      <p:cBhvr>
                                        <p:cTn dur="500"/>
                                        <p:tgtEl>
                                          <p:spTgt spid="929"/>
                                        </p:tgtEl>
                                      </p:cBhvr>
                                    </p:animEffect>
                                  </p:childTnLst>
                                </p:cTn>
                              </p:par>
                            </p:childTnLst>
                          </p:cTn>
                        </p:par>
                        <p:par>
                          <p:cTn id="63" fill="hold">
                            <p:stCondLst>
                              <p:cond delay="38500"/>
                            </p:stCondLst>
                            <p:childTnLst>
                              <p:par>
                                <p:cTn id="64" presetID="10" presetClass="entr" presetSubtype="0" fill="hold" nodeType="afterEffect">
                                  <p:stCondLst>
                                    <p:cond delay="4750"/>
                                  </p:stCondLst>
                                  <p:childTnLst>
                                    <p:set>
                                      <p:cBhvr>
                                        <p:cTn dur="1" fill="hold">
                                          <p:stCondLst>
                                            <p:cond delay="0"/>
                                          </p:stCondLst>
                                        </p:cTn>
                                        <p:tgtEl>
                                          <p:spTgt spid="926"/>
                                        </p:tgtEl>
                                        <p:attrNameLst>
                                          <p:attrName>style.visibility</p:attrName>
                                        </p:attrNameLst>
                                      </p:cBhvr>
                                      <p:to>
                                        <p:strVal val="visible"/>
                                      </p:to>
                                    </p:set>
                                    <p:animEffect transition="in" filter="fade">
                                      <p:cBhvr>
                                        <p:cTn dur="500"/>
                                        <p:tgtEl>
                                          <p:spTgt spid="926"/>
                                        </p:tgtEl>
                                      </p:cBhvr>
                                    </p:animEffect>
                                  </p:childTnLst>
                                </p:cTn>
                              </p:par>
                            </p:childTnLst>
                          </p:cTn>
                        </p:par>
                        <p:par>
                          <p:cTn id="68" fill="hold">
                            <p:stCondLst>
                              <p:cond delay="43750"/>
                            </p:stCondLst>
                            <p:childTnLst>
                              <p:par>
                                <p:cTn id="69" presetID="10" presetClass="entr" presetSubtype="0" fill="hold" nodeType="afterEffect">
                                  <p:stCondLst>
                                    <p:cond delay="4750"/>
                                  </p:stCondLst>
                                  <p:childTnLst>
                                    <p:set>
                                      <p:cBhvr>
                                        <p:cTn dur="1" fill="hold">
                                          <p:stCondLst>
                                            <p:cond delay="0"/>
                                          </p:stCondLst>
                                        </p:cTn>
                                        <p:tgtEl>
                                          <p:spTgt spid="927"/>
                                        </p:tgtEl>
                                        <p:attrNameLst>
                                          <p:attrName>style.visibility</p:attrName>
                                        </p:attrNameLst>
                                      </p:cBhvr>
                                      <p:to>
                                        <p:strVal val="visible"/>
                                      </p:to>
                                    </p:set>
                                    <p:animEffect transition="in" filter="fade">
                                      <p:cBhvr>
                                        <p:cTn dur="500"/>
                                        <p:tgtEl>
                                          <p:spTgt spid="927"/>
                                        </p:tgtEl>
                                      </p:cBhvr>
                                    </p:animEffect>
                                  </p:childTnLst>
                                </p:cTn>
                              </p:par>
                            </p:childTnLst>
                          </p:cTn>
                        </p:par>
                        <p:par>
                          <p:cTn id="73" fill="hold">
                            <p:stCondLst>
                              <p:cond delay="49000"/>
                            </p:stCondLst>
                            <p:childTnLst>
                              <p:par>
                                <p:cTn id="74" presetID="10" presetClass="entr" presetSubtype="0" fill="hold" nodeType="afterEffect">
                                  <p:stCondLst>
                                    <p:cond delay="4750"/>
                                  </p:stCondLst>
                                  <p:childTnLst>
                                    <p:set>
                                      <p:cBhvr>
                                        <p:cTn dur="1" fill="hold">
                                          <p:stCondLst>
                                            <p:cond delay="0"/>
                                          </p:stCondLst>
                                        </p:cTn>
                                        <p:tgtEl>
                                          <p:spTgt spid="913"/>
                                        </p:tgtEl>
                                        <p:attrNameLst>
                                          <p:attrName>style.visibility</p:attrName>
                                        </p:attrNameLst>
                                      </p:cBhvr>
                                      <p:to>
                                        <p:strVal val="visible"/>
                                      </p:to>
                                    </p:set>
                                    <p:animEffect transition="in" filter="fade">
                                      <p:cBhvr>
                                        <p:cTn dur="500"/>
                                        <p:tgtEl>
                                          <p:spTgt spid="9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1">
  <p:cSld>
    <p:spTree>
      <p:nvGrpSpPr>
        <p:cNvPr id="1" name=""/>
        <p:cNvGrpSpPr/>
        <p:nvPr/>
      </p:nvGrpSpPr>
      <p:grpSpPr>
        <a:xfrm>
          <a:off x="0" y="0"/>
          <a:ext cx="0" cy="0"/>
          <a:chOff x="0" y="0"/>
          <a:chExt cx="0" cy="0"/>
        </a:xfrm>
      </p:grpSpPr>
      <p:pic>
        <p:nvPicPr>
          <p:cNvPr id="163" name="image4.png"/>
          <p:cNvPicPr/>
          <p:nvPr/>
        </p:nvPicPr>
        <p:blipFill>
          <a:blip r:embed="rId2"/>
          <a:srcRect l="0" t="0" r="50000" b="15888"/>
          <a:stretch/>
        </p:blipFill>
        <p:spPr>
          <a:xfrm>
            <a:off x="-19050" y="-1"/>
            <a:ext cx="6115050" cy="6858002"/>
          </a:xfrm>
          <a:prstGeom prst="rect">
            <a:avLst/>
          </a:prstGeom>
          <a:ln w="12700">
            <a:miter/>
          </a:ln>
        </p:spPr>
      </p:pic>
      <p:sp>
        <p:nvSpPr>
          <p:cNvPr id="164" name="矩形"/>
          <p:cNvSpPr/>
          <p:nvPr/>
        </p:nvSpPr>
        <p:spPr>
          <a:xfrm>
            <a:off x="2314124" y="548679"/>
            <a:ext cx="9302176" cy="5662248"/>
          </a:xfrm>
          <a:prstGeom prst="rect">
            <a:avLst/>
          </a:prstGeom>
          <a:solidFill>
            <a:srgbClr val="FFC200"/>
          </a:solidFill>
          <a:ln w="12700">
            <a:miter/>
          </a:ln>
        </p:spPr>
        <p:txBody>
          <a:bodyPr lIns="45719" rIns="45719" anchor="ctr"/>
          <a:lstStyle/>
          <a:p>
            <a:pPr algn="ctr">
              <a:defRPr>
                <a:solidFill>
                  <a:srgbClr val="FFFFFF"/>
                </a:solidFill>
              </a:defRPr>
            </a:pPr>
          </a:p>
        </p:txBody>
      </p:sp>
      <p:grpSp>
        <p:nvGrpSpPr>
          <p:cNvPr id="170" name="成组"/>
          <p:cNvGrpSpPr/>
          <p:nvPr/>
        </p:nvGrpSpPr>
        <p:grpSpPr>
          <a:xfrm>
            <a:off x="3215680" y="2222288"/>
            <a:ext cx="2649649" cy="2315030"/>
            <a:chOff x="0" y="0"/>
            <a:chExt cx="2649647" cy="2315028"/>
          </a:xfrm>
        </p:grpSpPr>
        <p:sp>
          <p:nvSpPr>
            <p:cNvPr id="165" name="线条"/>
            <p:cNvSpPr/>
            <p:nvPr/>
          </p:nvSpPr>
          <p:spPr>
            <a:xfrm>
              <a:off x="0" y="0"/>
              <a:ext cx="2649648" cy="559978"/>
            </a:xfrm>
            <a:custGeom>
              <a:rect l="0" t="0" r="r" b="b"/>
              <a:pathLst>
                <a:path w="2649648" h="559978" fill="norm" stroke="1">
                  <a:moveTo>
                    <a:pt x="314155" y="512172"/>
                  </a:moveTo>
                  <a:lnTo>
                    <a:pt x="0" y="0"/>
                  </a:lnTo>
                  <a:lnTo>
                    <a:pt x="2649648" y="0"/>
                  </a:lnTo>
                  <a:lnTo>
                    <a:pt x="2335493" y="559978"/>
                  </a:lnTo>
                </a:path>
              </a:pathLst>
            </a:custGeom>
            <a:noFill/>
            <a:ln w="38100" cap="flat">
              <a:solidFill>
                <a:srgbClr val="FFFFFF"/>
              </a:solidFill>
              <a:prstDash val="solid"/>
              <a:miter/>
            </a:ln>
          </p:spPr>
          <p:txBody>
            <a:bodyPr wrap="square" lIns="45719" tIns="45719" rIns="45719" bIns="45719" numCol="1" anchor="ctr"/>
            <a:lstStyle/>
            <a:p>
              <a:pPr algn="ctr">
                <a:defRPr>
                  <a:solidFill>
                    <a:srgbClr val="FFFFFF"/>
                  </a:solidFill>
                </a:defRPr>
              </a:pPr>
            </a:p>
          </p:txBody>
        </p:sp>
        <p:sp>
          <p:nvSpPr>
            <p:cNvPr id="166" name="线条"/>
            <p:cNvSpPr/>
            <p:nvPr/>
          </p:nvSpPr>
          <p:spPr>
            <a:xfrm>
              <a:off x="1024347" y="1755051"/>
              <a:ext cx="614611" cy="559978"/>
            </a:xfrm>
            <a:custGeom>
              <a:rect l="0" t="0" r="r" b="b"/>
              <a:pathLst>
                <a:path w="614611" h="559978" fill="norm" stroke="1">
                  <a:moveTo>
                    <a:pt x="0" y="20481"/>
                  </a:moveTo>
                  <a:lnTo>
                    <a:pt x="314135" y="559978"/>
                  </a:lnTo>
                  <a:lnTo>
                    <a:pt x="614611" y="0"/>
                  </a:lnTo>
                </a:path>
              </a:pathLst>
            </a:custGeom>
            <a:noFill/>
            <a:ln w="38100" cap="flat">
              <a:solidFill>
                <a:srgbClr val="FFFFFF"/>
              </a:solidFill>
              <a:prstDash val="solid"/>
              <a:miter/>
            </a:ln>
          </p:spPr>
          <p:txBody>
            <a:bodyPr wrap="square" lIns="45719" tIns="45719" rIns="45719" bIns="45719" numCol="1" anchor="ctr"/>
            <a:lstStyle/>
            <a:p>
              <a:pPr algn="ctr">
                <a:defRPr>
                  <a:solidFill>
                    <a:srgbClr val="FFFFFF"/>
                  </a:solidFill>
                </a:defRPr>
              </a:pPr>
            </a:p>
          </p:txBody>
        </p:sp>
        <p:grpSp>
          <p:nvGrpSpPr>
            <p:cNvPr id="169" name="成组"/>
            <p:cNvGrpSpPr/>
            <p:nvPr/>
          </p:nvGrpSpPr>
          <p:grpSpPr>
            <a:xfrm>
              <a:off x="546405" y="342615"/>
              <a:ext cx="1463040" cy="1142750"/>
              <a:chOff x="0" y="0"/>
              <a:chExt cx="1463039" cy="1142749"/>
            </a:xfrm>
          </p:grpSpPr>
          <p:sp>
            <p:nvSpPr>
              <p:cNvPr id="167" name="目录"/>
              <p:cNvSpPr txBox="1"/>
              <p:nvPr/>
            </p:nvSpPr>
            <p:spPr>
              <a:xfrm>
                <a:off x="154847" y="0"/>
                <a:ext cx="1247141" cy="878840"/>
              </a:xfrm>
              <a:prstGeom prst="rect">
                <a:avLst/>
              </a:prstGeom>
              <a:noFill/>
              <a:ln>
                <a:noFill/>
              </a:ln>
            </p:spPr>
            <p:txBody>
              <a:bodyPr wrap="none" lIns="45719" tIns="45719" rIns="45719" bIns="45719" numCol="1" anchor="t">
                <a:spAutoFit/>
              </a:bodyPr>
              <a:lstStyle>
                <a:lvl1pPr lvl="0" algn="ctr">
                  <a:lnSpc>
                    <a:spcPct val="120000"/>
                  </a:lnSpc>
                  <a:defRPr sz="4400" spc="100">
                    <a:solidFill>
                      <a:srgbClr val="FFFFFF"/>
                    </a:solidFill>
                    <a:latin typeface="Helvetica"/>
                    <a:ea typeface="Helvetica"/>
                  </a:defRPr>
                </a:lvl1pPr>
              </a:lstStyle>
              <a:p>
                <a:pPr>
                  <a:defRPr>
                    <a:latin typeface="Arial"/>
                    <a:ea typeface="Arial"/>
                  </a:defRPr>
                </a:pPr>
                <a:r>
                  <a:rPr>
                    <a:latin typeface="Helvetica"/>
                    <a:ea typeface="Helvetica"/>
                  </a:rPr>
                  <a:t>目录</a:t>
                </a:r>
              </a:p>
            </p:txBody>
          </p:sp>
          <p:sp>
            <p:nvSpPr>
              <p:cNvPr id="168" name="CONTENTS"/>
              <p:cNvSpPr txBox="1"/>
              <p:nvPr/>
            </p:nvSpPr>
            <p:spPr>
              <a:xfrm>
                <a:off x="0" y="792088"/>
                <a:ext cx="1463040" cy="350662"/>
              </a:xfrm>
              <a:prstGeom prst="rect">
                <a:avLst/>
              </a:prstGeom>
              <a:noFill/>
              <a:ln>
                <a:noFill/>
              </a:ln>
            </p:spPr>
            <p:txBody>
              <a:bodyPr wrap="none" lIns="45719" tIns="45719" rIns="45719" bIns="45719" numCol="1" anchor="t">
                <a:spAutoFit/>
              </a:bodyPr>
              <a:lstStyle>
                <a:lvl1pPr lvl="0">
                  <a:lnSpc>
                    <a:spcPct val="120000"/>
                  </a:lnSpc>
                  <a:defRPr spc="100">
                    <a:solidFill>
                      <a:srgbClr val="FFFFFF"/>
                    </a:solidFill>
                  </a:defRPr>
                </a:lvl1pPr>
              </a:lstStyle>
              <a:p>
                <a:r>
                  <a:t>CONTENTS</a:t>
                </a:r>
              </a:p>
            </p:txBody>
          </p:sp>
        </p:grpSp>
      </p:grpSp>
      <p:grpSp>
        <p:nvGrpSpPr>
          <p:cNvPr id="187" name="成组"/>
          <p:cNvGrpSpPr/>
          <p:nvPr/>
        </p:nvGrpSpPr>
        <p:grpSpPr>
          <a:xfrm>
            <a:off x="6672064" y="1076099"/>
            <a:ext cx="4508860" cy="4597900"/>
            <a:chOff x="0" y="0"/>
            <a:chExt cx="4508859" cy="4597898"/>
          </a:xfrm>
        </p:grpSpPr>
        <p:sp>
          <p:nvSpPr>
            <p:cNvPr id="171" name="年度工作概述"/>
            <p:cNvSpPr txBox="1"/>
            <p:nvPr/>
          </p:nvSpPr>
          <p:spPr>
            <a:xfrm>
              <a:off x="834283" y="0"/>
              <a:ext cx="2009141" cy="510540"/>
            </a:xfrm>
            <a:prstGeom prst="rect">
              <a:avLst/>
            </a:prstGeom>
            <a:noFill/>
            <a:ln>
              <a:noFill/>
            </a:ln>
          </p:spPr>
          <p:txBody>
            <a:bodyPr wrap="none" lIns="45719" tIns="45719" rIns="45719" bIns="45719" numCol="1" anchor="t">
              <a:spAutoFit/>
            </a:bodyPr>
            <a:lstStyle>
              <a:lvl1pPr lvl="0">
                <a:defRPr sz="2400" b="1" spc="100">
                  <a:solidFill>
                    <a:srgbClr val="FFFFFF"/>
                  </a:solidFill>
                  <a:latin typeface="Helvetica"/>
                  <a:ea typeface="Helvetica"/>
                </a:defRPr>
              </a:lvl1pPr>
            </a:lstStyle>
            <a:p>
              <a:pPr>
                <a:defRPr>
                  <a:latin typeface="Arial"/>
                  <a:ea typeface="Arial"/>
                </a:defRPr>
              </a:pPr>
              <a:r>
                <a:rPr>
                  <a:latin typeface="Helvetica"/>
                  <a:ea typeface="Helvetica"/>
                </a:rPr>
                <a:t>年度工作概述</a:t>
              </a:r>
            </a:p>
          </p:txBody>
        </p:sp>
        <p:sp>
          <p:nvSpPr>
            <p:cNvPr id="172" name="Annual work summary"/>
            <p:cNvSpPr txBox="1"/>
            <p:nvPr/>
          </p:nvSpPr>
          <p:spPr>
            <a:xfrm>
              <a:off x="834282" y="388040"/>
              <a:ext cx="2606773" cy="350663"/>
            </a:xfrm>
            <a:prstGeom prst="rect">
              <a:avLst/>
            </a:prstGeom>
            <a:noFill/>
            <a:ln>
              <a:noFill/>
            </a:ln>
          </p:spPr>
          <p:txBody>
            <a:bodyPr wrap="none" lIns="45719" tIns="45719" rIns="45719" bIns="45719" numCol="1" anchor="t">
              <a:spAutoFit/>
            </a:bodyPr>
            <a:lstStyle>
              <a:lvl1pPr lvl="0">
                <a:defRPr spc="100">
                  <a:solidFill>
                    <a:srgbClr val="FFFFFF"/>
                  </a:solidFill>
                </a:defRPr>
              </a:lvl1pPr>
            </a:lstStyle>
            <a:p>
              <a:r>
                <a:t>Annual work summary</a:t>
              </a:r>
            </a:p>
          </p:txBody>
        </p:sp>
        <p:sp>
          <p:nvSpPr>
            <p:cNvPr id="173" name="正方形"/>
            <p:cNvSpPr/>
            <p:nvPr/>
          </p:nvSpPr>
          <p:spPr>
            <a:xfrm>
              <a:off x="0" y="9507"/>
              <a:ext cx="738358" cy="738358"/>
            </a:xfrm>
            <a:prstGeom prst="rect">
              <a:avLst/>
            </a:prstGeom>
            <a:solidFill>
              <a:srgbClr val="FFFFFF"/>
            </a:solidFill>
            <a:ln>
              <a:noFill/>
            </a:ln>
          </p:spPr>
          <p:txBody>
            <a:bodyPr wrap="square" lIns="45719" tIns="45719" rIns="45719" bIns="45719" numCol="1" anchor="ctr"/>
            <a:lstStyle/>
            <a:p>
              <a:pPr algn="ctr">
                <a:defRPr>
                  <a:solidFill>
                    <a:srgbClr val="FFFFFF"/>
                  </a:solidFill>
                </a:defRPr>
              </a:pPr>
            </a:p>
          </p:txBody>
        </p:sp>
        <p:sp>
          <p:nvSpPr>
            <p:cNvPr id="174" name="01"/>
            <p:cNvSpPr txBox="1"/>
            <p:nvPr/>
          </p:nvSpPr>
          <p:spPr>
            <a:xfrm>
              <a:off x="78388" y="86298"/>
              <a:ext cx="581581" cy="574041"/>
            </a:xfrm>
            <a:prstGeom prst="rect">
              <a:avLst/>
            </a:prstGeom>
            <a:noFill/>
            <a:ln>
              <a:noFill/>
            </a:ln>
          </p:spPr>
          <p:txBody>
            <a:bodyPr wrap="none" lIns="45719" tIns="45719" rIns="45719" bIns="45719" numCol="1" anchor="t">
              <a:spAutoFit/>
            </a:bodyPr>
            <a:lstStyle>
              <a:lvl1pPr lvl="0" algn="ctr">
                <a:defRPr sz="3200" spc="100">
                  <a:latin typeface="Helvetica"/>
                  <a:ea typeface="Helvetica"/>
                </a:defRPr>
              </a:lvl1pPr>
            </a:lstStyle>
            <a:p>
              <a:r>
                <a:t>01</a:t>
              </a:r>
            </a:p>
          </p:txBody>
        </p:sp>
        <p:sp>
          <p:nvSpPr>
            <p:cNvPr id="175" name="工作完成情况"/>
            <p:cNvSpPr txBox="1"/>
            <p:nvPr/>
          </p:nvSpPr>
          <p:spPr>
            <a:xfrm>
              <a:off x="834283" y="1283344"/>
              <a:ext cx="2009141" cy="510541"/>
            </a:xfrm>
            <a:prstGeom prst="rect">
              <a:avLst/>
            </a:prstGeom>
            <a:noFill/>
            <a:ln>
              <a:noFill/>
            </a:ln>
          </p:spPr>
          <p:txBody>
            <a:bodyPr wrap="none" lIns="45719" tIns="45719" rIns="45719" bIns="45719" numCol="1" anchor="t">
              <a:spAutoFit/>
            </a:bodyPr>
            <a:lstStyle>
              <a:lvl1pPr lvl="0">
                <a:defRPr sz="2400" b="1" spc="100">
                  <a:solidFill>
                    <a:srgbClr val="FFFFFF"/>
                  </a:solidFill>
                  <a:latin typeface="Helvetica"/>
                  <a:ea typeface="Helvetica"/>
                </a:defRPr>
              </a:lvl1pPr>
            </a:lstStyle>
            <a:p>
              <a:pPr>
                <a:defRPr>
                  <a:latin typeface="Arial"/>
                  <a:ea typeface="Arial"/>
                </a:defRPr>
              </a:pPr>
              <a:r>
                <a:rPr>
                  <a:latin typeface="Helvetica"/>
                  <a:ea typeface="Helvetica"/>
                </a:rPr>
                <a:t>工作完成情况</a:t>
              </a:r>
            </a:p>
          </p:txBody>
        </p:sp>
        <p:sp>
          <p:nvSpPr>
            <p:cNvPr id="176" name="Job completion"/>
            <p:cNvSpPr txBox="1"/>
            <p:nvPr/>
          </p:nvSpPr>
          <p:spPr>
            <a:xfrm>
              <a:off x="834283" y="1671385"/>
              <a:ext cx="1819521" cy="350662"/>
            </a:xfrm>
            <a:prstGeom prst="rect">
              <a:avLst/>
            </a:prstGeom>
            <a:noFill/>
            <a:ln>
              <a:noFill/>
            </a:ln>
          </p:spPr>
          <p:txBody>
            <a:bodyPr wrap="none" lIns="45719" tIns="45719" rIns="45719" bIns="45719" numCol="1" anchor="t">
              <a:spAutoFit/>
            </a:bodyPr>
            <a:lstStyle>
              <a:lvl1pPr lvl="0">
                <a:defRPr spc="100">
                  <a:solidFill>
                    <a:srgbClr val="FFFFFF"/>
                  </a:solidFill>
                </a:defRPr>
              </a:lvl1pPr>
            </a:lstStyle>
            <a:p>
              <a:r>
                <a:t>Job completion</a:t>
              </a:r>
            </a:p>
          </p:txBody>
        </p:sp>
        <p:sp>
          <p:nvSpPr>
            <p:cNvPr id="177" name="正方形"/>
            <p:cNvSpPr/>
            <p:nvPr/>
          </p:nvSpPr>
          <p:spPr>
            <a:xfrm>
              <a:off x="0" y="1292851"/>
              <a:ext cx="738358" cy="738359"/>
            </a:xfrm>
            <a:prstGeom prst="rect">
              <a:avLst/>
            </a:prstGeom>
            <a:solidFill>
              <a:srgbClr val="FFFFFF"/>
            </a:solidFill>
            <a:ln>
              <a:noFill/>
            </a:ln>
          </p:spPr>
          <p:txBody>
            <a:bodyPr wrap="square" lIns="45719" tIns="45719" rIns="45719" bIns="45719" numCol="1" anchor="ctr"/>
            <a:lstStyle/>
            <a:p>
              <a:pPr algn="ctr">
                <a:defRPr>
                  <a:solidFill>
                    <a:srgbClr val="FFFFFF"/>
                  </a:solidFill>
                </a:defRPr>
              </a:pPr>
            </a:p>
          </p:txBody>
        </p:sp>
        <p:sp>
          <p:nvSpPr>
            <p:cNvPr id="178" name="02"/>
            <p:cNvSpPr txBox="1"/>
            <p:nvPr/>
          </p:nvSpPr>
          <p:spPr>
            <a:xfrm>
              <a:off x="78388" y="1369642"/>
              <a:ext cx="581581" cy="574041"/>
            </a:xfrm>
            <a:prstGeom prst="rect">
              <a:avLst/>
            </a:prstGeom>
            <a:noFill/>
            <a:ln>
              <a:noFill/>
            </a:ln>
          </p:spPr>
          <p:txBody>
            <a:bodyPr wrap="none" lIns="45719" tIns="45719" rIns="45719" bIns="45719" numCol="1" anchor="t">
              <a:spAutoFit/>
            </a:bodyPr>
            <a:lstStyle>
              <a:lvl1pPr lvl="0" algn="ctr">
                <a:defRPr sz="3200" spc="100">
                  <a:latin typeface="Helvetica"/>
                  <a:ea typeface="Helvetica"/>
                </a:defRPr>
              </a:lvl1pPr>
            </a:lstStyle>
            <a:p>
              <a:r>
                <a:t>02</a:t>
              </a:r>
            </a:p>
          </p:txBody>
        </p:sp>
        <p:sp>
          <p:nvSpPr>
            <p:cNvPr id="179" name="成功项目展示"/>
            <p:cNvSpPr txBox="1"/>
            <p:nvPr/>
          </p:nvSpPr>
          <p:spPr>
            <a:xfrm>
              <a:off x="834283" y="2566688"/>
              <a:ext cx="2009141" cy="510541"/>
            </a:xfrm>
            <a:prstGeom prst="rect">
              <a:avLst/>
            </a:prstGeom>
            <a:noFill/>
            <a:ln>
              <a:noFill/>
            </a:ln>
          </p:spPr>
          <p:txBody>
            <a:bodyPr wrap="none" lIns="45719" tIns="45719" rIns="45719" bIns="45719" numCol="1" anchor="t">
              <a:spAutoFit/>
            </a:bodyPr>
            <a:lstStyle>
              <a:lvl1pPr lvl="0">
                <a:defRPr sz="2400" b="1" spc="100">
                  <a:solidFill>
                    <a:srgbClr val="FFFFFF"/>
                  </a:solidFill>
                  <a:latin typeface="Helvetica"/>
                  <a:ea typeface="Helvetica"/>
                </a:defRPr>
              </a:lvl1pPr>
            </a:lstStyle>
            <a:p>
              <a:pPr>
                <a:defRPr>
                  <a:latin typeface="Arial"/>
                  <a:ea typeface="Arial"/>
                </a:defRPr>
              </a:pPr>
              <a:r>
                <a:rPr>
                  <a:latin typeface="Helvetica"/>
                  <a:ea typeface="Helvetica"/>
                </a:rPr>
                <a:t>成功项目展示</a:t>
              </a:r>
            </a:p>
          </p:txBody>
        </p:sp>
        <p:sp>
          <p:nvSpPr>
            <p:cNvPr id="180" name="Successful project presentation"/>
            <p:cNvSpPr txBox="1"/>
            <p:nvPr/>
          </p:nvSpPr>
          <p:spPr>
            <a:xfrm>
              <a:off x="834282" y="2954729"/>
              <a:ext cx="3674578" cy="350662"/>
            </a:xfrm>
            <a:prstGeom prst="rect">
              <a:avLst/>
            </a:prstGeom>
            <a:noFill/>
            <a:ln>
              <a:noFill/>
            </a:ln>
          </p:spPr>
          <p:txBody>
            <a:bodyPr wrap="none" lIns="45719" tIns="45719" rIns="45719" bIns="45719" numCol="1" anchor="t">
              <a:spAutoFit/>
            </a:bodyPr>
            <a:lstStyle>
              <a:lvl1pPr lvl="0">
                <a:defRPr spc="100">
                  <a:solidFill>
                    <a:srgbClr val="FFFFFF"/>
                  </a:solidFill>
                </a:defRPr>
              </a:lvl1pPr>
            </a:lstStyle>
            <a:p>
              <a:r>
                <a:t>Successful project presentation</a:t>
              </a:r>
            </a:p>
          </p:txBody>
        </p:sp>
        <p:sp>
          <p:nvSpPr>
            <p:cNvPr id="181" name="正方形"/>
            <p:cNvSpPr/>
            <p:nvPr/>
          </p:nvSpPr>
          <p:spPr>
            <a:xfrm>
              <a:off x="0" y="2576196"/>
              <a:ext cx="738358" cy="738358"/>
            </a:xfrm>
            <a:prstGeom prst="rect">
              <a:avLst/>
            </a:prstGeom>
            <a:solidFill>
              <a:srgbClr val="FFFFFF"/>
            </a:solidFill>
            <a:ln>
              <a:noFill/>
            </a:ln>
          </p:spPr>
          <p:txBody>
            <a:bodyPr wrap="square" lIns="45719" tIns="45719" rIns="45719" bIns="45719" numCol="1" anchor="ctr"/>
            <a:lstStyle/>
            <a:p>
              <a:pPr algn="ctr">
                <a:defRPr>
                  <a:solidFill>
                    <a:srgbClr val="FFFFFF"/>
                  </a:solidFill>
                </a:defRPr>
              </a:pPr>
            </a:p>
          </p:txBody>
        </p:sp>
        <p:sp>
          <p:nvSpPr>
            <p:cNvPr id="182" name="03"/>
            <p:cNvSpPr txBox="1"/>
            <p:nvPr/>
          </p:nvSpPr>
          <p:spPr>
            <a:xfrm>
              <a:off x="78388" y="2652987"/>
              <a:ext cx="581581" cy="574041"/>
            </a:xfrm>
            <a:prstGeom prst="rect">
              <a:avLst/>
            </a:prstGeom>
            <a:noFill/>
            <a:ln>
              <a:noFill/>
            </a:ln>
          </p:spPr>
          <p:txBody>
            <a:bodyPr wrap="none" lIns="45719" tIns="45719" rIns="45719" bIns="45719" numCol="1" anchor="t">
              <a:spAutoFit/>
            </a:bodyPr>
            <a:lstStyle>
              <a:lvl1pPr lvl="0" algn="ctr">
                <a:defRPr sz="3200" spc="100">
                  <a:latin typeface="Helvetica"/>
                  <a:ea typeface="Helvetica"/>
                </a:defRPr>
              </a:lvl1pPr>
            </a:lstStyle>
            <a:p>
              <a:r>
                <a:t>03</a:t>
              </a:r>
            </a:p>
          </p:txBody>
        </p:sp>
        <p:sp>
          <p:nvSpPr>
            <p:cNvPr id="183" name="明年工作计划"/>
            <p:cNvSpPr txBox="1"/>
            <p:nvPr/>
          </p:nvSpPr>
          <p:spPr>
            <a:xfrm>
              <a:off x="834283" y="3850033"/>
              <a:ext cx="2009141" cy="510541"/>
            </a:xfrm>
            <a:prstGeom prst="rect">
              <a:avLst/>
            </a:prstGeom>
            <a:noFill/>
            <a:ln>
              <a:noFill/>
            </a:ln>
          </p:spPr>
          <p:txBody>
            <a:bodyPr wrap="none" lIns="45719" tIns="45719" rIns="45719" bIns="45719" numCol="1" anchor="t">
              <a:spAutoFit/>
            </a:bodyPr>
            <a:lstStyle>
              <a:lvl1pPr lvl="0">
                <a:defRPr sz="2400" b="1" spc="100">
                  <a:solidFill>
                    <a:srgbClr val="FFFFFF"/>
                  </a:solidFill>
                  <a:latin typeface="Helvetica"/>
                  <a:ea typeface="Helvetica"/>
                </a:defRPr>
              </a:lvl1pPr>
            </a:lstStyle>
            <a:p>
              <a:pPr>
                <a:defRPr>
                  <a:latin typeface="Arial"/>
                  <a:ea typeface="Arial"/>
                </a:defRPr>
              </a:pPr>
              <a:r>
                <a:rPr>
                  <a:latin typeface="Helvetica"/>
                  <a:ea typeface="Helvetica"/>
                </a:rPr>
                <a:t>明年工作计划</a:t>
              </a:r>
            </a:p>
          </p:txBody>
        </p:sp>
        <p:sp>
          <p:nvSpPr>
            <p:cNvPr id="184" name="Work plan for next year"/>
            <p:cNvSpPr txBox="1"/>
            <p:nvPr/>
          </p:nvSpPr>
          <p:spPr>
            <a:xfrm>
              <a:off x="834283" y="4238074"/>
              <a:ext cx="2755241" cy="350662"/>
            </a:xfrm>
            <a:prstGeom prst="rect">
              <a:avLst/>
            </a:prstGeom>
            <a:noFill/>
            <a:ln>
              <a:noFill/>
            </a:ln>
          </p:spPr>
          <p:txBody>
            <a:bodyPr wrap="none" lIns="45719" tIns="45719" rIns="45719" bIns="45719" numCol="1" anchor="t">
              <a:spAutoFit/>
            </a:bodyPr>
            <a:lstStyle>
              <a:lvl1pPr lvl="0">
                <a:defRPr spc="100">
                  <a:solidFill>
                    <a:srgbClr val="FFFFFF"/>
                  </a:solidFill>
                </a:defRPr>
              </a:lvl1pPr>
            </a:lstStyle>
            <a:p>
              <a:r>
                <a:t>Work plan for next year</a:t>
              </a:r>
            </a:p>
          </p:txBody>
        </p:sp>
        <p:sp>
          <p:nvSpPr>
            <p:cNvPr id="185" name="正方形"/>
            <p:cNvSpPr/>
            <p:nvPr/>
          </p:nvSpPr>
          <p:spPr>
            <a:xfrm>
              <a:off x="0" y="3859541"/>
              <a:ext cx="738358" cy="738358"/>
            </a:xfrm>
            <a:prstGeom prst="rect">
              <a:avLst/>
            </a:prstGeom>
            <a:solidFill>
              <a:srgbClr val="FFFFFF"/>
            </a:solidFill>
            <a:ln>
              <a:noFill/>
            </a:ln>
          </p:spPr>
          <p:txBody>
            <a:bodyPr wrap="square" lIns="45719" tIns="45719" rIns="45719" bIns="45719" numCol="1" anchor="ctr"/>
            <a:lstStyle/>
            <a:p>
              <a:pPr algn="ctr">
                <a:defRPr>
                  <a:solidFill>
                    <a:srgbClr val="FFFFFF"/>
                  </a:solidFill>
                </a:defRPr>
              </a:pPr>
            </a:p>
          </p:txBody>
        </p:sp>
        <p:sp>
          <p:nvSpPr>
            <p:cNvPr id="186" name="04"/>
            <p:cNvSpPr txBox="1"/>
            <p:nvPr/>
          </p:nvSpPr>
          <p:spPr>
            <a:xfrm>
              <a:off x="78388" y="3936332"/>
              <a:ext cx="581581" cy="574041"/>
            </a:xfrm>
            <a:prstGeom prst="rect">
              <a:avLst/>
            </a:prstGeom>
            <a:noFill/>
            <a:ln>
              <a:noFill/>
            </a:ln>
          </p:spPr>
          <p:txBody>
            <a:bodyPr wrap="none" lIns="45719" tIns="45719" rIns="45719" bIns="45719" numCol="1" anchor="t">
              <a:spAutoFit/>
            </a:bodyPr>
            <a:lstStyle>
              <a:lvl1pPr lvl="0" algn="ctr">
                <a:defRPr sz="3200" spc="100">
                  <a:latin typeface="Helvetica"/>
                  <a:ea typeface="Helvetica"/>
                </a:defRPr>
              </a:lvl1pPr>
            </a:lstStyle>
            <a:p>
              <a:r>
                <a:t>04</a:t>
              </a: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1">
  <p:cSld>
    <p:bg>
      <p:bgPr>
        <a:solidFill>
          <a:srgbClr val="FFFFFF"/>
        </a:solidFill>
      </p:bgPr>
    </p:bg>
    <p:spTree>
      <p:nvGrpSpPr>
        <p:cNvPr id="1" name=""/>
        <p:cNvGrpSpPr/>
        <p:nvPr/>
      </p:nvGrpSpPr>
      <p:grpSpPr>
        <a:xfrm>
          <a:off x="0" y="0"/>
          <a:ext cx="0" cy="0"/>
          <a:chOff x="0" y="0"/>
          <a:chExt cx="0" cy="0"/>
        </a:xfrm>
      </p:grpSpPr>
      <p:sp>
        <p:nvSpPr>
          <p:cNvPr id="931" name="明年工作计划"/>
          <p:cNvSpPr txBox="1"/>
          <p:nvPr/>
        </p:nvSpPr>
        <p:spPr>
          <a:xfrm>
            <a:off x="6038551" y="2420718"/>
            <a:ext cx="5458581" cy="1577341"/>
          </a:xfrm>
          <a:prstGeom prst="rect">
            <a:avLst/>
          </a:prstGeom>
          <a:ln w="12700">
            <a:miter/>
          </a:ln>
        </p:spPr>
        <p:txBody>
          <a:bodyPr lIns="45719" rIns="45719">
            <a:spAutoFit/>
          </a:bodyPr>
          <a:lstStyle>
            <a:lvl1pPr lvl="0">
              <a:defRPr sz="4500" b="1">
                <a:solidFill>
                  <a:srgbClr val="0D0D0D"/>
                </a:solidFill>
                <a:latin typeface="Helvetica"/>
                <a:ea typeface="Helvetica"/>
              </a:defRPr>
            </a:lvl1pPr>
          </a:lstStyle>
          <a:p>
            <a:r>
              <a:t>明年工作计划</a:t>
            </a:r>
          </a:p>
        </p:txBody>
      </p:sp>
      <p:sp>
        <p:nvSpPr>
          <p:cNvPr id="932" name="线条"/>
          <p:cNvSpPr/>
          <p:nvPr/>
        </p:nvSpPr>
        <p:spPr>
          <a:xfrm>
            <a:off x="6189571" y="3171612"/>
            <a:ext cx="4515992" cy="1"/>
          </a:xfrm>
          <a:prstGeom prst="line">
            <a:avLst/>
          </a:prstGeom>
          <a:ln w="6350">
            <a:solidFill>
              <a:srgbClr val="2E3D54"/>
            </a:solidFill>
            <a:miter/>
          </a:ln>
        </p:spPr>
        <p:txBody>
          <a:bodyPr lIns="0" tIns="0" rIns="0" bIns="0"/>
          <a:lstStyle/>
          <a:p>
            <a:pPr>
              <a:defRPr sz="1200">
                <a:latin typeface="Helvetica"/>
                <a:ea typeface="Helvetica"/>
              </a:defRPr>
            </a:pPr>
          </a:p>
        </p:txBody>
      </p:sp>
      <p:grpSp>
        <p:nvGrpSpPr>
          <p:cNvPr id="935" name="成组"/>
          <p:cNvGrpSpPr/>
          <p:nvPr/>
        </p:nvGrpSpPr>
        <p:grpSpPr>
          <a:xfrm>
            <a:off x="6390501" y="3371086"/>
            <a:ext cx="2304415" cy="320457"/>
            <a:chOff x="0" y="0"/>
            <a:chExt cx="2304413" cy="320456"/>
          </a:xfrm>
        </p:grpSpPr>
        <p:sp>
          <p:nvSpPr>
            <p:cNvPr id="933" name="圆形"/>
            <p:cNvSpPr/>
            <p:nvPr/>
          </p:nvSpPr>
          <p:spPr>
            <a:xfrm>
              <a:off x="0" y="80254"/>
              <a:ext cx="239933" cy="240203"/>
            </a:xfrm>
            <a:prstGeom prst="ellipse">
              <a:avLst/>
            </a:prstGeom>
            <a:solidFill>
              <a:srgbClr val="80807F"/>
            </a:solidFill>
            <a:ln>
              <a:noFill/>
            </a:ln>
          </p:spPr>
          <p:txBody>
            <a:bodyPr wrap="square" lIns="45719" tIns="45719" rIns="45719" bIns="45719" numCol="1" anchor="ctr"/>
            <a:lstStyle/>
            <a:p>
              <a:pPr algn="ctr">
                <a:defRPr sz="1300">
                  <a:solidFill>
                    <a:srgbClr val="80807F"/>
                  </a:solidFill>
                </a:defRPr>
              </a:pPr>
            </a:p>
          </p:txBody>
        </p:sp>
        <p:sp>
          <p:nvSpPr>
            <p:cNvPr id="934" name="单击此处添加标题"/>
            <p:cNvSpPr txBox="1"/>
            <p:nvPr/>
          </p:nvSpPr>
          <p:spPr>
            <a:xfrm>
              <a:off x="245108" y="0"/>
              <a:ext cx="2059307" cy="320040"/>
            </a:xfrm>
            <a:prstGeom prst="rect">
              <a:avLst/>
            </a:prstGeom>
            <a:noFill/>
            <a:ln>
              <a:noFill/>
            </a:ln>
          </p:spPr>
          <p:txBody>
            <a:bodyPr wrap="square" lIns="45719" tIns="45719" rIns="45719" bIns="45719" numCol="1" anchor="t">
              <a:spAutoFit/>
            </a:bodyPr>
            <a:lstStyle>
              <a:lvl1pPr lvl="0">
                <a:defRPr sz="1300">
                  <a:solidFill>
                    <a:srgbClr val="80807F"/>
                  </a:solidFill>
                  <a:latin typeface="Helvetica"/>
                  <a:ea typeface="Helvetica"/>
                </a:defRPr>
              </a:lvl1pPr>
            </a:lstStyle>
            <a:p>
              <a:r>
                <a:t>单击此处添加标题</a:t>
              </a:r>
            </a:p>
          </p:txBody>
        </p:sp>
      </p:grpSp>
      <p:grpSp>
        <p:nvGrpSpPr>
          <p:cNvPr id="938" name="成组"/>
          <p:cNvGrpSpPr/>
          <p:nvPr/>
        </p:nvGrpSpPr>
        <p:grpSpPr>
          <a:xfrm>
            <a:off x="6390500" y="3771131"/>
            <a:ext cx="2728915" cy="320458"/>
            <a:chOff x="0" y="0"/>
            <a:chExt cx="2728913" cy="320456"/>
          </a:xfrm>
        </p:grpSpPr>
        <p:sp>
          <p:nvSpPr>
            <p:cNvPr id="936" name="圆形"/>
            <p:cNvSpPr/>
            <p:nvPr/>
          </p:nvSpPr>
          <p:spPr>
            <a:xfrm>
              <a:off x="-1" y="80254"/>
              <a:ext cx="239905" cy="240203"/>
            </a:xfrm>
            <a:prstGeom prst="ellipse">
              <a:avLst/>
            </a:prstGeom>
            <a:solidFill>
              <a:srgbClr val="80807F"/>
            </a:solidFill>
            <a:ln>
              <a:noFill/>
            </a:ln>
          </p:spPr>
          <p:txBody>
            <a:bodyPr wrap="square" lIns="45719" tIns="45719" rIns="45719" bIns="45719" numCol="1" anchor="ctr"/>
            <a:lstStyle/>
            <a:p>
              <a:pPr algn="ctr">
                <a:defRPr sz="1300">
                  <a:solidFill>
                    <a:srgbClr val="80807F"/>
                  </a:solidFill>
                </a:defRPr>
              </a:pPr>
            </a:p>
          </p:txBody>
        </p:sp>
        <p:sp>
          <p:nvSpPr>
            <p:cNvPr id="937" name="单击此处添加标题"/>
            <p:cNvSpPr txBox="1"/>
            <p:nvPr/>
          </p:nvSpPr>
          <p:spPr>
            <a:xfrm>
              <a:off x="244898" y="0"/>
              <a:ext cx="2484016" cy="320040"/>
            </a:xfrm>
            <a:prstGeom prst="rect">
              <a:avLst/>
            </a:prstGeom>
            <a:noFill/>
            <a:ln>
              <a:noFill/>
            </a:ln>
          </p:spPr>
          <p:txBody>
            <a:bodyPr wrap="square" lIns="45719" tIns="45719" rIns="45719" bIns="45719" numCol="1" anchor="t">
              <a:spAutoFit/>
            </a:bodyPr>
            <a:lstStyle>
              <a:lvl1pPr lvl="0">
                <a:defRPr sz="1300">
                  <a:solidFill>
                    <a:srgbClr val="80807F"/>
                  </a:solidFill>
                  <a:latin typeface="Helvetica"/>
                  <a:ea typeface="Helvetica"/>
                </a:defRPr>
              </a:lvl1pPr>
            </a:lstStyle>
            <a:p>
              <a:r>
                <a:t>单击此处添加标题</a:t>
              </a:r>
            </a:p>
          </p:txBody>
        </p:sp>
      </p:grpSp>
      <p:grpSp>
        <p:nvGrpSpPr>
          <p:cNvPr id="941" name="成组"/>
          <p:cNvGrpSpPr/>
          <p:nvPr/>
        </p:nvGrpSpPr>
        <p:grpSpPr>
          <a:xfrm>
            <a:off x="8874938" y="3332984"/>
            <a:ext cx="2473325" cy="320458"/>
            <a:chOff x="0" y="0"/>
            <a:chExt cx="2473324" cy="320456"/>
          </a:xfrm>
        </p:grpSpPr>
        <p:sp>
          <p:nvSpPr>
            <p:cNvPr id="939" name="圆形"/>
            <p:cNvSpPr/>
            <p:nvPr/>
          </p:nvSpPr>
          <p:spPr>
            <a:xfrm>
              <a:off x="0" y="80254"/>
              <a:ext cx="239837" cy="240203"/>
            </a:xfrm>
            <a:prstGeom prst="ellipse">
              <a:avLst/>
            </a:prstGeom>
            <a:solidFill>
              <a:srgbClr val="80807F"/>
            </a:solidFill>
            <a:ln>
              <a:noFill/>
            </a:ln>
          </p:spPr>
          <p:txBody>
            <a:bodyPr wrap="square" lIns="45719" tIns="45719" rIns="45719" bIns="45719" numCol="1" anchor="ctr"/>
            <a:lstStyle/>
            <a:p>
              <a:pPr algn="ctr">
                <a:defRPr sz="1300">
                  <a:solidFill>
                    <a:srgbClr val="80807F"/>
                  </a:solidFill>
                </a:defRPr>
              </a:pPr>
            </a:p>
          </p:txBody>
        </p:sp>
        <p:sp>
          <p:nvSpPr>
            <p:cNvPr id="940" name="单击此处添加标题"/>
            <p:cNvSpPr txBox="1"/>
            <p:nvPr/>
          </p:nvSpPr>
          <p:spPr>
            <a:xfrm>
              <a:off x="244831" y="0"/>
              <a:ext cx="2228494" cy="320040"/>
            </a:xfrm>
            <a:prstGeom prst="rect">
              <a:avLst/>
            </a:prstGeom>
            <a:noFill/>
            <a:ln>
              <a:noFill/>
            </a:ln>
          </p:spPr>
          <p:txBody>
            <a:bodyPr wrap="square" lIns="45719" tIns="45719" rIns="45719" bIns="45719" numCol="1" anchor="t">
              <a:spAutoFit/>
            </a:bodyPr>
            <a:lstStyle>
              <a:lvl1pPr lvl="0">
                <a:defRPr sz="1300">
                  <a:solidFill>
                    <a:srgbClr val="80807F"/>
                  </a:solidFill>
                  <a:latin typeface="Helvetica"/>
                  <a:ea typeface="Helvetica"/>
                </a:defRPr>
              </a:lvl1pPr>
            </a:lstStyle>
            <a:p>
              <a:r>
                <a:t>单击此处添加标题</a:t>
              </a:r>
            </a:p>
          </p:txBody>
        </p:sp>
      </p:grpSp>
      <p:grpSp>
        <p:nvGrpSpPr>
          <p:cNvPr id="944" name="成组"/>
          <p:cNvGrpSpPr/>
          <p:nvPr/>
        </p:nvGrpSpPr>
        <p:grpSpPr>
          <a:xfrm>
            <a:off x="8874938" y="3771131"/>
            <a:ext cx="2693671" cy="320458"/>
            <a:chOff x="0" y="0"/>
            <a:chExt cx="2693670" cy="320456"/>
          </a:xfrm>
        </p:grpSpPr>
        <p:sp>
          <p:nvSpPr>
            <p:cNvPr id="942" name="圆形"/>
            <p:cNvSpPr/>
            <p:nvPr/>
          </p:nvSpPr>
          <p:spPr>
            <a:xfrm>
              <a:off x="-1" y="80254"/>
              <a:ext cx="239789" cy="240203"/>
            </a:xfrm>
            <a:prstGeom prst="ellipse">
              <a:avLst/>
            </a:prstGeom>
            <a:solidFill>
              <a:srgbClr val="80807F"/>
            </a:solidFill>
            <a:ln>
              <a:noFill/>
            </a:ln>
          </p:spPr>
          <p:txBody>
            <a:bodyPr wrap="square" lIns="45719" tIns="45719" rIns="45719" bIns="45719" numCol="1" anchor="ctr"/>
            <a:lstStyle/>
            <a:p>
              <a:pPr algn="ctr">
                <a:defRPr sz="1300">
                  <a:solidFill>
                    <a:srgbClr val="80807F"/>
                  </a:solidFill>
                </a:defRPr>
              </a:pPr>
            </a:p>
          </p:txBody>
        </p:sp>
        <p:sp>
          <p:nvSpPr>
            <p:cNvPr id="943" name="单击此处添加标题"/>
            <p:cNvSpPr txBox="1"/>
            <p:nvPr/>
          </p:nvSpPr>
          <p:spPr>
            <a:xfrm>
              <a:off x="244474" y="0"/>
              <a:ext cx="2449197" cy="320040"/>
            </a:xfrm>
            <a:prstGeom prst="rect">
              <a:avLst/>
            </a:prstGeom>
            <a:noFill/>
            <a:ln>
              <a:noFill/>
            </a:ln>
          </p:spPr>
          <p:txBody>
            <a:bodyPr wrap="square" lIns="45719" tIns="45719" rIns="45719" bIns="45719" numCol="1" anchor="t">
              <a:spAutoFit/>
            </a:bodyPr>
            <a:lstStyle>
              <a:lvl1pPr lvl="0">
                <a:defRPr sz="1300">
                  <a:solidFill>
                    <a:srgbClr val="80807F"/>
                  </a:solidFill>
                  <a:latin typeface="Helvetica"/>
                  <a:ea typeface="Helvetica"/>
                </a:defRPr>
              </a:lvl1pPr>
            </a:lstStyle>
            <a:p>
              <a:r>
                <a:t>单击此处添加标题</a:t>
              </a:r>
            </a:p>
          </p:txBody>
        </p:sp>
      </p:grpSp>
      <p:sp>
        <p:nvSpPr>
          <p:cNvPr id="945" name="04"/>
          <p:cNvSpPr txBox="1"/>
          <p:nvPr/>
        </p:nvSpPr>
        <p:spPr>
          <a:xfrm>
            <a:off x="431370" y="2594325"/>
            <a:ext cx="1347253" cy="1437641"/>
          </a:xfrm>
          <a:prstGeom prst="rect">
            <a:avLst/>
          </a:prstGeom>
          <a:ln w="12700">
            <a:miter/>
          </a:ln>
        </p:spPr>
        <p:txBody>
          <a:bodyPr wrap="none" lIns="45719" rIns="45719">
            <a:spAutoFit/>
          </a:bodyPr>
          <a:lstStyle>
            <a:lvl1pPr lvl="0">
              <a:defRPr sz="8800" b="1">
                <a:latin typeface="Helvetica"/>
                <a:ea typeface="Helvetica"/>
              </a:defRPr>
            </a:lvl1pPr>
          </a:lstStyle>
          <a:p>
            <a:r>
              <a:t>04</a:t>
            </a:r>
          </a:p>
        </p:txBody>
      </p:sp>
      <p:sp>
        <p:nvSpPr>
          <p:cNvPr id="946" name="形状"/>
          <p:cNvSpPr/>
          <p:nvPr/>
        </p:nvSpPr>
        <p:spPr>
          <a:xfrm rot="2703926">
            <a:off x="-5250884" y="-1179518"/>
            <a:ext cx="9025005" cy="9025006"/>
          </a:xfrm>
          <a:custGeom>
            <a:rect l="0" t="0" r="r" b="b"/>
            <a:pathLst>
              <a:path w="9025005" h="9025006" fill="norm" stroke="1">
                <a:moveTo>
                  <a:pt x="0" y="0"/>
                </a:moveTo>
                <a:lnTo>
                  <a:pt x="9025005" y="0"/>
                </a:lnTo>
                <a:lnTo>
                  <a:pt x="9025005" y="9025006"/>
                </a:lnTo>
                <a:lnTo>
                  <a:pt x="8590886" y="9025006"/>
                </a:lnTo>
                <a:lnTo>
                  <a:pt x="8590886" y="435373"/>
                </a:lnTo>
                <a:lnTo>
                  <a:pt x="0" y="435373"/>
                </a:lnTo>
                <a:close/>
              </a:path>
            </a:pathLst>
          </a:custGeom>
          <a:solidFill>
            <a:srgbClr val="FFC200"/>
          </a:solidFill>
          <a:ln w="12700">
            <a:miter/>
          </a:ln>
        </p:spPr>
        <p:txBody>
          <a:bodyPr lIns="45719" rIns="45719" anchor="ctr"/>
          <a:lstStyle/>
          <a:p>
            <a:pPr algn="ctr">
              <a:defRPr sz="2400">
                <a:solidFill>
                  <a:srgbClr val="FFFFFF"/>
                </a:solidFill>
              </a:defRPr>
            </a:pPr>
          </a:p>
        </p:txBody>
      </p:sp>
      <p:sp>
        <p:nvSpPr>
          <p:cNvPr id="947" name="形状"/>
          <p:cNvSpPr/>
          <p:nvPr/>
        </p:nvSpPr>
        <p:spPr>
          <a:xfrm rot="2703926">
            <a:off x="-810909" y="1530546"/>
            <a:ext cx="3511637" cy="3511637"/>
          </a:xfrm>
          <a:custGeom>
            <a:rect l="0" t="0" r="r" b="b"/>
            <a:pathLst>
              <a:path w="3511637" h="3511637" fill="norm" stroke="1">
                <a:moveTo>
                  <a:pt x="390182" y="390182"/>
                </a:moveTo>
                <a:lnTo>
                  <a:pt x="390182" y="3121455"/>
                </a:lnTo>
                <a:lnTo>
                  <a:pt x="3121455" y="3121455"/>
                </a:lnTo>
                <a:lnTo>
                  <a:pt x="3121455" y="390182"/>
                </a:lnTo>
                <a:close/>
                <a:moveTo>
                  <a:pt x="0" y="0"/>
                </a:moveTo>
                <a:lnTo>
                  <a:pt x="3511637" y="0"/>
                </a:lnTo>
                <a:lnTo>
                  <a:pt x="3511637" y="3511637"/>
                </a:lnTo>
                <a:lnTo>
                  <a:pt x="0" y="3511637"/>
                </a:lnTo>
                <a:close/>
              </a:path>
            </a:pathLst>
          </a:custGeom>
          <a:solidFill>
            <a:srgbClr val="323F4F"/>
          </a:solidFill>
          <a:ln w="3175">
            <a:solidFill>
              <a:srgbClr val="374047"/>
            </a:solidFill>
            <a:miter/>
          </a:ln>
        </p:spPr>
        <p:txBody>
          <a:bodyPr lIns="45719" rIns="45719" anchor="ctr"/>
          <a:lstStyle/>
          <a:p>
            <a:pPr algn="ctr">
              <a:defRPr sz="2400">
                <a:solidFill>
                  <a:srgbClr val="FFFFFF"/>
                </a:solidFill>
              </a:defRPr>
            </a:pPr>
          </a:p>
        </p:txBody>
      </p:sp>
    </p:spTree>
  </p:cSld>
  <p:clrMapOvr>
    <a:masterClrMapping/>
  </p:clrMapOvr>
  <p:timing>
    <p:tnLst>
      <p:par>
        <p:cTn id="1" dur="indefinite" restart="never" fill="hold" nodeType="tmRoot">
          <p:childTnLst>
            <p:seq>
              <p:cTn id="2" dur="indefinite" fill="hold" nodeType="mainSeq">
                <p:childTnLst>
                  <p:par>
                    <p:cTn id="3" fill="hold">
                      <p:stCondLst>
                        <p:cond delay="indefinite"/>
                        <p:cond evt="onBegin">
                          <p:tn val="2"/>
                        </p:cond>
                      </p:stCondLst>
                      <p:childTnLst>
                        <p:par>
                          <p:cTn id="4" fill="hold">
                            <p:stCondLst>
                              <p:cond delay="0"/>
                            </p:stCondLst>
                            <p:childTnLst>
                              <p:par>
                                <p:cTn id="5" presetID="2" presetClass="entr" presetSubtype="8" fill="hold" nodeType="afterEffect">
                                  <p:stCondLst>
                                    <p:cond delay="0"/>
                                  </p:stCondLst>
                                  <p:childTnLst>
                                    <p:set>
                                      <p:cBhvr>
                                        <p:cTn id="6" fill="hold"/>
                                        <p:tgtEl>
                                          <p:spTgt spid="946"/>
                                        </p:tgtEl>
                                        <p:attrNameLst>
                                          <p:attrName>style.visibility</p:attrName>
                                        </p:attrNameLst>
                                      </p:cBhvr>
                                      <p:to>
                                        <p:strVal val="visible"/>
                                      </p:to>
                                    </p:set>
                                    <p:anim calcmode="lin" valueType="num">
                                      <p:cBhvr>
                                        <p:cTn id="7" dur="500" fill="hold"/>
                                        <p:tgtEl>
                                          <p:spTgt spid="946"/>
                                        </p:tgtEl>
                                        <p:attrNameLst>
                                          <p:attrName>ppt_x</p:attrName>
                                        </p:attrNameLst>
                                      </p:cBhvr>
                                      <p:tavLst>
                                        <p:tav tm="0">
                                          <p:val>
                                            <p:strVal val="0-#ppt_w/2"/>
                                          </p:val>
                                        </p:tav>
                                        <p:tav tm="100000">
                                          <p:val>
                                            <p:strVal val="#ppt_x"/>
                                          </p:val>
                                        </p:tav>
                                      </p:tavLst>
                                    </p:anim>
                                    <p:anim calcmode="lin" valueType="num">
                                      <p:cBhvr>
                                        <p:cTn id="8" dur="500" fill="hold"/>
                                        <p:tgtEl>
                                          <p:spTgt spid="946"/>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dur="1" fill="hold">
                                          <p:stCondLst>
                                            <p:cond delay="0"/>
                                          </p:stCondLst>
                                        </p:cTn>
                                        <p:tgtEl>
                                          <p:spTgt spid="947"/>
                                        </p:tgtEl>
                                        <p:attrNameLst>
                                          <p:attrName>style.visibility</p:attrName>
                                        </p:attrNameLst>
                                      </p:cBhvr>
                                      <p:to>
                                        <p:strVal val="visible"/>
                                      </p:to>
                                    </p:set>
                                    <p:animEffect transition="in" filter="fade">
                                      <p:cBhvr>
                                        <p:cTn dur="500"/>
                                        <p:tgtEl>
                                          <p:spTgt spid="947"/>
                                        </p:tgtEl>
                                      </p:cBhvr>
                                    </p:animEffect>
                                  </p:childTnLst>
                                </p:cTn>
                              </p:par>
                            </p:childTnLst>
                          </p:cTn>
                        </p:par>
                        <p:par>
                          <p:cTn id="14" fill="hold">
                            <p:stCondLst>
                              <p:cond delay="1500"/>
                            </p:stCondLst>
                            <p:childTnLst>
                              <p:par>
                                <p:cTn id="15" presetID="10" presetClass="entr" presetSubtype="0" fill="hold" nodeType="afterEffect">
                                  <p:stCondLst>
                                    <p:cond delay="0"/>
                                  </p:stCondLst>
                                  <p:childTnLst>
                                    <p:set>
                                      <p:cBhvr>
                                        <p:cTn dur="1" fill="hold">
                                          <p:stCondLst>
                                            <p:cond delay="0"/>
                                          </p:stCondLst>
                                        </p:cTn>
                                        <p:tgtEl>
                                          <p:spTgt spid="945"/>
                                        </p:tgtEl>
                                        <p:attrNameLst>
                                          <p:attrName>style.visibility</p:attrName>
                                        </p:attrNameLst>
                                      </p:cBhvr>
                                      <p:to>
                                        <p:strVal val="visible"/>
                                      </p:to>
                                    </p:set>
                                    <p:animEffect transition="in" filter="fade">
                                      <p:cBhvr>
                                        <p:cTn dur="500"/>
                                        <p:tgtEl>
                                          <p:spTgt spid="945"/>
                                        </p:tgtEl>
                                      </p:cBhvr>
                                    </p:animEffect>
                                  </p:childTnLst>
                                </p:cTn>
                              </p:par>
                            </p:childTnLst>
                          </p:cTn>
                        </p:par>
                        <p:par>
                          <p:cTn id="18" fill="hold">
                            <p:stCondLst>
                              <p:cond delay="2000"/>
                            </p:stCondLst>
                            <p:childTnLst>
                              <p:par>
                                <p:cTn id="19" presetID="2" presetClass="entr" presetSubtype="4" fill="hold" nodeType="afterEffect">
                                  <p:stCondLst>
                                    <p:cond delay="0"/>
                                  </p:stCondLst>
                                  <p:childTnLst>
                                    <p:set>
                                      <p:cBhvr>
                                        <p:cTn id="20" fill="hold"/>
                                        <p:tgtEl>
                                          <p:spTgt spid="932"/>
                                        </p:tgtEl>
                                        <p:attrNameLst>
                                          <p:attrName>style.visibility</p:attrName>
                                        </p:attrNameLst>
                                      </p:cBhvr>
                                      <p:to>
                                        <p:strVal val="visible"/>
                                      </p:to>
                                    </p:set>
                                    <p:anim calcmode="lin" valueType="num">
                                      <p:cBhvr>
                                        <p:cTn id="21" dur="1000" fill="hold"/>
                                        <p:tgtEl>
                                          <p:spTgt spid="932"/>
                                        </p:tgtEl>
                                        <p:attrNameLst>
                                          <p:attrName>ppt_x</p:attrName>
                                        </p:attrNameLst>
                                      </p:cBhvr>
                                      <p:tavLst>
                                        <p:tav tm="0">
                                          <p:val>
                                            <p:strVal val="#ppt_x"/>
                                          </p:val>
                                        </p:tav>
                                        <p:tav tm="100000">
                                          <p:val>
                                            <p:strVal val="#ppt_x"/>
                                          </p:val>
                                        </p:tav>
                                      </p:tavLst>
                                    </p:anim>
                                    <p:anim calcmode="lin" valueType="num">
                                      <p:cBhvr>
                                        <p:cTn id="22" dur="1000" fill="hold"/>
                                        <p:tgtEl>
                                          <p:spTgt spid="932"/>
                                        </p:tgtEl>
                                        <p:attrNameLst>
                                          <p:attrName>ppt_y</p:attrName>
                                        </p:attrNameLst>
                                      </p:cBhvr>
                                      <p:tavLst>
                                        <p:tav tm="0">
                                          <p:val>
                                            <p:strVal val="1+#ppt_h/2"/>
                                          </p:val>
                                        </p:tav>
                                        <p:tav tm="100000">
                                          <p:val>
                                            <p:strVal val="#ppt_y"/>
                                          </p:val>
                                        </p:tav>
                                      </p:tavLst>
                                    </p:anim>
                                  </p:childTnLst>
                                </p:cTn>
                              </p:par>
                            </p:childTnLst>
                          </p:cTn>
                        </p:par>
                        <p:par>
                          <p:cTn id="23" fill="hold">
                            <p:stCondLst>
                              <p:cond delay="4000"/>
                            </p:stCondLst>
                            <p:childTnLst>
                              <p:par>
                                <p:cTn id="24" presetID="2" presetClass="entr" presetSubtype="1" fill="hold" nodeType="afterEffect">
                                  <p:stCondLst>
                                    <p:cond delay="0"/>
                                  </p:stCondLst>
                                  <p:childTnLst>
                                    <p:set>
                                      <p:cBhvr>
                                        <p:cTn id="25" fill="hold"/>
                                        <p:tgtEl>
                                          <p:spTgt spid="931"/>
                                        </p:tgtEl>
                                        <p:attrNameLst>
                                          <p:attrName>style.visibility</p:attrName>
                                        </p:attrNameLst>
                                      </p:cBhvr>
                                      <p:to>
                                        <p:strVal val="visible"/>
                                      </p:to>
                                    </p:set>
                                    <p:anim calcmode="lin" valueType="num">
                                      <p:cBhvr>
                                        <p:cTn id="26" dur="1000" fill="hold"/>
                                        <p:tgtEl>
                                          <p:spTgt spid="931"/>
                                        </p:tgtEl>
                                        <p:attrNameLst>
                                          <p:attrName>ppt_x</p:attrName>
                                        </p:attrNameLst>
                                      </p:cBhvr>
                                      <p:tavLst>
                                        <p:tav tm="0">
                                          <p:val>
                                            <p:strVal val="#ppt_x"/>
                                          </p:val>
                                        </p:tav>
                                        <p:tav tm="100000">
                                          <p:val>
                                            <p:strVal val="#ppt_x"/>
                                          </p:val>
                                        </p:tav>
                                      </p:tavLst>
                                    </p:anim>
                                    <p:anim calcmode="lin" valueType="num">
                                      <p:cBhvr>
                                        <p:cTn id="27" dur="1000" fill="hold"/>
                                        <p:tgtEl>
                                          <p:spTgt spid="931"/>
                                        </p:tgtEl>
                                        <p:attrNameLst>
                                          <p:attrName>ppt_y</p:attrName>
                                        </p:attrNameLst>
                                      </p:cBhvr>
                                      <p:tavLst>
                                        <p:tav tm="0">
                                          <p:val>
                                            <p:strVal val="0-#ppt_h/2"/>
                                          </p:val>
                                        </p:tav>
                                        <p:tav tm="100000">
                                          <p:val>
                                            <p:strVal val="#ppt_y"/>
                                          </p:val>
                                        </p:tav>
                                      </p:tavLst>
                                    </p:anim>
                                  </p:childTnLst>
                                </p:cTn>
                              </p:par>
                            </p:childTnLst>
                          </p:cTn>
                        </p:par>
                        <p:par>
                          <p:cTn id="28" fill="hold">
                            <p:stCondLst>
                              <p:cond delay="6000"/>
                            </p:stCondLst>
                            <p:childTnLst>
                              <p:par>
                                <p:cTn id="29" presetID="10" presetClass="entr" presetSubtype="0" fill="hold" nodeType="afterEffect">
                                  <p:stCondLst>
                                    <p:cond delay="0"/>
                                  </p:stCondLst>
                                  <p:childTnLst>
                                    <p:set>
                                      <p:cBhvr>
                                        <p:cTn dur="1" fill="hold">
                                          <p:stCondLst>
                                            <p:cond delay="0"/>
                                          </p:stCondLst>
                                        </p:cTn>
                                        <p:tgtEl>
                                          <p:spTgt spid="935"/>
                                        </p:tgtEl>
                                        <p:attrNameLst>
                                          <p:attrName>style.visibility</p:attrName>
                                        </p:attrNameLst>
                                      </p:cBhvr>
                                      <p:to>
                                        <p:strVal val="visible"/>
                                      </p:to>
                                    </p:set>
                                    <p:animEffect transition="in" filter="fade">
                                      <p:cBhvr>
                                        <p:cTn dur="500"/>
                                        <p:tgtEl>
                                          <p:spTgt spid="935"/>
                                        </p:tgtEl>
                                      </p:cBhvr>
                                    </p:animEffect>
                                  </p:childTnLst>
                                </p:cTn>
                              </p:par>
                            </p:childTnLst>
                          </p:cTn>
                        </p:par>
                        <p:par>
                          <p:cTn id="35" fill="hold">
                            <p:stCondLst>
                              <p:cond delay="6500"/>
                            </p:stCondLst>
                            <p:childTnLst>
                              <p:par>
                                <p:cTn id="36" presetID="10" presetClass="entr" presetSubtype="0" fill="hold" nodeType="afterEffect">
                                  <p:stCondLst>
                                    <p:cond delay="0"/>
                                  </p:stCondLst>
                                  <p:childTnLst>
                                    <p:set>
                                      <p:cBhvr>
                                        <p:cTn dur="1" fill="hold">
                                          <p:stCondLst>
                                            <p:cond delay="0"/>
                                          </p:stCondLst>
                                        </p:cTn>
                                        <p:tgtEl>
                                          <p:spTgt spid="938"/>
                                        </p:tgtEl>
                                        <p:attrNameLst>
                                          <p:attrName>style.visibility</p:attrName>
                                        </p:attrNameLst>
                                      </p:cBhvr>
                                      <p:to>
                                        <p:strVal val="visible"/>
                                      </p:to>
                                    </p:set>
                                    <p:animEffect transition="in" filter="fade">
                                      <p:cBhvr>
                                        <p:cTn dur="500"/>
                                        <p:tgtEl>
                                          <p:spTgt spid="938"/>
                                        </p:tgtEl>
                                      </p:cBhvr>
                                    </p:animEffect>
                                  </p:childTnLst>
                                </p:cTn>
                              </p:par>
                            </p:childTnLst>
                          </p:cTn>
                        </p:par>
                        <p:par>
                          <p:cTn id="42" fill="hold">
                            <p:stCondLst>
                              <p:cond delay="7000"/>
                            </p:stCondLst>
                            <p:childTnLst>
                              <p:par>
                                <p:cTn id="43" presetID="10" presetClass="entr" presetSubtype="0" fill="hold" nodeType="afterEffect">
                                  <p:stCondLst>
                                    <p:cond delay="0"/>
                                  </p:stCondLst>
                                  <p:childTnLst>
                                    <p:set>
                                      <p:cBhvr>
                                        <p:cTn dur="1" fill="hold">
                                          <p:stCondLst>
                                            <p:cond delay="0"/>
                                          </p:stCondLst>
                                        </p:cTn>
                                        <p:tgtEl>
                                          <p:spTgt spid="941"/>
                                        </p:tgtEl>
                                        <p:attrNameLst>
                                          <p:attrName>style.visibility</p:attrName>
                                        </p:attrNameLst>
                                      </p:cBhvr>
                                      <p:to>
                                        <p:strVal val="visible"/>
                                      </p:to>
                                    </p:set>
                                    <p:animEffect transition="in" filter="fade">
                                      <p:cBhvr>
                                        <p:cTn dur="500"/>
                                        <p:tgtEl>
                                          <p:spTgt spid="941"/>
                                        </p:tgtEl>
                                      </p:cBhvr>
                                    </p:animEffect>
                                  </p:childTnLst>
                                </p:cTn>
                              </p:par>
                            </p:childTnLst>
                          </p:cTn>
                        </p:par>
                        <p:par>
                          <p:cTn id="49" fill="hold">
                            <p:stCondLst>
                              <p:cond delay="7500"/>
                            </p:stCondLst>
                            <p:childTnLst>
                              <p:par>
                                <p:cTn id="50" presetID="10" presetClass="entr" presetSubtype="0" fill="hold" nodeType="afterEffect">
                                  <p:stCondLst>
                                    <p:cond delay="0"/>
                                  </p:stCondLst>
                                  <p:childTnLst>
                                    <p:set>
                                      <p:cBhvr>
                                        <p:cTn dur="1" fill="hold">
                                          <p:stCondLst>
                                            <p:cond delay="0"/>
                                          </p:stCondLst>
                                        </p:cTn>
                                        <p:tgtEl>
                                          <p:spTgt spid="944"/>
                                        </p:tgtEl>
                                        <p:attrNameLst>
                                          <p:attrName>style.visibility</p:attrName>
                                        </p:attrNameLst>
                                      </p:cBhvr>
                                      <p:to>
                                        <p:strVal val="visible"/>
                                      </p:to>
                                    </p:set>
                                    <p:animEffect transition="in" filter="fade">
                                      <p:cBhvr>
                                        <p:cTn dur="500"/>
                                        <p:tgtEl>
                                          <p:spTgt spid="9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Sp="1">
  <p:cSld>
    <p:spTree>
      <p:nvGrpSpPr>
        <p:cNvPr id="1" name=""/>
        <p:cNvGrpSpPr/>
        <p:nvPr/>
      </p:nvGrpSpPr>
      <p:grpSpPr>
        <a:xfrm>
          <a:off x="0" y="0"/>
          <a:ext cx="0" cy="0"/>
          <a:chOff x="0" y="0"/>
          <a:chExt cx="0" cy="0"/>
        </a:xfrm>
      </p:grpSpPr>
      <p:grpSp>
        <p:nvGrpSpPr>
          <p:cNvPr id="952" name="成组"/>
          <p:cNvGrpSpPr/>
          <p:nvPr/>
        </p:nvGrpSpPr>
        <p:grpSpPr>
          <a:xfrm>
            <a:off x="1448174" y="2679700"/>
            <a:ext cx="1872340" cy="1872340"/>
            <a:chOff x="0" y="0"/>
            <a:chExt cx="1872339" cy="1872339"/>
          </a:xfrm>
        </p:grpSpPr>
        <p:sp>
          <p:nvSpPr>
            <p:cNvPr id="949" name="形状"/>
            <p:cNvSpPr/>
            <p:nvPr/>
          </p:nvSpPr>
          <p:spPr>
            <a:xfrm>
              <a:off x="0" y="0"/>
              <a:ext cx="1872340" cy="1872340"/>
            </a:xfrm>
            <a:custGeom>
              <a:rect l="0" t="0" r="r" b="b"/>
              <a:pathLst>
                <a:path w="1872340" h="1872340" fill="norm" stroke="1">
                  <a:moveTo>
                    <a:pt x="0" y="936170"/>
                  </a:moveTo>
                  <a:cubicBezTo>
                    <a:pt x="0" y="419109"/>
                    <a:pt x="419109" y="0"/>
                    <a:pt x="936170" y="0"/>
                  </a:cubicBezTo>
                  <a:cubicBezTo>
                    <a:pt x="1453231" y="0"/>
                    <a:pt x="1872340" y="419109"/>
                    <a:pt x="1872340" y="936170"/>
                  </a:cubicBezTo>
                  <a:cubicBezTo>
                    <a:pt x="1872340" y="1453231"/>
                    <a:pt x="1453231" y="1872340"/>
                    <a:pt x="936170" y="1872340"/>
                  </a:cubicBezTo>
                  <a:cubicBezTo>
                    <a:pt x="419109" y="1872340"/>
                    <a:pt x="0" y="1453231"/>
                    <a:pt x="0" y="936170"/>
                  </a:cubicBezTo>
                  <a:close/>
                  <a:moveTo>
                    <a:pt x="270969" y="936170"/>
                  </a:moveTo>
                  <a:cubicBezTo>
                    <a:pt x="270969" y="1303530"/>
                    <a:pt x="568810" y="1601371"/>
                    <a:pt x="936170" y="1601371"/>
                  </a:cubicBezTo>
                  <a:cubicBezTo>
                    <a:pt x="1303530" y="1601371"/>
                    <a:pt x="1601371" y="1303530"/>
                    <a:pt x="1601371" y="936170"/>
                  </a:cubicBezTo>
                  <a:cubicBezTo>
                    <a:pt x="1601371" y="568810"/>
                    <a:pt x="1303530" y="270969"/>
                    <a:pt x="936170" y="270969"/>
                  </a:cubicBezTo>
                  <a:cubicBezTo>
                    <a:pt x="568810" y="270969"/>
                    <a:pt x="270969" y="568810"/>
                    <a:pt x="270969" y="936170"/>
                  </a:cubicBezTo>
                  <a:close/>
                </a:path>
              </a:pathLst>
            </a:custGeom>
            <a:solidFill>
              <a:srgbClr val="FFC200"/>
            </a:solidFill>
            <a:ln>
              <a:noFill/>
            </a:ln>
          </p:spPr>
          <p:txBody>
            <a:bodyPr wrap="square" lIns="45719" tIns="45719" rIns="45719" bIns="45719" numCol="1" anchor="ctr"/>
            <a:lstStyle/>
            <a:p>
              <a:pPr algn="ctr">
                <a:defRPr>
                  <a:solidFill>
                    <a:srgbClr val="FFC200"/>
                  </a:solidFill>
                  <a:latin typeface="Century Gothic"/>
                  <a:ea typeface="Century Gothic"/>
                </a:defRPr>
              </a:pPr>
            </a:p>
          </p:txBody>
        </p:sp>
        <p:sp>
          <p:nvSpPr>
            <p:cNvPr id="950" name="线条"/>
            <p:cNvSpPr/>
            <p:nvPr/>
          </p:nvSpPr>
          <p:spPr>
            <a:xfrm>
              <a:off x="249524" y="139375"/>
              <a:ext cx="1483316" cy="822593"/>
            </a:xfrm>
            <a:custGeom>
              <a:rect l="0" t="0" r="r" b="b"/>
              <a:pathLst>
                <a:path w="1483316" h="822593" fill="norm" stroke="1">
                  <a:moveTo>
                    <a:pt x="0" y="392802"/>
                  </a:moveTo>
                  <a:lnTo>
                    <a:pt x="0" y="392802"/>
                  </a:lnTo>
                  <a:cubicBezTo>
                    <a:pt x="223095" y="13600"/>
                    <a:pt x="711431" y="-112959"/>
                    <a:pt x="1090671" y="110144"/>
                  </a:cubicBezTo>
                  <a:cubicBezTo>
                    <a:pt x="1341887" y="257970"/>
                    <a:pt x="1492367" y="531229"/>
                    <a:pt x="1482901" y="822593"/>
                  </a:cubicBezTo>
                </a:path>
              </a:pathLst>
            </a:custGeom>
            <a:noFill/>
            <a:ln w="101600" cap="rnd">
              <a:solidFill>
                <a:srgbClr val="FFFFFF"/>
              </a:solidFill>
              <a:prstDash val="solid"/>
              <a:round/>
            </a:ln>
            <a:effectLst>
              <a:outerShdw blurRad="215900" dist="38100" dir="8100000" sx="100000" sy="100000" kx="0" ky="0" algn="b" rotWithShape="0">
                <a:srgbClr val="000000">
                  <a:alpha val="33000"/>
                </a:srgbClr>
              </a:outerShdw>
            </a:effectLst>
          </p:spPr>
          <p:txBody>
            <a:bodyPr wrap="square" lIns="45719" tIns="45719" rIns="45719" bIns="45719" numCol="1" anchor="ctr"/>
            <a:lstStyle/>
            <a:p>
              <a:pPr algn="ctr">
                <a:defRPr>
                  <a:solidFill>
                    <a:srgbClr val="FFC200"/>
                  </a:solidFill>
                  <a:latin typeface="Century Gothic"/>
                  <a:ea typeface="Century Gothic"/>
                </a:defRPr>
              </a:pPr>
            </a:p>
          </p:txBody>
        </p:sp>
        <p:sp>
          <p:nvSpPr>
            <p:cNvPr id="951" name="42%"/>
            <p:cNvSpPr txBox="1"/>
            <p:nvPr/>
          </p:nvSpPr>
          <p:spPr>
            <a:xfrm>
              <a:off x="496811" y="643362"/>
              <a:ext cx="869515" cy="586741"/>
            </a:xfrm>
            <a:prstGeom prst="rect">
              <a:avLst/>
            </a:prstGeom>
            <a:noFill/>
            <a:ln>
              <a:noFill/>
            </a:ln>
          </p:spPr>
          <p:txBody>
            <a:bodyPr wrap="none" lIns="45719" tIns="45719" rIns="45719" bIns="45719" numCol="1" anchor="t">
              <a:spAutoFit/>
            </a:bodyPr>
            <a:lstStyle>
              <a:lvl1pPr lvl="0" algn="ctr">
                <a:defRPr sz="3200">
                  <a:solidFill>
                    <a:srgbClr val="FFC200"/>
                  </a:solidFill>
                  <a:latin typeface="Century Gothic"/>
                  <a:ea typeface="Century Gothic"/>
                </a:defRPr>
              </a:lvl1pPr>
            </a:lstStyle>
            <a:p>
              <a:r>
                <a:t>42%</a:t>
              </a:r>
            </a:p>
          </p:txBody>
        </p:sp>
      </p:grpSp>
      <p:grpSp>
        <p:nvGrpSpPr>
          <p:cNvPr id="956" name="成组"/>
          <p:cNvGrpSpPr/>
          <p:nvPr/>
        </p:nvGrpSpPr>
        <p:grpSpPr>
          <a:xfrm>
            <a:off x="3922612" y="2679700"/>
            <a:ext cx="1872341" cy="1872340"/>
            <a:chOff x="0" y="0"/>
            <a:chExt cx="1872339" cy="1872339"/>
          </a:xfrm>
        </p:grpSpPr>
        <p:sp>
          <p:nvSpPr>
            <p:cNvPr id="953" name="形状"/>
            <p:cNvSpPr/>
            <p:nvPr/>
          </p:nvSpPr>
          <p:spPr>
            <a:xfrm>
              <a:off x="0" y="0"/>
              <a:ext cx="1872340" cy="1872340"/>
            </a:xfrm>
            <a:custGeom>
              <a:rect l="0" t="0" r="r" b="b"/>
              <a:pathLst>
                <a:path w="1872340" h="1872340" fill="norm" stroke="1">
                  <a:moveTo>
                    <a:pt x="0" y="936170"/>
                  </a:moveTo>
                  <a:cubicBezTo>
                    <a:pt x="0" y="419109"/>
                    <a:pt x="419109" y="0"/>
                    <a:pt x="936170" y="0"/>
                  </a:cubicBezTo>
                  <a:cubicBezTo>
                    <a:pt x="1453231" y="0"/>
                    <a:pt x="1872340" y="419109"/>
                    <a:pt x="1872340" y="936170"/>
                  </a:cubicBezTo>
                  <a:cubicBezTo>
                    <a:pt x="1872340" y="1453231"/>
                    <a:pt x="1453231" y="1872340"/>
                    <a:pt x="936170" y="1872340"/>
                  </a:cubicBezTo>
                  <a:cubicBezTo>
                    <a:pt x="419109" y="1872340"/>
                    <a:pt x="0" y="1453231"/>
                    <a:pt x="0" y="936170"/>
                  </a:cubicBezTo>
                  <a:close/>
                  <a:moveTo>
                    <a:pt x="270969" y="936170"/>
                  </a:moveTo>
                  <a:cubicBezTo>
                    <a:pt x="270969" y="1303530"/>
                    <a:pt x="568810" y="1601371"/>
                    <a:pt x="936170" y="1601371"/>
                  </a:cubicBezTo>
                  <a:cubicBezTo>
                    <a:pt x="1303530" y="1601371"/>
                    <a:pt x="1601371" y="1303530"/>
                    <a:pt x="1601371" y="936170"/>
                  </a:cubicBezTo>
                  <a:cubicBezTo>
                    <a:pt x="1601371" y="568810"/>
                    <a:pt x="1303530" y="270969"/>
                    <a:pt x="936170" y="270969"/>
                  </a:cubicBezTo>
                  <a:cubicBezTo>
                    <a:pt x="568810" y="270969"/>
                    <a:pt x="270969" y="568810"/>
                    <a:pt x="270969" y="936170"/>
                  </a:cubicBezTo>
                  <a:close/>
                </a:path>
              </a:pathLst>
            </a:custGeom>
            <a:solidFill>
              <a:srgbClr val="323F4F"/>
            </a:solidFill>
            <a:ln>
              <a:noFill/>
            </a:ln>
          </p:spPr>
          <p:txBody>
            <a:bodyPr wrap="square" lIns="45719" tIns="45719" rIns="45719" bIns="45719" numCol="1" anchor="ctr"/>
            <a:lstStyle/>
            <a:p>
              <a:pPr algn="ctr">
                <a:defRPr>
                  <a:solidFill>
                    <a:srgbClr val="323F4F"/>
                  </a:solidFill>
                  <a:latin typeface="Century Gothic"/>
                  <a:ea typeface="Century Gothic"/>
                </a:defRPr>
              </a:pPr>
            </a:p>
          </p:txBody>
        </p:sp>
        <p:sp>
          <p:nvSpPr>
            <p:cNvPr id="954" name="线条"/>
            <p:cNvSpPr/>
            <p:nvPr/>
          </p:nvSpPr>
          <p:spPr>
            <a:xfrm>
              <a:off x="139471" y="139470"/>
              <a:ext cx="1593367" cy="1593399"/>
            </a:xfrm>
            <a:prstGeom prst="ellipse">
              <a:avLst/>
            </a:prstGeom>
            <a:noFill/>
            <a:ln w="101600" cap="rnd">
              <a:solidFill>
                <a:srgbClr val="FFFFFF"/>
              </a:solidFill>
              <a:prstDash val="solid"/>
              <a:round/>
            </a:ln>
            <a:effectLst>
              <a:outerShdw blurRad="215900" dist="38100" dir="8100000" sx="100000" sy="100000" kx="0" ky="0" algn="b" rotWithShape="0">
                <a:srgbClr val="000000">
                  <a:alpha val="33000"/>
                </a:srgbClr>
              </a:outerShdw>
            </a:effectLst>
          </p:spPr>
          <p:txBody>
            <a:bodyPr wrap="square" lIns="45719" tIns="45719" rIns="45719" bIns="45719" numCol="1" anchor="ctr"/>
            <a:lstStyle/>
            <a:p>
              <a:pPr algn="ctr">
                <a:defRPr>
                  <a:solidFill>
                    <a:srgbClr val="323F4F"/>
                  </a:solidFill>
                  <a:latin typeface="Century Gothic"/>
                  <a:ea typeface="Century Gothic"/>
                </a:defRPr>
              </a:pPr>
            </a:p>
          </p:txBody>
        </p:sp>
        <p:sp>
          <p:nvSpPr>
            <p:cNvPr id="955" name="91%"/>
            <p:cNvSpPr txBox="1"/>
            <p:nvPr/>
          </p:nvSpPr>
          <p:spPr>
            <a:xfrm>
              <a:off x="501412" y="643362"/>
              <a:ext cx="869515" cy="586741"/>
            </a:xfrm>
            <a:prstGeom prst="rect">
              <a:avLst/>
            </a:prstGeom>
            <a:noFill/>
            <a:ln>
              <a:noFill/>
            </a:ln>
          </p:spPr>
          <p:txBody>
            <a:bodyPr wrap="none" lIns="45719" tIns="45719" rIns="45719" bIns="45719" numCol="1" anchor="t">
              <a:spAutoFit/>
            </a:bodyPr>
            <a:lstStyle>
              <a:lvl1pPr lvl="0" algn="ctr">
                <a:defRPr sz="3200">
                  <a:solidFill>
                    <a:srgbClr val="323F4F"/>
                  </a:solidFill>
                  <a:latin typeface="Century Gothic"/>
                  <a:ea typeface="Century Gothic"/>
                </a:defRPr>
              </a:lvl1pPr>
            </a:lstStyle>
            <a:p>
              <a:r>
                <a:t>91%</a:t>
              </a:r>
            </a:p>
          </p:txBody>
        </p:sp>
      </p:grpSp>
      <p:grpSp>
        <p:nvGrpSpPr>
          <p:cNvPr id="960" name="成组"/>
          <p:cNvGrpSpPr/>
          <p:nvPr/>
        </p:nvGrpSpPr>
        <p:grpSpPr>
          <a:xfrm>
            <a:off x="6397049" y="2679700"/>
            <a:ext cx="1872341" cy="1872340"/>
            <a:chOff x="0" y="0"/>
            <a:chExt cx="1872339" cy="1872339"/>
          </a:xfrm>
        </p:grpSpPr>
        <p:sp>
          <p:nvSpPr>
            <p:cNvPr id="957" name="形状"/>
            <p:cNvSpPr/>
            <p:nvPr/>
          </p:nvSpPr>
          <p:spPr>
            <a:xfrm>
              <a:off x="0" y="0"/>
              <a:ext cx="1872340" cy="1872340"/>
            </a:xfrm>
            <a:custGeom>
              <a:rect l="0" t="0" r="r" b="b"/>
              <a:pathLst>
                <a:path w="1872340" h="1872340" fill="norm" stroke="1">
                  <a:moveTo>
                    <a:pt x="0" y="936170"/>
                  </a:moveTo>
                  <a:cubicBezTo>
                    <a:pt x="0" y="419109"/>
                    <a:pt x="419109" y="0"/>
                    <a:pt x="936170" y="0"/>
                  </a:cubicBezTo>
                  <a:cubicBezTo>
                    <a:pt x="1453231" y="0"/>
                    <a:pt x="1872340" y="419109"/>
                    <a:pt x="1872340" y="936170"/>
                  </a:cubicBezTo>
                  <a:cubicBezTo>
                    <a:pt x="1872340" y="1453231"/>
                    <a:pt x="1453231" y="1872340"/>
                    <a:pt x="936170" y="1872340"/>
                  </a:cubicBezTo>
                  <a:cubicBezTo>
                    <a:pt x="419109" y="1872340"/>
                    <a:pt x="0" y="1453231"/>
                    <a:pt x="0" y="936170"/>
                  </a:cubicBezTo>
                  <a:close/>
                  <a:moveTo>
                    <a:pt x="270969" y="936170"/>
                  </a:moveTo>
                  <a:cubicBezTo>
                    <a:pt x="270969" y="1303530"/>
                    <a:pt x="568810" y="1601371"/>
                    <a:pt x="936170" y="1601371"/>
                  </a:cubicBezTo>
                  <a:cubicBezTo>
                    <a:pt x="1303530" y="1601371"/>
                    <a:pt x="1601371" y="1303530"/>
                    <a:pt x="1601371" y="936170"/>
                  </a:cubicBezTo>
                  <a:cubicBezTo>
                    <a:pt x="1601371" y="568810"/>
                    <a:pt x="1303530" y="270969"/>
                    <a:pt x="936170" y="270969"/>
                  </a:cubicBezTo>
                  <a:cubicBezTo>
                    <a:pt x="568810" y="270969"/>
                    <a:pt x="270969" y="568810"/>
                    <a:pt x="270969" y="936170"/>
                  </a:cubicBezTo>
                  <a:close/>
                </a:path>
              </a:pathLst>
            </a:custGeom>
            <a:solidFill>
              <a:srgbClr val="FFC200"/>
            </a:solidFill>
            <a:ln>
              <a:noFill/>
            </a:ln>
          </p:spPr>
          <p:txBody>
            <a:bodyPr wrap="square" lIns="45719" tIns="45719" rIns="45719" bIns="45719" numCol="1" anchor="ctr"/>
            <a:lstStyle/>
            <a:p>
              <a:pPr algn="ctr">
                <a:defRPr>
                  <a:solidFill>
                    <a:srgbClr val="FFC200"/>
                  </a:solidFill>
                  <a:latin typeface="Century Gothic"/>
                  <a:ea typeface="Century Gothic"/>
                </a:defRPr>
              </a:pPr>
            </a:p>
          </p:txBody>
        </p:sp>
        <p:sp>
          <p:nvSpPr>
            <p:cNvPr id="958" name="线条"/>
            <p:cNvSpPr/>
            <p:nvPr/>
          </p:nvSpPr>
          <p:spPr>
            <a:xfrm>
              <a:off x="139371" y="139454"/>
              <a:ext cx="1508643" cy="934155"/>
            </a:xfrm>
            <a:custGeom>
              <a:rect l="0" t="0" r="r" b="b"/>
              <a:pathLst>
                <a:path w="1508643" h="934155" fill="norm" stroke="1">
                  <a:moveTo>
                    <a:pt x="12085" y="934155"/>
                  </a:moveTo>
                  <a:lnTo>
                    <a:pt x="12085" y="934155"/>
                  </a:lnTo>
                  <a:cubicBezTo>
                    <a:pt x="-63846" y="500770"/>
                    <a:pt x="225972" y="87905"/>
                    <a:pt x="659353" y="12012"/>
                  </a:cubicBezTo>
                  <a:cubicBezTo>
                    <a:pt x="1005665" y="-48639"/>
                    <a:pt x="1350812" y="124897"/>
                    <a:pt x="1508643" y="439027"/>
                  </a:cubicBezTo>
                </a:path>
              </a:pathLst>
            </a:custGeom>
            <a:noFill/>
            <a:ln w="101600" cap="rnd">
              <a:solidFill>
                <a:srgbClr val="FFFFFF"/>
              </a:solidFill>
              <a:prstDash val="solid"/>
              <a:round/>
            </a:ln>
            <a:effectLst>
              <a:outerShdw blurRad="215900" dist="38100" dir="8100000" sx="100000" sy="100000" kx="0" ky="0" algn="b" rotWithShape="0">
                <a:srgbClr val="000000">
                  <a:alpha val="33000"/>
                </a:srgbClr>
              </a:outerShdw>
            </a:effectLst>
          </p:spPr>
          <p:txBody>
            <a:bodyPr wrap="square" lIns="45719" tIns="45719" rIns="45719" bIns="45719" numCol="1" anchor="ctr"/>
            <a:lstStyle/>
            <a:p>
              <a:pPr algn="ctr">
                <a:defRPr>
                  <a:solidFill>
                    <a:srgbClr val="FFC200"/>
                  </a:solidFill>
                  <a:latin typeface="Century Gothic"/>
                  <a:ea typeface="Century Gothic"/>
                </a:defRPr>
              </a:pPr>
            </a:p>
          </p:txBody>
        </p:sp>
        <p:sp>
          <p:nvSpPr>
            <p:cNvPr id="959" name="48%"/>
            <p:cNvSpPr txBox="1"/>
            <p:nvPr/>
          </p:nvSpPr>
          <p:spPr>
            <a:xfrm>
              <a:off x="501412" y="643362"/>
              <a:ext cx="869514" cy="586741"/>
            </a:xfrm>
            <a:prstGeom prst="rect">
              <a:avLst/>
            </a:prstGeom>
            <a:noFill/>
            <a:ln>
              <a:noFill/>
            </a:ln>
          </p:spPr>
          <p:txBody>
            <a:bodyPr wrap="none" lIns="45719" tIns="45719" rIns="45719" bIns="45719" numCol="1" anchor="t">
              <a:spAutoFit/>
            </a:bodyPr>
            <a:lstStyle>
              <a:lvl1pPr lvl="0" algn="ctr">
                <a:defRPr sz="3200">
                  <a:solidFill>
                    <a:srgbClr val="FFC200"/>
                  </a:solidFill>
                  <a:latin typeface="Century Gothic"/>
                  <a:ea typeface="Century Gothic"/>
                </a:defRPr>
              </a:lvl1pPr>
            </a:lstStyle>
            <a:p>
              <a:r>
                <a:t>48%</a:t>
              </a:r>
            </a:p>
          </p:txBody>
        </p:sp>
      </p:grpSp>
      <p:grpSp>
        <p:nvGrpSpPr>
          <p:cNvPr id="964" name="成组"/>
          <p:cNvGrpSpPr/>
          <p:nvPr/>
        </p:nvGrpSpPr>
        <p:grpSpPr>
          <a:xfrm>
            <a:off x="8871487" y="2679700"/>
            <a:ext cx="1872341" cy="1872340"/>
            <a:chOff x="0" y="0"/>
            <a:chExt cx="1872339" cy="1872339"/>
          </a:xfrm>
        </p:grpSpPr>
        <p:sp>
          <p:nvSpPr>
            <p:cNvPr id="961" name="形状"/>
            <p:cNvSpPr/>
            <p:nvPr/>
          </p:nvSpPr>
          <p:spPr>
            <a:xfrm>
              <a:off x="0" y="0"/>
              <a:ext cx="1872340" cy="1872340"/>
            </a:xfrm>
            <a:custGeom>
              <a:rect l="0" t="0" r="r" b="b"/>
              <a:pathLst>
                <a:path w="1872340" h="1872340" fill="norm" stroke="1">
                  <a:moveTo>
                    <a:pt x="0" y="936170"/>
                  </a:moveTo>
                  <a:cubicBezTo>
                    <a:pt x="0" y="419109"/>
                    <a:pt x="419109" y="0"/>
                    <a:pt x="936170" y="0"/>
                  </a:cubicBezTo>
                  <a:cubicBezTo>
                    <a:pt x="1453231" y="0"/>
                    <a:pt x="1872340" y="419109"/>
                    <a:pt x="1872340" y="936170"/>
                  </a:cubicBezTo>
                  <a:cubicBezTo>
                    <a:pt x="1872340" y="1453231"/>
                    <a:pt x="1453231" y="1872340"/>
                    <a:pt x="936170" y="1872340"/>
                  </a:cubicBezTo>
                  <a:cubicBezTo>
                    <a:pt x="419109" y="1872340"/>
                    <a:pt x="0" y="1453231"/>
                    <a:pt x="0" y="936170"/>
                  </a:cubicBezTo>
                  <a:close/>
                  <a:moveTo>
                    <a:pt x="270969" y="936170"/>
                  </a:moveTo>
                  <a:cubicBezTo>
                    <a:pt x="270969" y="1303530"/>
                    <a:pt x="568810" y="1601371"/>
                    <a:pt x="936170" y="1601371"/>
                  </a:cubicBezTo>
                  <a:cubicBezTo>
                    <a:pt x="1303530" y="1601371"/>
                    <a:pt x="1601371" y="1303530"/>
                    <a:pt x="1601371" y="936170"/>
                  </a:cubicBezTo>
                  <a:cubicBezTo>
                    <a:pt x="1601371" y="568810"/>
                    <a:pt x="1303530" y="270969"/>
                    <a:pt x="936170" y="270969"/>
                  </a:cubicBezTo>
                  <a:cubicBezTo>
                    <a:pt x="568810" y="270969"/>
                    <a:pt x="270969" y="568810"/>
                    <a:pt x="270969" y="936170"/>
                  </a:cubicBezTo>
                  <a:close/>
                </a:path>
              </a:pathLst>
            </a:custGeom>
            <a:solidFill>
              <a:srgbClr val="323F4F"/>
            </a:solidFill>
            <a:ln>
              <a:noFill/>
            </a:ln>
          </p:spPr>
          <p:txBody>
            <a:bodyPr wrap="square" lIns="45719" tIns="45719" rIns="45719" bIns="45719" numCol="1" anchor="ctr"/>
            <a:lstStyle/>
            <a:p>
              <a:pPr algn="ctr">
                <a:defRPr>
                  <a:solidFill>
                    <a:srgbClr val="323F4F"/>
                  </a:solidFill>
                  <a:latin typeface="Century Gothic"/>
                  <a:ea typeface="Century Gothic"/>
                </a:defRPr>
              </a:pPr>
            </a:p>
          </p:txBody>
        </p:sp>
        <p:sp>
          <p:nvSpPr>
            <p:cNvPr id="962" name="线条"/>
            <p:cNvSpPr/>
            <p:nvPr/>
          </p:nvSpPr>
          <p:spPr>
            <a:xfrm>
              <a:off x="354683" y="139500"/>
              <a:ext cx="1378157" cy="1577059"/>
            </a:xfrm>
            <a:custGeom>
              <a:rect l="0" t="0" r="r" b="b"/>
              <a:pathLst>
                <a:path w="1378157" h="1577059" fill="norm" stroke="1">
                  <a:moveTo>
                    <a:pt x="0" y="252092"/>
                  </a:moveTo>
                  <a:lnTo>
                    <a:pt x="0" y="252092"/>
                  </a:lnTo>
                  <a:cubicBezTo>
                    <a:pt x="300745" y="-69046"/>
                    <a:pt x="804924" y="-85596"/>
                    <a:pt x="1126068" y="215144"/>
                  </a:cubicBezTo>
                  <a:cubicBezTo>
                    <a:pt x="1447211" y="515962"/>
                    <a:pt x="1463745" y="1020070"/>
                    <a:pt x="1163000" y="1341208"/>
                  </a:cubicBezTo>
                  <a:cubicBezTo>
                    <a:pt x="1050305" y="1461520"/>
                    <a:pt x="903185" y="1543883"/>
                    <a:pt x="741699" y="1577059"/>
                  </a:cubicBezTo>
                </a:path>
              </a:pathLst>
            </a:custGeom>
            <a:noFill/>
            <a:ln w="101600" cap="rnd">
              <a:solidFill>
                <a:srgbClr val="FFFFFF"/>
              </a:solidFill>
              <a:prstDash val="solid"/>
              <a:round/>
            </a:ln>
            <a:effectLst>
              <a:outerShdw blurRad="215900" dist="38100" dir="8100000" sx="100000" sy="100000" kx="0" ky="0" algn="b" rotWithShape="0">
                <a:srgbClr val="000000">
                  <a:alpha val="33000"/>
                </a:srgbClr>
              </a:outerShdw>
            </a:effectLst>
          </p:spPr>
          <p:txBody>
            <a:bodyPr wrap="square" lIns="45719" tIns="45719" rIns="45719" bIns="45719" numCol="1" anchor="ctr"/>
            <a:lstStyle/>
            <a:p>
              <a:pPr algn="ctr">
                <a:defRPr>
                  <a:solidFill>
                    <a:srgbClr val="323F4F"/>
                  </a:solidFill>
                  <a:latin typeface="Century Gothic"/>
                  <a:ea typeface="Century Gothic"/>
                </a:defRPr>
              </a:pPr>
            </a:p>
          </p:txBody>
        </p:sp>
        <p:sp>
          <p:nvSpPr>
            <p:cNvPr id="963" name="73%"/>
            <p:cNvSpPr txBox="1"/>
            <p:nvPr/>
          </p:nvSpPr>
          <p:spPr>
            <a:xfrm>
              <a:off x="501411" y="643362"/>
              <a:ext cx="869515" cy="586741"/>
            </a:xfrm>
            <a:prstGeom prst="rect">
              <a:avLst/>
            </a:prstGeom>
            <a:noFill/>
            <a:ln>
              <a:noFill/>
            </a:ln>
          </p:spPr>
          <p:txBody>
            <a:bodyPr wrap="none" lIns="45719" tIns="45719" rIns="45719" bIns="45719" numCol="1" anchor="t">
              <a:spAutoFit/>
            </a:bodyPr>
            <a:lstStyle>
              <a:lvl1pPr lvl="0" algn="ctr">
                <a:defRPr sz="3200">
                  <a:solidFill>
                    <a:srgbClr val="323F4F"/>
                  </a:solidFill>
                  <a:latin typeface="Century Gothic"/>
                  <a:ea typeface="Century Gothic"/>
                </a:defRPr>
              </a:lvl1pPr>
            </a:lstStyle>
            <a:p>
              <a:r>
                <a:t>73%</a:t>
              </a:r>
            </a:p>
          </p:txBody>
        </p:sp>
      </p:grpSp>
      <p:grpSp>
        <p:nvGrpSpPr>
          <p:cNvPr id="967" name="成组"/>
          <p:cNvGrpSpPr/>
          <p:nvPr/>
        </p:nvGrpSpPr>
        <p:grpSpPr>
          <a:xfrm>
            <a:off x="8740764" y="4718637"/>
            <a:ext cx="2133783" cy="1103603"/>
            <a:chOff x="0" y="0"/>
            <a:chExt cx="2133781" cy="1103601"/>
          </a:xfrm>
        </p:grpSpPr>
        <p:sp>
          <p:nvSpPr>
            <p:cNvPr id="965" name="标题文字添加"/>
            <p:cNvSpPr txBox="1"/>
            <p:nvPr/>
          </p:nvSpPr>
          <p:spPr>
            <a:xfrm>
              <a:off x="0" y="0"/>
              <a:ext cx="2133782" cy="408940"/>
            </a:xfrm>
            <a:prstGeom prst="rect">
              <a:avLst/>
            </a:prstGeom>
            <a:noFill/>
            <a:ln>
              <a:noFill/>
            </a:ln>
          </p:spPr>
          <p:txBody>
            <a:bodyPr wrap="square" lIns="45719" tIns="45719" rIns="45719" bIns="45719" numCol="1" anchor="t">
              <a:spAutoFit/>
            </a:bodyPr>
            <a:lstStyle>
              <a:lvl1pPr lvl="0" algn="ctr">
                <a:defRPr b="1">
                  <a:solidFill>
                    <a:srgbClr val="404040"/>
                  </a:solidFill>
                  <a:latin typeface="Helvetica"/>
                  <a:ea typeface="Helvetica"/>
                </a:defRPr>
              </a:lvl1pPr>
            </a:lstStyle>
            <a:p>
              <a:pPr>
                <a:defRPr>
                  <a:latin typeface="Century Gothic"/>
                  <a:ea typeface="Century Gothic"/>
                </a:defRPr>
              </a:pPr>
              <a:r>
                <a:rPr>
                  <a:latin typeface="Helvetica"/>
                  <a:ea typeface="Helvetica"/>
                </a:rPr>
                <a:t>标题文字添加</a:t>
              </a:r>
            </a:p>
          </p:txBody>
        </p:sp>
        <p:sp>
          <p:nvSpPr>
            <p:cNvPr id="966" name="The user can demonstrate on a projector or computer, or presentation and make it film to be used in a wider field"/>
            <p:cNvSpPr txBox="1"/>
            <p:nvPr/>
          </p:nvSpPr>
          <p:spPr>
            <a:xfrm>
              <a:off x="0" y="338553"/>
              <a:ext cx="2133782" cy="765049"/>
            </a:xfrm>
            <a:prstGeom prst="rect">
              <a:avLst/>
            </a:prstGeom>
            <a:noFill/>
            <a:ln>
              <a:noFill/>
            </a:ln>
          </p:spPr>
          <p:txBody>
            <a:bodyPr wrap="square" lIns="45719" tIns="45719" rIns="45719" bIns="45719" numCol="1" anchor="t">
              <a:spAutoFit/>
            </a:bodyPr>
            <a:lstStyle>
              <a:lvl1pPr lvl="0" algn="ctr">
                <a:lnSpc>
                  <a:spcPct val="114000"/>
                </a:lnSpc>
                <a:defRPr sz="1000">
                  <a:solidFill>
                    <a:srgbClr val="595959"/>
                  </a:solidFill>
                  <a:latin typeface="Century Gothic"/>
                  <a:ea typeface="Century Gothic"/>
                </a:defRPr>
              </a:lvl1pPr>
            </a:lstStyle>
            <a:p>
              <a:r>
                <a:t>The user can demonstrate on a projector or computer, or presentation and make it film to be used in a wider field</a:t>
              </a:r>
            </a:p>
          </p:txBody>
        </p:sp>
      </p:grpSp>
      <p:grpSp>
        <p:nvGrpSpPr>
          <p:cNvPr id="970" name="成组"/>
          <p:cNvGrpSpPr/>
          <p:nvPr/>
        </p:nvGrpSpPr>
        <p:grpSpPr>
          <a:xfrm>
            <a:off x="6266327" y="4718637"/>
            <a:ext cx="2133783" cy="1103603"/>
            <a:chOff x="0" y="0"/>
            <a:chExt cx="2133781" cy="1103601"/>
          </a:xfrm>
        </p:grpSpPr>
        <p:sp>
          <p:nvSpPr>
            <p:cNvPr id="968" name="标题文字添加"/>
            <p:cNvSpPr txBox="1"/>
            <p:nvPr/>
          </p:nvSpPr>
          <p:spPr>
            <a:xfrm>
              <a:off x="0" y="0"/>
              <a:ext cx="2133782" cy="408940"/>
            </a:xfrm>
            <a:prstGeom prst="rect">
              <a:avLst/>
            </a:prstGeom>
            <a:noFill/>
            <a:ln>
              <a:noFill/>
            </a:ln>
          </p:spPr>
          <p:txBody>
            <a:bodyPr wrap="square" lIns="45719" tIns="45719" rIns="45719" bIns="45719" numCol="1" anchor="t">
              <a:spAutoFit/>
            </a:bodyPr>
            <a:lstStyle>
              <a:lvl1pPr lvl="0" algn="ctr">
                <a:defRPr b="1">
                  <a:solidFill>
                    <a:srgbClr val="404040"/>
                  </a:solidFill>
                  <a:latin typeface="Helvetica"/>
                  <a:ea typeface="Helvetica"/>
                </a:defRPr>
              </a:lvl1pPr>
            </a:lstStyle>
            <a:p>
              <a:pPr>
                <a:defRPr>
                  <a:latin typeface="Century Gothic"/>
                  <a:ea typeface="Century Gothic"/>
                </a:defRPr>
              </a:pPr>
              <a:r>
                <a:rPr>
                  <a:latin typeface="Helvetica"/>
                  <a:ea typeface="Helvetica"/>
                </a:rPr>
                <a:t>标题文字添加</a:t>
              </a:r>
            </a:p>
          </p:txBody>
        </p:sp>
        <p:sp>
          <p:nvSpPr>
            <p:cNvPr id="969" name="The user can demonstrate on a projector or computer, or presentation and make it film to be used in a wider field"/>
            <p:cNvSpPr txBox="1"/>
            <p:nvPr/>
          </p:nvSpPr>
          <p:spPr>
            <a:xfrm>
              <a:off x="0" y="338553"/>
              <a:ext cx="2133782" cy="765049"/>
            </a:xfrm>
            <a:prstGeom prst="rect">
              <a:avLst/>
            </a:prstGeom>
            <a:noFill/>
            <a:ln>
              <a:noFill/>
            </a:ln>
          </p:spPr>
          <p:txBody>
            <a:bodyPr wrap="square" lIns="45719" tIns="45719" rIns="45719" bIns="45719" numCol="1" anchor="t">
              <a:spAutoFit/>
            </a:bodyPr>
            <a:lstStyle>
              <a:lvl1pPr lvl="0" algn="ctr">
                <a:lnSpc>
                  <a:spcPct val="114000"/>
                </a:lnSpc>
                <a:defRPr sz="1000">
                  <a:solidFill>
                    <a:srgbClr val="595959"/>
                  </a:solidFill>
                  <a:latin typeface="Century Gothic"/>
                  <a:ea typeface="Century Gothic"/>
                </a:defRPr>
              </a:lvl1pPr>
            </a:lstStyle>
            <a:p>
              <a:r>
                <a:t>The user can demonstrate on a projector or computer, or presentation and make it film to be used in a wider field</a:t>
              </a:r>
            </a:p>
          </p:txBody>
        </p:sp>
      </p:grpSp>
      <p:grpSp>
        <p:nvGrpSpPr>
          <p:cNvPr id="973" name="成组"/>
          <p:cNvGrpSpPr/>
          <p:nvPr/>
        </p:nvGrpSpPr>
        <p:grpSpPr>
          <a:xfrm>
            <a:off x="3791889" y="4718637"/>
            <a:ext cx="2133783" cy="1103603"/>
            <a:chOff x="0" y="0"/>
            <a:chExt cx="2133781" cy="1103601"/>
          </a:xfrm>
        </p:grpSpPr>
        <p:sp>
          <p:nvSpPr>
            <p:cNvPr id="971" name="标题文字添加"/>
            <p:cNvSpPr txBox="1"/>
            <p:nvPr/>
          </p:nvSpPr>
          <p:spPr>
            <a:xfrm>
              <a:off x="0" y="0"/>
              <a:ext cx="2133782" cy="408940"/>
            </a:xfrm>
            <a:prstGeom prst="rect">
              <a:avLst/>
            </a:prstGeom>
            <a:noFill/>
            <a:ln>
              <a:noFill/>
            </a:ln>
          </p:spPr>
          <p:txBody>
            <a:bodyPr wrap="square" lIns="45719" tIns="45719" rIns="45719" bIns="45719" numCol="1" anchor="t">
              <a:spAutoFit/>
            </a:bodyPr>
            <a:lstStyle>
              <a:lvl1pPr lvl="0" algn="ctr">
                <a:defRPr b="1">
                  <a:solidFill>
                    <a:srgbClr val="404040"/>
                  </a:solidFill>
                  <a:latin typeface="Helvetica"/>
                  <a:ea typeface="Helvetica"/>
                </a:defRPr>
              </a:lvl1pPr>
            </a:lstStyle>
            <a:p>
              <a:pPr>
                <a:defRPr>
                  <a:latin typeface="Century Gothic"/>
                  <a:ea typeface="Century Gothic"/>
                </a:defRPr>
              </a:pPr>
              <a:r>
                <a:rPr>
                  <a:latin typeface="Helvetica"/>
                  <a:ea typeface="Helvetica"/>
                </a:rPr>
                <a:t>标题文字添加</a:t>
              </a:r>
            </a:p>
          </p:txBody>
        </p:sp>
        <p:sp>
          <p:nvSpPr>
            <p:cNvPr id="972" name="The user can demonstrate on a projector or computer, or presentation and make it film to be used in a wider field"/>
            <p:cNvSpPr txBox="1"/>
            <p:nvPr/>
          </p:nvSpPr>
          <p:spPr>
            <a:xfrm>
              <a:off x="0" y="338553"/>
              <a:ext cx="2133782" cy="765049"/>
            </a:xfrm>
            <a:prstGeom prst="rect">
              <a:avLst/>
            </a:prstGeom>
            <a:noFill/>
            <a:ln>
              <a:noFill/>
            </a:ln>
          </p:spPr>
          <p:txBody>
            <a:bodyPr wrap="square" lIns="45719" tIns="45719" rIns="45719" bIns="45719" numCol="1" anchor="t">
              <a:spAutoFit/>
            </a:bodyPr>
            <a:lstStyle>
              <a:lvl1pPr lvl="0" algn="ctr">
                <a:lnSpc>
                  <a:spcPct val="114000"/>
                </a:lnSpc>
                <a:defRPr sz="1000">
                  <a:solidFill>
                    <a:srgbClr val="595959"/>
                  </a:solidFill>
                  <a:latin typeface="Century Gothic"/>
                  <a:ea typeface="Century Gothic"/>
                </a:defRPr>
              </a:lvl1pPr>
            </a:lstStyle>
            <a:p>
              <a:r>
                <a:t>The user can demonstrate on a projector or computer, or presentation and make it film to be used in a wider field</a:t>
              </a:r>
            </a:p>
          </p:txBody>
        </p:sp>
      </p:grpSp>
      <p:grpSp>
        <p:nvGrpSpPr>
          <p:cNvPr id="976" name="成组"/>
          <p:cNvGrpSpPr/>
          <p:nvPr/>
        </p:nvGrpSpPr>
        <p:grpSpPr>
          <a:xfrm>
            <a:off x="1312850" y="4718637"/>
            <a:ext cx="2133783" cy="1103603"/>
            <a:chOff x="0" y="0"/>
            <a:chExt cx="2133781" cy="1103601"/>
          </a:xfrm>
        </p:grpSpPr>
        <p:sp>
          <p:nvSpPr>
            <p:cNvPr id="974" name="标题文字添加"/>
            <p:cNvSpPr txBox="1"/>
            <p:nvPr/>
          </p:nvSpPr>
          <p:spPr>
            <a:xfrm>
              <a:off x="0" y="0"/>
              <a:ext cx="2133782" cy="408940"/>
            </a:xfrm>
            <a:prstGeom prst="rect">
              <a:avLst/>
            </a:prstGeom>
            <a:noFill/>
            <a:ln>
              <a:noFill/>
            </a:ln>
          </p:spPr>
          <p:txBody>
            <a:bodyPr wrap="square" lIns="45719" tIns="45719" rIns="45719" bIns="45719" numCol="1" anchor="t">
              <a:spAutoFit/>
            </a:bodyPr>
            <a:lstStyle>
              <a:lvl1pPr lvl="0" algn="ctr">
                <a:defRPr b="1">
                  <a:solidFill>
                    <a:srgbClr val="404040"/>
                  </a:solidFill>
                  <a:latin typeface="Helvetica"/>
                  <a:ea typeface="Helvetica"/>
                </a:defRPr>
              </a:lvl1pPr>
            </a:lstStyle>
            <a:p>
              <a:pPr>
                <a:defRPr>
                  <a:latin typeface="Century Gothic"/>
                  <a:ea typeface="Century Gothic"/>
                </a:defRPr>
              </a:pPr>
              <a:r>
                <a:rPr>
                  <a:latin typeface="Helvetica"/>
                  <a:ea typeface="Helvetica"/>
                </a:rPr>
                <a:t>标题文字添加</a:t>
              </a:r>
            </a:p>
          </p:txBody>
        </p:sp>
        <p:sp>
          <p:nvSpPr>
            <p:cNvPr id="975" name="The user can demonstrate on a projector or computer, or presentation and make it film to be used in a wider field"/>
            <p:cNvSpPr txBox="1"/>
            <p:nvPr/>
          </p:nvSpPr>
          <p:spPr>
            <a:xfrm>
              <a:off x="0" y="338553"/>
              <a:ext cx="2133782" cy="765049"/>
            </a:xfrm>
            <a:prstGeom prst="rect">
              <a:avLst/>
            </a:prstGeom>
            <a:noFill/>
            <a:ln>
              <a:noFill/>
            </a:ln>
          </p:spPr>
          <p:txBody>
            <a:bodyPr wrap="square" lIns="45719" tIns="45719" rIns="45719" bIns="45719" numCol="1" anchor="t">
              <a:spAutoFit/>
            </a:bodyPr>
            <a:lstStyle>
              <a:lvl1pPr lvl="0" algn="ctr">
                <a:lnSpc>
                  <a:spcPct val="114000"/>
                </a:lnSpc>
                <a:defRPr sz="1000">
                  <a:solidFill>
                    <a:srgbClr val="595959"/>
                  </a:solidFill>
                  <a:latin typeface="Century Gothic"/>
                  <a:ea typeface="Century Gothic"/>
                </a:defRPr>
              </a:lvl1pPr>
            </a:lstStyle>
            <a:p>
              <a:r>
                <a:t>The user can demonstrate on a projector or computer, or presentation and make it film to be used in a wider field</a:t>
              </a:r>
            </a:p>
          </p:txBody>
        </p:sp>
      </p:grpSp>
      <p:grpSp>
        <p:nvGrpSpPr>
          <p:cNvPr id="979" name="成组"/>
          <p:cNvGrpSpPr/>
          <p:nvPr/>
        </p:nvGrpSpPr>
        <p:grpSpPr>
          <a:xfrm>
            <a:off x="1104900" y="1692999"/>
            <a:ext cx="9982200" cy="669201"/>
            <a:chOff x="0" y="0"/>
            <a:chExt cx="9982200" cy="669200"/>
          </a:xfrm>
        </p:grpSpPr>
        <p:sp>
          <p:nvSpPr>
            <p:cNvPr id="977" name="线条"/>
            <p:cNvSpPr/>
            <p:nvPr/>
          </p:nvSpPr>
          <p:spPr>
            <a:xfrm>
              <a:off x="203200" y="669200"/>
              <a:ext cx="9575800" cy="1"/>
            </a:xfrm>
            <a:prstGeom prst="line">
              <a:avLst/>
            </a:prstGeom>
            <a:noFill/>
            <a:ln w="6350" cap="flat">
              <a:solidFill>
                <a:srgbClr val="BFBFBF"/>
              </a:solidFill>
              <a:prstDash val="sysDash"/>
              <a:miter/>
            </a:ln>
          </p:spPr>
          <p:txBody>
            <a:bodyPr wrap="square" lIns="0" tIns="0" rIns="0" bIns="0" numCol="1" anchor="t"/>
            <a:lstStyle/>
            <a:p>
              <a:pPr>
                <a:defRPr sz="1200">
                  <a:latin typeface="Helvetica"/>
                  <a:ea typeface="Helvetica"/>
                </a:defRPr>
              </a:pPr>
            </a:p>
          </p:txBody>
        </p:sp>
        <p:sp>
          <p:nvSpPr>
            <p:cNvPr id="978" name="The user can demonstrate on a projector or computer, orThe user can demonstrate on a projector or computer, or print the presentation and make it into a film printThe user can demonstrate on a projector or computer, or print the presentation and make it into a film theThe user"/>
            <p:cNvSpPr txBox="1"/>
            <p:nvPr/>
          </p:nvSpPr>
          <p:spPr>
            <a:xfrm>
              <a:off x="0" y="0"/>
              <a:ext cx="9982200" cy="434340"/>
            </a:xfrm>
            <a:prstGeom prst="rect">
              <a:avLst/>
            </a:prstGeom>
            <a:noFill/>
            <a:ln>
              <a:noFill/>
            </a:ln>
          </p:spPr>
          <p:txBody>
            <a:bodyPr wrap="square" lIns="45719" tIns="45719" rIns="45719" bIns="45719" numCol="1" anchor="t">
              <a:spAutoFit/>
            </a:bodyPr>
            <a:lstStyle>
              <a:lvl1pPr lvl="0" algn="ctr">
                <a:lnSpc>
                  <a:spcPct val="125000"/>
                </a:lnSpc>
                <a:defRPr sz="1000">
                  <a:solidFill>
                    <a:srgbClr val="595959"/>
                  </a:solidFill>
                  <a:latin typeface="Century Gothic"/>
                  <a:ea typeface="Century Gothic"/>
                </a:defRPr>
              </a:lvl1pPr>
            </a:lstStyle>
            <a:p>
              <a:r>
                <a:t>The user can demonstrate on a projector or computer, orThe user can demonstrate on a projector or computer, or print the presentation and make it into a film printThe user can demonstrate on a projector or computer, or print the presentation and make it into a film theThe user</a:t>
              </a:r>
            </a:p>
          </p:txBody>
        </p:sp>
      </p:grpSp>
      <p:sp>
        <p:nvSpPr>
          <p:cNvPr id="980" name="形状"/>
          <p:cNvSpPr/>
          <p:nvPr/>
        </p:nvSpPr>
        <p:spPr>
          <a:xfrm>
            <a:off x="-134022" y="2"/>
            <a:ext cx="5032668" cy="419101"/>
          </a:xfrm>
          <a:custGeom>
            <a:rect l="0" t="0" r="r" b="b"/>
            <a:pathLst>
              <a:path w="5032668" h="419101" fill="norm" stroke="1">
                <a:moveTo>
                  <a:pt x="104847" y="0"/>
                </a:moveTo>
                <a:lnTo>
                  <a:pt x="5032668" y="0"/>
                </a:lnTo>
                <a:lnTo>
                  <a:pt x="4927821" y="419101"/>
                </a:lnTo>
                <a:lnTo>
                  <a:pt x="0" y="419101"/>
                </a:lnTo>
                <a:close/>
              </a:path>
            </a:pathLst>
          </a:custGeom>
          <a:solidFill>
            <a:srgbClr val="323F4F"/>
          </a:solidFill>
          <a:ln w="12700">
            <a:miter/>
          </a:ln>
        </p:spPr>
        <p:txBody>
          <a:bodyPr lIns="45719" rIns="45719" anchor="ctr"/>
          <a:lstStyle/>
          <a:p>
            <a:pPr algn="ctr">
              <a:defRPr>
                <a:solidFill>
                  <a:srgbClr val="FFFFFF"/>
                </a:solidFill>
              </a:defRPr>
            </a:pPr>
          </a:p>
        </p:txBody>
      </p:sp>
      <p:grpSp>
        <p:nvGrpSpPr>
          <p:cNvPr id="987" name="成组"/>
          <p:cNvGrpSpPr/>
          <p:nvPr/>
        </p:nvGrpSpPr>
        <p:grpSpPr>
          <a:xfrm>
            <a:off x="-391195" y="-2"/>
            <a:ext cx="1417774" cy="723903"/>
            <a:chOff x="0" y="0"/>
            <a:chExt cx="1417773" cy="723901"/>
          </a:xfrm>
        </p:grpSpPr>
        <p:sp>
          <p:nvSpPr>
            <p:cNvPr id="981" name="形状"/>
            <p:cNvSpPr/>
            <p:nvPr/>
          </p:nvSpPr>
          <p:spPr>
            <a:xfrm>
              <a:off x="525703" y="0"/>
              <a:ext cx="278919" cy="723902"/>
            </a:xfrm>
            <a:custGeom>
              <a:rect l="0" t="0" r="r" b="b"/>
              <a:pathLst>
                <a:path w="278919" h="723902" fill="norm" stroke="1">
                  <a:moveTo>
                    <a:pt x="180975" y="0"/>
                  </a:moveTo>
                  <a:lnTo>
                    <a:pt x="278919" y="0"/>
                  </a:lnTo>
                  <a:lnTo>
                    <a:pt x="97944" y="723902"/>
                  </a:lnTo>
                  <a:lnTo>
                    <a:pt x="0" y="723902"/>
                  </a:lnTo>
                  <a:close/>
                </a:path>
              </a:pathLst>
            </a:custGeom>
            <a:solidFill>
              <a:srgbClr val="FFC200"/>
            </a:solidFill>
            <a:ln>
              <a:noFill/>
            </a:ln>
          </p:spPr>
          <p:txBody>
            <a:bodyPr wrap="square" lIns="45719" tIns="45719" rIns="45719" bIns="45719" numCol="1" anchor="ctr"/>
            <a:lstStyle/>
            <a:p>
              <a:pPr algn="ctr">
                <a:defRPr>
                  <a:solidFill>
                    <a:srgbClr val="FFFFFF"/>
                  </a:solidFill>
                </a:defRPr>
              </a:pPr>
            </a:p>
          </p:txBody>
        </p:sp>
        <p:sp>
          <p:nvSpPr>
            <p:cNvPr id="982" name="形状"/>
            <p:cNvSpPr/>
            <p:nvPr/>
          </p:nvSpPr>
          <p:spPr>
            <a:xfrm>
              <a:off x="678991" y="0"/>
              <a:ext cx="278919" cy="723902"/>
            </a:xfrm>
            <a:custGeom>
              <a:rect l="0" t="0" r="r" b="b"/>
              <a:pathLst>
                <a:path w="278919" h="723902" fill="norm" stroke="1">
                  <a:moveTo>
                    <a:pt x="180975" y="0"/>
                  </a:moveTo>
                  <a:lnTo>
                    <a:pt x="278919" y="0"/>
                  </a:lnTo>
                  <a:lnTo>
                    <a:pt x="97944" y="723902"/>
                  </a:lnTo>
                  <a:lnTo>
                    <a:pt x="0" y="723902"/>
                  </a:lnTo>
                  <a:close/>
                </a:path>
              </a:pathLst>
            </a:custGeom>
            <a:solidFill>
              <a:srgbClr val="FFC200"/>
            </a:solidFill>
            <a:ln>
              <a:noFill/>
            </a:ln>
          </p:spPr>
          <p:txBody>
            <a:bodyPr wrap="square" lIns="45719" tIns="45719" rIns="45719" bIns="45719" numCol="1" anchor="ctr"/>
            <a:lstStyle/>
            <a:p>
              <a:pPr algn="ctr">
                <a:defRPr>
                  <a:solidFill>
                    <a:srgbClr val="FFFFFF"/>
                  </a:solidFill>
                </a:defRPr>
              </a:pPr>
            </a:p>
          </p:txBody>
        </p:sp>
        <p:sp>
          <p:nvSpPr>
            <p:cNvPr id="983" name="形状"/>
            <p:cNvSpPr/>
            <p:nvPr/>
          </p:nvSpPr>
          <p:spPr>
            <a:xfrm>
              <a:off x="832279" y="0"/>
              <a:ext cx="278919" cy="723902"/>
            </a:xfrm>
            <a:custGeom>
              <a:rect l="0" t="0" r="r" b="b"/>
              <a:pathLst>
                <a:path w="278919" h="723902" fill="norm" stroke="1">
                  <a:moveTo>
                    <a:pt x="180975" y="0"/>
                  </a:moveTo>
                  <a:lnTo>
                    <a:pt x="278919" y="0"/>
                  </a:lnTo>
                  <a:lnTo>
                    <a:pt x="97944" y="723902"/>
                  </a:lnTo>
                  <a:lnTo>
                    <a:pt x="0" y="723902"/>
                  </a:lnTo>
                  <a:close/>
                </a:path>
              </a:pathLst>
            </a:custGeom>
            <a:solidFill>
              <a:srgbClr val="FFC200"/>
            </a:solidFill>
            <a:ln>
              <a:noFill/>
            </a:ln>
          </p:spPr>
          <p:txBody>
            <a:bodyPr wrap="square" lIns="45719" tIns="45719" rIns="45719" bIns="45719" numCol="1" anchor="ctr"/>
            <a:lstStyle/>
            <a:p>
              <a:pPr algn="ctr">
                <a:defRPr>
                  <a:solidFill>
                    <a:srgbClr val="FFFFFF"/>
                  </a:solidFill>
                </a:defRPr>
              </a:pPr>
            </a:p>
          </p:txBody>
        </p:sp>
        <p:sp>
          <p:nvSpPr>
            <p:cNvPr id="984" name="形状"/>
            <p:cNvSpPr/>
            <p:nvPr/>
          </p:nvSpPr>
          <p:spPr>
            <a:xfrm>
              <a:off x="985567" y="0"/>
              <a:ext cx="278919" cy="723902"/>
            </a:xfrm>
            <a:custGeom>
              <a:rect l="0" t="0" r="r" b="b"/>
              <a:pathLst>
                <a:path w="278919" h="723902" fill="norm" stroke="1">
                  <a:moveTo>
                    <a:pt x="180975" y="0"/>
                  </a:moveTo>
                  <a:lnTo>
                    <a:pt x="278919" y="0"/>
                  </a:lnTo>
                  <a:lnTo>
                    <a:pt x="97944" y="723902"/>
                  </a:lnTo>
                  <a:lnTo>
                    <a:pt x="0" y="723902"/>
                  </a:lnTo>
                  <a:close/>
                </a:path>
              </a:pathLst>
            </a:custGeom>
            <a:solidFill>
              <a:srgbClr val="FFC200"/>
            </a:solidFill>
            <a:ln>
              <a:noFill/>
            </a:ln>
          </p:spPr>
          <p:txBody>
            <a:bodyPr wrap="square" lIns="45719" tIns="45719" rIns="45719" bIns="45719" numCol="1" anchor="ctr"/>
            <a:lstStyle/>
            <a:p>
              <a:pPr algn="ctr">
                <a:defRPr>
                  <a:solidFill>
                    <a:srgbClr val="FFFFFF"/>
                  </a:solidFill>
                </a:defRPr>
              </a:pPr>
            </a:p>
          </p:txBody>
        </p:sp>
        <p:sp>
          <p:nvSpPr>
            <p:cNvPr id="985" name="形状"/>
            <p:cNvSpPr/>
            <p:nvPr/>
          </p:nvSpPr>
          <p:spPr>
            <a:xfrm>
              <a:off x="1138856" y="0"/>
              <a:ext cx="278919" cy="723902"/>
            </a:xfrm>
            <a:custGeom>
              <a:rect l="0" t="0" r="r" b="b"/>
              <a:pathLst>
                <a:path w="278919" h="723902" fill="norm" stroke="1">
                  <a:moveTo>
                    <a:pt x="180975" y="0"/>
                  </a:moveTo>
                  <a:lnTo>
                    <a:pt x="278919" y="0"/>
                  </a:lnTo>
                  <a:lnTo>
                    <a:pt x="97944" y="723902"/>
                  </a:lnTo>
                  <a:lnTo>
                    <a:pt x="0" y="723902"/>
                  </a:lnTo>
                  <a:close/>
                </a:path>
              </a:pathLst>
            </a:custGeom>
            <a:solidFill>
              <a:srgbClr val="FFC200"/>
            </a:solidFill>
            <a:ln>
              <a:noFill/>
            </a:ln>
          </p:spPr>
          <p:txBody>
            <a:bodyPr wrap="square" lIns="45719" tIns="45719" rIns="45719" bIns="45719" numCol="1" anchor="ctr"/>
            <a:lstStyle/>
            <a:p>
              <a:pPr algn="ctr">
                <a:defRPr>
                  <a:solidFill>
                    <a:srgbClr val="FFFFFF"/>
                  </a:solidFill>
                </a:defRPr>
              </a:pPr>
            </a:p>
          </p:txBody>
        </p:sp>
        <p:sp>
          <p:nvSpPr>
            <p:cNvPr id="986" name="形状"/>
            <p:cNvSpPr/>
            <p:nvPr/>
          </p:nvSpPr>
          <p:spPr>
            <a:xfrm>
              <a:off x="0" y="-1"/>
              <a:ext cx="651334" cy="723903"/>
            </a:xfrm>
            <a:custGeom>
              <a:rect l="0" t="0" r="r" b="b"/>
              <a:pathLst>
                <a:path w="651334" h="723903" fill="norm" stroke="1">
                  <a:moveTo>
                    <a:pt x="180986" y="0"/>
                  </a:moveTo>
                  <a:lnTo>
                    <a:pt x="651334" y="0"/>
                  </a:lnTo>
                  <a:lnTo>
                    <a:pt x="470348" y="723903"/>
                  </a:lnTo>
                  <a:lnTo>
                    <a:pt x="0" y="723903"/>
                  </a:lnTo>
                  <a:close/>
                </a:path>
              </a:pathLst>
            </a:custGeom>
            <a:solidFill>
              <a:srgbClr val="FFC200"/>
            </a:solidFill>
            <a:ln>
              <a:noFill/>
            </a:ln>
          </p:spPr>
          <p:txBody>
            <a:bodyPr wrap="square" lIns="45719" tIns="45719" rIns="45719" bIns="45719" numCol="1" anchor="ctr"/>
            <a:lstStyle/>
            <a:p>
              <a:pPr algn="ctr">
                <a:defRPr>
                  <a:solidFill>
                    <a:srgbClr val="FFFFFF"/>
                  </a:solidFill>
                </a:defRPr>
              </a:pPr>
            </a:p>
          </p:txBody>
        </p:sp>
      </p:grpSp>
      <p:sp>
        <p:nvSpPr>
          <p:cNvPr id="988" name="线条"/>
          <p:cNvSpPr/>
          <p:nvPr/>
        </p:nvSpPr>
        <p:spPr>
          <a:xfrm>
            <a:off x="1026579" y="549329"/>
            <a:ext cx="11165421" cy="1"/>
          </a:xfrm>
          <a:prstGeom prst="line">
            <a:avLst/>
          </a:prstGeom>
          <a:ln w="28575">
            <a:solidFill>
              <a:srgbClr val="323F4F"/>
            </a:solidFill>
            <a:miter/>
          </a:ln>
        </p:spPr>
        <p:txBody>
          <a:bodyPr lIns="0" tIns="0" rIns="0" bIns="0"/>
          <a:lstStyle/>
          <a:p>
            <a:pPr>
              <a:defRPr sz="1200">
                <a:latin typeface="Helvetica"/>
                <a:ea typeface="Helvetica"/>
              </a:defRPr>
            </a:pPr>
          </a:p>
        </p:txBody>
      </p:sp>
      <p:sp>
        <p:nvSpPr>
          <p:cNvPr id="989" name="标题文字添加"/>
          <p:cNvSpPr txBox="1"/>
          <p:nvPr/>
        </p:nvSpPr>
        <p:spPr>
          <a:xfrm>
            <a:off x="1111041" y="683638"/>
            <a:ext cx="2542541" cy="662941"/>
          </a:xfrm>
          <a:prstGeom prst="rect">
            <a:avLst/>
          </a:prstGeom>
          <a:ln w="12700">
            <a:miter/>
          </a:ln>
        </p:spPr>
        <p:txBody>
          <a:bodyPr wrap="none" lIns="45719" rIns="45719">
            <a:spAutoFit/>
          </a:bodyPr>
          <a:lstStyle>
            <a:lvl1pPr lvl="0" algn="ctr">
              <a:defRPr sz="3200" b="1">
                <a:solidFill>
                  <a:srgbClr val="44546A"/>
                </a:solidFill>
                <a:latin typeface="Helvetica"/>
                <a:ea typeface="Helvetica"/>
              </a:defRPr>
            </a:lvl1pPr>
          </a:lstStyle>
          <a:p>
            <a:pPr>
              <a:defRPr>
                <a:latin typeface="Century Gothic"/>
                <a:ea typeface="Century Gothic"/>
              </a:defRPr>
            </a:pPr>
            <a:r>
              <a:rPr>
                <a:latin typeface="Helvetica"/>
                <a:ea typeface="Helvetica"/>
              </a:rPr>
              <a:t>标题文字添加</a:t>
            </a:r>
          </a:p>
        </p:txBody>
      </p:sp>
      <p:sp>
        <p:nvSpPr>
          <p:cNvPr id="990" name="The user can demonstrate on a projector or computer, or print the presentation and make it into a film to be used"/>
          <p:cNvSpPr txBox="1"/>
          <p:nvPr/>
        </p:nvSpPr>
        <p:spPr>
          <a:xfrm>
            <a:off x="3838333" y="768276"/>
            <a:ext cx="5080001" cy="396241"/>
          </a:xfrm>
          <a:prstGeom prst="rect">
            <a:avLst/>
          </a:prstGeom>
          <a:ln w="12700">
            <a:miter/>
          </a:ln>
        </p:spPr>
        <p:txBody>
          <a:bodyPr lIns="45719" rIns="45719">
            <a:spAutoFit/>
          </a:bodyPr>
          <a:lstStyle>
            <a:lvl1pPr lvl="0">
              <a:defRPr sz="1000">
                <a:solidFill>
                  <a:srgbClr val="A6A6A6"/>
                </a:solidFill>
                <a:latin typeface="Century Gothic"/>
                <a:ea typeface="Century Gothic"/>
              </a:defRPr>
            </a:lvl1pPr>
          </a:lstStyle>
          <a:p>
            <a:r>
              <a:t>The user can demonstrate on a projector or computer, or print the presentation and make it into a film to be used</a:t>
            </a:r>
          </a:p>
        </p:txBody>
      </p:sp>
    </p:spTree>
  </p:cSld>
  <p:clrMapOvr>
    <a:masterClrMapping/>
  </p:clrMapOvr>
  <p:timing>
    <p:tnLst>
      <p:par>
        <p:cTn id="1" dur="indefinite" restart="never" fill="hold" nodeType="tmRoot">
          <p:childTnLst>
            <p:seq>
              <p:cTn id="2" dur="indefinite" fill="hold" nodeType="mainSeq">
                <p:childTnLst>
                  <p:par>
                    <p:cTn id="3" fill="hold">
                      <p:stCondLst>
                        <p:cond delay="indefinite"/>
                        <p:cond evt="onBegin">
                          <p:tn val="2"/>
                        </p:cond>
                      </p:stCondLst>
                      <p:childTnLst>
                        <p:par>
                          <p:cTn id="4" fill="hold">
                            <p:stCondLst>
                              <p:cond delay="0"/>
                            </p:stCondLst>
                            <p:childTnLst>
                              <p:par>
                                <p:cTn id="5" presetID="2" presetClass="entr" presetSubtype="4" fill="hold" nodeType="afterEffect">
                                  <p:stCondLst>
                                    <p:cond delay="0"/>
                                  </p:stCondLst>
                                  <p:childTnLst>
                                    <p:set>
                                      <p:cBhvr>
                                        <p:cTn id="6" fill="hold"/>
                                        <p:tgtEl>
                                          <p:spTgt spid="979"/>
                                        </p:tgtEl>
                                        <p:attrNameLst>
                                          <p:attrName>style.visibility</p:attrName>
                                        </p:attrNameLst>
                                      </p:cBhvr>
                                      <p:to>
                                        <p:strVal val="visible"/>
                                      </p:to>
                                    </p:set>
                                    <p:anim calcmode="lin" valueType="num">
                                      <p:cBhvr>
                                        <p:cTn id="7" dur="1000" fill="hold"/>
                                        <p:tgtEl>
                                          <p:spTgt spid="979"/>
                                        </p:tgtEl>
                                        <p:attrNameLst>
                                          <p:attrName>ppt_x</p:attrName>
                                        </p:attrNameLst>
                                      </p:cBhvr>
                                      <p:tavLst>
                                        <p:tav tm="0">
                                          <p:val>
                                            <p:strVal val="#ppt_x"/>
                                          </p:val>
                                        </p:tav>
                                        <p:tav tm="100000">
                                          <p:val>
                                            <p:strVal val="#ppt_x"/>
                                          </p:val>
                                        </p:tav>
                                      </p:tavLst>
                                    </p:anim>
                                    <p:anim calcmode="lin" valueType="num">
                                      <p:cBhvr>
                                        <p:cTn id="8" dur="1000" fill="hold"/>
                                        <p:tgtEl>
                                          <p:spTgt spid="979"/>
                                        </p:tgtEl>
                                        <p:attrNameLst>
                                          <p:attrName>ppt_y</p:attrName>
                                        </p:attrNameLst>
                                      </p:cBhvr>
                                      <p:tavLst>
                                        <p:tav tm="0">
                                          <p:val>
                                            <p:strVal val="1+#ppt_h/2"/>
                                          </p:val>
                                        </p:tav>
                                        <p:tav tm="100000">
                                          <p:val>
                                            <p:strVal val="#ppt_y"/>
                                          </p:val>
                                        </p:tav>
                                      </p:tavLst>
                                    </p:anim>
                                  </p:childTnLst>
                                </p:cTn>
                              </p:par>
                            </p:childTnLst>
                          </p:cTn>
                        </p:par>
                        <p:par>
                          <p:cTn id="9" fill="hold">
                            <p:stCondLst>
                              <p:cond delay="2000"/>
                            </p:stCondLst>
                            <p:childTnLst>
                              <p:par>
                                <p:cTn id="10" presetID="10" presetClass="entr" presetSubtype="0" fill="hold" nodeType="afterEffect">
                                  <p:stCondLst>
                                    <p:cond delay="0"/>
                                  </p:stCondLst>
                                  <p:childTnLst>
                                    <p:set>
                                      <p:cBhvr>
                                        <p:cTn dur="1" fill="hold">
                                          <p:stCondLst>
                                            <p:cond delay="0"/>
                                          </p:stCondLst>
                                        </p:cTn>
                                        <p:tgtEl>
                                          <p:spTgt spid="952"/>
                                        </p:tgtEl>
                                        <p:attrNameLst>
                                          <p:attrName>style.visibility</p:attrName>
                                        </p:attrNameLst>
                                      </p:cBhvr>
                                      <p:to>
                                        <p:strVal val="visible"/>
                                      </p:to>
                                    </p:set>
                                    <p:animEffect transition="in" filter="fade">
                                      <p:cBhvr>
                                        <p:cTn dur="500"/>
                                        <p:tgtEl>
                                          <p:spTgt spid="952"/>
                                        </p:tgtEl>
                                      </p:cBhvr>
                                    </p:animEffect>
                                  </p:childTnLst>
                                </p:cTn>
                              </p:par>
                            </p:childTnLst>
                          </p:cTn>
                        </p:par>
                        <p:par>
                          <p:cTn id="13" fill="hold">
                            <p:stCondLst>
                              <p:cond delay="2500"/>
                            </p:stCondLst>
                            <p:childTnLst>
                              <p:par>
                                <p:cTn id="14" presetID="10" presetClass="entr" presetSubtype="0" fill="hold" nodeType="afterEffect">
                                  <p:stCondLst>
                                    <p:cond delay="0"/>
                                  </p:stCondLst>
                                  <p:childTnLst>
                                    <p:set>
                                      <p:cBhvr>
                                        <p:cTn dur="1" fill="hold">
                                          <p:stCondLst>
                                            <p:cond delay="0"/>
                                          </p:stCondLst>
                                        </p:cTn>
                                        <p:tgtEl>
                                          <p:spTgt spid="956"/>
                                        </p:tgtEl>
                                        <p:attrNameLst>
                                          <p:attrName>style.visibility</p:attrName>
                                        </p:attrNameLst>
                                      </p:cBhvr>
                                      <p:to>
                                        <p:strVal val="visible"/>
                                      </p:to>
                                    </p:set>
                                    <p:animEffect transition="in" filter="fade">
                                      <p:cBhvr>
                                        <p:cTn dur="500"/>
                                        <p:tgtEl>
                                          <p:spTgt spid="956"/>
                                        </p:tgtEl>
                                      </p:cBhvr>
                                    </p:animEffect>
                                  </p:childTnLst>
                                </p:cTn>
                              </p:par>
                            </p:childTnLst>
                          </p:cTn>
                        </p:par>
                        <p:par>
                          <p:cTn id="17" fill="hold">
                            <p:stCondLst>
                              <p:cond delay="3000"/>
                            </p:stCondLst>
                            <p:childTnLst>
                              <p:par>
                                <p:cTn id="18" presetID="10" presetClass="entr" presetSubtype="0" fill="hold" nodeType="afterEffect">
                                  <p:stCondLst>
                                    <p:cond delay="0"/>
                                  </p:stCondLst>
                                  <p:childTnLst>
                                    <p:set>
                                      <p:cBhvr>
                                        <p:cTn dur="1" fill="hold">
                                          <p:stCondLst>
                                            <p:cond delay="0"/>
                                          </p:stCondLst>
                                        </p:cTn>
                                        <p:tgtEl>
                                          <p:spTgt spid="960"/>
                                        </p:tgtEl>
                                        <p:attrNameLst>
                                          <p:attrName>style.visibility</p:attrName>
                                        </p:attrNameLst>
                                      </p:cBhvr>
                                      <p:to>
                                        <p:strVal val="visible"/>
                                      </p:to>
                                    </p:set>
                                    <p:animEffect transition="in" filter="fade">
                                      <p:cBhvr>
                                        <p:cTn dur="500"/>
                                        <p:tgtEl>
                                          <p:spTgt spid="960"/>
                                        </p:tgtEl>
                                      </p:cBhvr>
                                    </p:animEffect>
                                  </p:childTnLst>
                                </p:cTn>
                              </p:par>
                            </p:childTnLst>
                          </p:cTn>
                        </p:par>
                        <p:par>
                          <p:cTn id="21" fill="hold">
                            <p:stCondLst>
                              <p:cond delay="3500"/>
                            </p:stCondLst>
                            <p:childTnLst>
                              <p:par>
                                <p:cTn id="22" presetID="10" presetClass="entr" presetSubtype="0" fill="hold" nodeType="afterEffect">
                                  <p:stCondLst>
                                    <p:cond delay="0"/>
                                  </p:stCondLst>
                                  <p:childTnLst>
                                    <p:set>
                                      <p:cBhvr>
                                        <p:cTn dur="1" fill="hold">
                                          <p:stCondLst>
                                            <p:cond delay="0"/>
                                          </p:stCondLst>
                                        </p:cTn>
                                        <p:tgtEl>
                                          <p:spTgt spid="964"/>
                                        </p:tgtEl>
                                        <p:attrNameLst>
                                          <p:attrName>style.visibility</p:attrName>
                                        </p:attrNameLst>
                                      </p:cBhvr>
                                      <p:to>
                                        <p:strVal val="visible"/>
                                      </p:to>
                                    </p:set>
                                    <p:animEffect transition="in" filter="fade">
                                      <p:cBhvr>
                                        <p:cTn dur="500"/>
                                        <p:tgtEl>
                                          <p:spTgt spid="964"/>
                                        </p:tgtEl>
                                      </p:cBhvr>
                                    </p:animEffect>
                                  </p:childTnLst>
                                </p:cTn>
                              </p:par>
                            </p:childTnLst>
                          </p:cTn>
                        </p:par>
                        <p:par>
                          <p:cTn id="25" fill="hold">
                            <p:stCondLst>
                              <p:cond delay="4000"/>
                            </p:stCondLst>
                            <p:childTnLst>
                              <p:par>
                                <p:cTn id="26" presetID="10" presetClass="entr" presetSubtype="0" fill="hold" nodeType="afterEffect">
                                  <p:stCondLst>
                                    <p:cond delay="0"/>
                                  </p:stCondLst>
                                  <p:childTnLst>
                                    <p:set>
                                      <p:cBhvr>
                                        <p:cTn dur="1" fill="hold">
                                          <p:stCondLst>
                                            <p:cond delay="0"/>
                                          </p:stCondLst>
                                        </p:cTn>
                                        <p:tgtEl>
                                          <p:spTgt spid="976"/>
                                        </p:tgtEl>
                                        <p:attrNameLst>
                                          <p:attrName>style.visibility</p:attrName>
                                        </p:attrNameLst>
                                      </p:cBhvr>
                                      <p:to>
                                        <p:strVal val="visible"/>
                                      </p:to>
                                    </p:set>
                                    <p:animEffect transition="in" filter="fade">
                                      <p:cBhvr>
                                        <p:cTn dur="500"/>
                                        <p:tgtEl>
                                          <p:spTgt spid="976"/>
                                        </p:tgtEl>
                                      </p:cBhvr>
                                    </p:animEffect>
                                  </p:childTnLst>
                                </p:cTn>
                              </p:par>
                            </p:childTnLst>
                          </p:cTn>
                        </p:par>
                        <p:par>
                          <p:cTn id="30" fill="hold">
                            <p:stCondLst>
                              <p:cond delay="4500"/>
                            </p:stCondLst>
                            <p:childTnLst>
                              <p:par>
                                <p:cTn id="31" presetID="10" presetClass="entr" presetSubtype="0" fill="hold" nodeType="afterEffect">
                                  <p:stCondLst>
                                    <p:cond delay="0"/>
                                  </p:stCondLst>
                                  <p:childTnLst>
                                    <p:set>
                                      <p:cBhvr>
                                        <p:cTn dur="1" fill="hold">
                                          <p:stCondLst>
                                            <p:cond delay="0"/>
                                          </p:stCondLst>
                                        </p:cTn>
                                        <p:tgtEl>
                                          <p:spTgt spid="973"/>
                                        </p:tgtEl>
                                        <p:attrNameLst>
                                          <p:attrName>style.visibility</p:attrName>
                                        </p:attrNameLst>
                                      </p:cBhvr>
                                      <p:to>
                                        <p:strVal val="visible"/>
                                      </p:to>
                                    </p:set>
                                    <p:animEffect transition="in" filter="fade">
                                      <p:cBhvr>
                                        <p:cTn dur="500"/>
                                        <p:tgtEl>
                                          <p:spTgt spid="973"/>
                                        </p:tgtEl>
                                      </p:cBhvr>
                                    </p:animEffect>
                                  </p:childTnLst>
                                </p:cTn>
                              </p:par>
                            </p:childTnLst>
                          </p:cTn>
                        </p:par>
                        <p:par>
                          <p:cTn id="35" fill="hold">
                            <p:stCondLst>
                              <p:cond delay="5000"/>
                            </p:stCondLst>
                            <p:childTnLst>
                              <p:par>
                                <p:cTn id="36" presetID="10" presetClass="entr" presetSubtype="0" fill="hold" nodeType="afterEffect">
                                  <p:stCondLst>
                                    <p:cond delay="0"/>
                                  </p:stCondLst>
                                  <p:childTnLst>
                                    <p:set>
                                      <p:cBhvr>
                                        <p:cTn dur="1" fill="hold">
                                          <p:stCondLst>
                                            <p:cond delay="0"/>
                                          </p:stCondLst>
                                        </p:cTn>
                                        <p:tgtEl>
                                          <p:spTgt spid="970"/>
                                        </p:tgtEl>
                                        <p:attrNameLst>
                                          <p:attrName>style.visibility</p:attrName>
                                        </p:attrNameLst>
                                      </p:cBhvr>
                                      <p:to>
                                        <p:strVal val="visible"/>
                                      </p:to>
                                    </p:set>
                                    <p:animEffect transition="in" filter="fade">
                                      <p:cBhvr>
                                        <p:cTn dur="500"/>
                                        <p:tgtEl>
                                          <p:spTgt spid="970"/>
                                        </p:tgtEl>
                                      </p:cBhvr>
                                    </p:animEffect>
                                  </p:childTnLst>
                                </p:cTn>
                              </p:par>
                            </p:childTnLst>
                          </p:cTn>
                        </p:par>
                        <p:par>
                          <p:cTn id="40" fill="hold">
                            <p:stCondLst>
                              <p:cond delay="5500"/>
                            </p:stCondLst>
                            <p:childTnLst>
                              <p:par>
                                <p:cTn id="41" presetID="10" presetClass="entr" presetSubtype="0" fill="hold" nodeType="afterEffect">
                                  <p:stCondLst>
                                    <p:cond delay="0"/>
                                  </p:stCondLst>
                                  <p:childTnLst>
                                    <p:set>
                                      <p:cBhvr>
                                        <p:cTn dur="1" fill="hold">
                                          <p:stCondLst>
                                            <p:cond delay="0"/>
                                          </p:stCondLst>
                                        </p:cTn>
                                        <p:tgtEl>
                                          <p:spTgt spid="967"/>
                                        </p:tgtEl>
                                        <p:attrNameLst>
                                          <p:attrName>style.visibility</p:attrName>
                                        </p:attrNameLst>
                                      </p:cBhvr>
                                      <p:to>
                                        <p:strVal val="visible"/>
                                      </p:to>
                                    </p:set>
                                    <p:animEffect transition="in" filter="fade">
                                      <p:cBhvr>
                                        <p:cTn dur="500"/>
                                        <p:tgtEl>
                                          <p:spTgt spid="9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1">
  <p:cSld>
    <p:spTree>
      <p:nvGrpSpPr>
        <p:cNvPr id="1" name=""/>
        <p:cNvGrpSpPr/>
        <p:nvPr/>
      </p:nvGrpSpPr>
      <p:grpSpPr>
        <a:xfrm>
          <a:off x="0" y="0"/>
          <a:ext cx="0" cy="0"/>
          <a:chOff x="0" y="0"/>
          <a:chExt cx="0" cy="0"/>
        </a:xfrm>
      </p:grpSpPr>
      <p:pic>
        <p:nvPicPr>
          <p:cNvPr id="992" name="image20.png"/>
          <p:cNvPicPr/>
          <p:nvPr>
            <p:ph type="pic" idx="13"/>
          </p:nvPr>
        </p:nvPicPr>
        <p:blipFill>
          <a:blip r:embed="rId2"/>
          <a:srcRect l="0" t="22292" r="0" b="8863"/>
          <a:stretch/>
        </p:blipFill>
        <p:spPr>
          <a:xfrm>
            <a:off x="1341890" y="2080597"/>
            <a:ext cx="2860351" cy="1987022"/>
          </a:xfrm>
          <a:prstGeom prst="rect">
            <a:avLst/>
          </a:prstGeom>
          <a:ln w="9525">
            <a:solidFill>
              <a:srgbClr val="D9D9D9"/>
            </a:solidFill>
            <a:round/>
          </a:ln>
        </p:spPr>
      </p:pic>
      <p:pic>
        <p:nvPicPr>
          <p:cNvPr id="993" name="image8.png"/>
          <p:cNvPicPr/>
          <p:nvPr>
            <p:ph type="pic" idx="14"/>
          </p:nvPr>
        </p:nvPicPr>
        <p:blipFill>
          <a:blip r:embed="rId3"/>
          <a:srcRect l="8124" t="15603" r="8123" b="0"/>
          <a:stretch/>
        </p:blipFill>
        <p:spPr>
          <a:xfrm>
            <a:off x="4601931" y="2080598"/>
            <a:ext cx="2860351" cy="1987020"/>
          </a:xfrm>
          <a:prstGeom prst="rect">
            <a:avLst/>
          </a:prstGeom>
          <a:ln w="9525">
            <a:solidFill>
              <a:srgbClr val="D9D9D9"/>
            </a:solidFill>
            <a:round/>
          </a:ln>
        </p:spPr>
      </p:pic>
      <p:pic>
        <p:nvPicPr>
          <p:cNvPr id="994" name="image21.jpeg"/>
          <p:cNvPicPr/>
          <p:nvPr>
            <p:ph type="pic" idx="15"/>
          </p:nvPr>
        </p:nvPicPr>
        <p:blipFill>
          <a:blip r:embed="rId4"/>
          <a:srcRect l="0" t="17084" r="0" b="63"/>
          <a:stretch/>
        </p:blipFill>
        <p:spPr>
          <a:xfrm>
            <a:off x="7861966" y="2080598"/>
            <a:ext cx="2860351" cy="1987020"/>
          </a:xfrm>
          <a:prstGeom prst="rect">
            <a:avLst/>
          </a:prstGeom>
          <a:ln w="9525">
            <a:solidFill>
              <a:srgbClr val="D9D9D9"/>
            </a:solidFill>
            <a:round/>
          </a:ln>
        </p:spPr>
      </p:pic>
      <p:sp>
        <p:nvSpPr>
          <p:cNvPr id="995" name="圆角矩形"/>
          <p:cNvSpPr/>
          <p:nvPr/>
        </p:nvSpPr>
        <p:spPr>
          <a:xfrm>
            <a:off x="3196014" y="3748899"/>
            <a:ext cx="678588" cy="735934"/>
          </a:xfrm>
          <a:prstGeom prst="roundRect">
            <a:avLst>
              <a:gd name="adj" fmla="val 14972"/>
            </a:avLst>
          </a:prstGeom>
          <a:solidFill>
            <a:srgbClr val="FFC200"/>
          </a:solidFill>
          <a:ln w="12700">
            <a:miter/>
          </a:ln>
        </p:spPr>
        <p:txBody>
          <a:bodyPr lIns="45719" rIns="45719" anchor="ctr"/>
          <a:lstStyle/>
          <a:p>
            <a:pPr algn="ctr">
              <a:defRPr>
                <a:solidFill>
                  <a:srgbClr val="FFFFFF"/>
                </a:solidFill>
              </a:defRPr>
            </a:pPr>
          </a:p>
        </p:txBody>
      </p:sp>
      <p:sp>
        <p:nvSpPr>
          <p:cNvPr id="996" name="圆角矩形"/>
          <p:cNvSpPr/>
          <p:nvPr/>
        </p:nvSpPr>
        <p:spPr>
          <a:xfrm>
            <a:off x="6456052" y="3748899"/>
            <a:ext cx="678588" cy="735934"/>
          </a:xfrm>
          <a:prstGeom prst="roundRect">
            <a:avLst>
              <a:gd name="adj" fmla="val 14972"/>
            </a:avLst>
          </a:prstGeom>
          <a:solidFill>
            <a:srgbClr val="323F4F"/>
          </a:solidFill>
          <a:ln w="12700">
            <a:miter/>
          </a:ln>
        </p:spPr>
        <p:txBody>
          <a:bodyPr lIns="45719" rIns="45719" anchor="ctr"/>
          <a:lstStyle/>
          <a:p>
            <a:pPr algn="ctr">
              <a:defRPr>
                <a:solidFill>
                  <a:srgbClr val="FFFFFF"/>
                </a:solidFill>
              </a:defRPr>
            </a:pPr>
          </a:p>
        </p:txBody>
      </p:sp>
      <p:sp>
        <p:nvSpPr>
          <p:cNvPr id="997" name="圆角矩形"/>
          <p:cNvSpPr/>
          <p:nvPr/>
        </p:nvSpPr>
        <p:spPr>
          <a:xfrm>
            <a:off x="9722280" y="3739338"/>
            <a:ext cx="678589" cy="735934"/>
          </a:xfrm>
          <a:prstGeom prst="roundRect">
            <a:avLst>
              <a:gd name="adj" fmla="val 14972"/>
            </a:avLst>
          </a:prstGeom>
          <a:solidFill>
            <a:srgbClr val="FFC200"/>
          </a:solidFill>
          <a:ln w="12700">
            <a:miter/>
          </a:ln>
        </p:spPr>
        <p:txBody>
          <a:bodyPr lIns="45719" rIns="45719" anchor="ctr"/>
          <a:lstStyle/>
          <a:p>
            <a:pPr algn="ctr">
              <a:defRPr>
                <a:solidFill>
                  <a:srgbClr val="FFFFFF"/>
                </a:solidFill>
              </a:defRPr>
            </a:pPr>
          </a:p>
        </p:txBody>
      </p:sp>
      <p:sp>
        <p:nvSpPr>
          <p:cNvPr id="998" name="形状"/>
          <p:cNvSpPr/>
          <p:nvPr/>
        </p:nvSpPr>
        <p:spPr>
          <a:xfrm>
            <a:off x="9852600" y="3903243"/>
            <a:ext cx="408117" cy="408117"/>
          </a:xfrm>
          <a:custGeom>
            <a:rect l="0" t="0" r="r" b="b"/>
            <a:pathLst>
              <a:path w="408117" h="408117" fill="norm" stroke="1">
                <a:moveTo>
                  <a:pt x="127971" y="276688"/>
                </a:moveTo>
                <a:cubicBezTo>
                  <a:pt x="160828" y="276688"/>
                  <a:pt x="160828" y="276688"/>
                  <a:pt x="160828" y="276688"/>
                </a:cubicBezTo>
                <a:cubicBezTo>
                  <a:pt x="160828" y="178117"/>
                  <a:pt x="160828" y="178117"/>
                  <a:pt x="160828" y="178117"/>
                </a:cubicBezTo>
                <a:cubicBezTo>
                  <a:pt x="127971" y="178117"/>
                  <a:pt x="127971" y="178117"/>
                  <a:pt x="127971" y="178117"/>
                </a:cubicBezTo>
                <a:lnTo>
                  <a:pt x="127971" y="276688"/>
                </a:lnTo>
                <a:close/>
                <a:moveTo>
                  <a:pt x="242112" y="176397"/>
                </a:moveTo>
                <a:cubicBezTo>
                  <a:pt x="223085" y="176397"/>
                  <a:pt x="216170" y="185032"/>
                  <a:pt x="210974" y="191947"/>
                </a:cubicBezTo>
                <a:cubicBezTo>
                  <a:pt x="210974" y="178117"/>
                  <a:pt x="210974" y="178117"/>
                  <a:pt x="210974" y="178117"/>
                </a:cubicBezTo>
                <a:cubicBezTo>
                  <a:pt x="178117" y="178117"/>
                  <a:pt x="178117" y="178117"/>
                  <a:pt x="178117" y="178117"/>
                </a:cubicBezTo>
                <a:cubicBezTo>
                  <a:pt x="179855" y="186770"/>
                  <a:pt x="178117" y="276688"/>
                  <a:pt x="178117" y="276688"/>
                </a:cubicBezTo>
                <a:cubicBezTo>
                  <a:pt x="210974" y="276688"/>
                  <a:pt x="210974" y="276688"/>
                  <a:pt x="210974" y="276688"/>
                </a:cubicBezTo>
                <a:cubicBezTo>
                  <a:pt x="210974" y="221347"/>
                  <a:pt x="210974" y="221347"/>
                  <a:pt x="210974" y="221347"/>
                </a:cubicBezTo>
                <a:cubicBezTo>
                  <a:pt x="210974" y="219627"/>
                  <a:pt x="212712" y="216170"/>
                  <a:pt x="212712" y="214431"/>
                </a:cubicBezTo>
                <a:cubicBezTo>
                  <a:pt x="214431" y="207516"/>
                  <a:pt x="221347" y="202320"/>
                  <a:pt x="230000" y="202320"/>
                </a:cubicBezTo>
                <a:cubicBezTo>
                  <a:pt x="242112" y="202320"/>
                  <a:pt x="245569" y="210974"/>
                  <a:pt x="245569" y="224804"/>
                </a:cubicBezTo>
                <a:cubicBezTo>
                  <a:pt x="245569" y="276688"/>
                  <a:pt x="245569" y="276688"/>
                  <a:pt x="245569" y="276688"/>
                </a:cubicBezTo>
                <a:cubicBezTo>
                  <a:pt x="278426" y="276688"/>
                  <a:pt x="278426" y="276688"/>
                  <a:pt x="278426" y="276688"/>
                </a:cubicBezTo>
                <a:cubicBezTo>
                  <a:pt x="278426" y="276688"/>
                  <a:pt x="278426" y="276688"/>
                  <a:pt x="278426" y="276688"/>
                </a:cubicBezTo>
                <a:cubicBezTo>
                  <a:pt x="278426" y="219627"/>
                  <a:pt x="278426" y="219627"/>
                  <a:pt x="278426" y="219627"/>
                </a:cubicBezTo>
                <a:cubicBezTo>
                  <a:pt x="278426" y="190228"/>
                  <a:pt x="262858" y="176397"/>
                  <a:pt x="242112" y="176397"/>
                </a:cubicBezTo>
                <a:close/>
                <a:moveTo>
                  <a:pt x="210974" y="191947"/>
                </a:moveTo>
                <a:cubicBezTo>
                  <a:pt x="210974" y="191947"/>
                  <a:pt x="210974" y="191947"/>
                  <a:pt x="210974" y="191947"/>
                </a:cubicBezTo>
                <a:cubicBezTo>
                  <a:pt x="210974" y="191947"/>
                  <a:pt x="210974" y="191947"/>
                  <a:pt x="210974" y="191947"/>
                </a:cubicBezTo>
                <a:close/>
                <a:moveTo>
                  <a:pt x="143540" y="129691"/>
                </a:moveTo>
                <a:cubicBezTo>
                  <a:pt x="133148" y="129691"/>
                  <a:pt x="126233" y="138344"/>
                  <a:pt x="126233" y="146998"/>
                </a:cubicBezTo>
                <a:cubicBezTo>
                  <a:pt x="126233" y="157371"/>
                  <a:pt x="133148" y="164286"/>
                  <a:pt x="143540" y="164286"/>
                </a:cubicBezTo>
                <a:cubicBezTo>
                  <a:pt x="143540" y="164286"/>
                  <a:pt x="143540" y="164286"/>
                  <a:pt x="143540" y="164286"/>
                </a:cubicBezTo>
                <a:cubicBezTo>
                  <a:pt x="155632" y="164286"/>
                  <a:pt x="162548" y="157371"/>
                  <a:pt x="162548" y="146998"/>
                </a:cubicBezTo>
                <a:cubicBezTo>
                  <a:pt x="162548" y="138344"/>
                  <a:pt x="155632" y="129691"/>
                  <a:pt x="143540" y="129691"/>
                </a:cubicBezTo>
                <a:close/>
                <a:moveTo>
                  <a:pt x="204059" y="0"/>
                </a:moveTo>
                <a:cubicBezTo>
                  <a:pt x="91656" y="0"/>
                  <a:pt x="0" y="91656"/>
                  <a:pt x="0" y="204059"/>
                </a:cubicBezTo>
                <a:cubicBezTo>
                  <a:pt x="0" y="316461"/>
                  <a:pt x="91656" y="408117"/>
                  <a:pt x="204059" y="408117"/>
                </a:cubicBezTo>
                <a:cubicBezTo>
                  <a:pt x="316461" y="408117"/>
                  <a:pt x="408117" y="316461"/>
                  <a:pt x="408117" y="204059"/>
                </a:cubicBezTo>
                <a:cubicBezTo>
                  <a:pt x="408117" y="91656"/>
                  <a:pt x="316461" y="0"/>
                  <a:pt x="204059" y="0"/>
                </a:cubicBezTo>
                <a:close/>
                <a:moveTo>
                  <a:pt x="313003" y="297434"/>
                </a:moveTo>
                <a:cubicBezTo>
                  <a:pt x="313003" y="306088"/>
                  <a:pt x="304349" y="313003"/>
                  <a:pt x="295715" y="313003"/>
                </a:cubicBezTo>
                <a:cubicBezTo>
                  <a:pt x="110683" y="313003"/>
                  <a:pt x="110683" y="313003"/>
                  <a:pt x="110683" y="313003"/>
                </a:cubicBezTo>
                <a:cubicBezTo>
                  <a:pt x="102029" y="313003"/>
                  <a:pt x="95114" y="306088"/>
                  <a:pt x="95114" y="297434"/>
                </a:cubicBezTo>
                <a:cubicBezTo>
                  <a:pt x="95114" y="108945"/>
                  <a:pt x="95114" y="108945"/>
                  <a:pt x="95114" y="108945"/>
                </a:cubicBezTo>
                <a:cubicBezTo>
                  <a:pt x="95114" y="100291"/>
                  <a:pt x="102029" y="93376"/>
                  <a:pt x="110683" y="93376"/>
                </a:cubicBezTo>
                <a:cubicBezTo>
                  <a:pt x="295715" y="93376"/>
                  <a:pt x="295715" y="93376"/>
                  <a:pt x="295715" y="93376"/>
                </a:cubicBezTo>
                <a:cubicBezTo>
                  <a:pt x="304349" y="93376"/>
                  <a:pt x="313003" y="100291"/>
                  <a:pt x="313003" y="108945"/>
                </a:cubicBezTo>
                <a:cubicBezTo>
                  <a:pt x="313003" y="297434"/>
                  <a:pt x="313003" y="297434"/>
                  <a:pt x="313003" y="297434"/>
                </a:cubicBezTo>
                <a:close/>
              </a:path>
            </a:pathLst>
          </a:custGeom>
          <a:solidFill>
            <a:srgbClr val="FFFFFF"/>
          </a:solidFill>
          <a:ln w="12700">
            <a:miter/>
          </a:ln>
        </p:spPr>
        <p:txBody>
          <a:bodyPr lIns="45719" rIns="45719" anchor="ctr"/>
          <a:lstStyle/>
          <a:p>
            <a:pPr algn="ctr"/>
          </a:p>
        </p:txBody>
      </p:sp>
      <p:sp>
        <p:nvSpPr>
          <p:cNvPr id="999" name="形状"/>
          <p:cNvSpPr/>
          <p:nvPr/>
        </p:nvSpPr>
        <p:spPr>
          <a:xfrm>
            <a:off x="6591282" y="3903245"/>
            <a:ext cx="408117" cy="408117"/>
          </a:xfrm>
          <a:custGeom>
            <a:rect l="0" t="0" r="r" b="b"/>
            <a:pathLst>
              <a:path w="408117" h="408117" fill="norm" stroke="1">
                <a:moveTo>
                  <a:pt x="204059" y="0"/>
                </a:moveTo>
                <a:cubicBezTo>
                  <a:pt x="91656" y="0"/>
                  <a:pt x="0" y="91656"/>
                  <a:pt x="0" y="204059"/>
                </a:cubicBezTo>
                <a:cubicBezTo>
                  <a:pt x="0" y="316461"/>
                  <a:pt x="91656" y="408117"/>
                  <a:pt x="204059" y="408117"/>
                </a:cubicBezTo>
                <a:cubicBezTo>
                  <a:pt x="316461" y="408117"/>
                  <a:pt x="408117" y="316461"/>
                  <a:pt x="408117" y="204059"/>
                </a:cubicBezTo>
                <a:cubicBezTo>
                  <a:pt x="408117" y="91656"/>
                  <a:pt x="316461" y="0"/>
                  <a:pt x="204059" y="0"/>
                </a:cubicBezTo>
                <a:moveTo>
                  <a:pt x="259400" y="290519"/>
                </a:moveTo>
                <a:cubicBezTo>
                  <a:pt x="250746" y="302630"/>
                  <a:pt x="236916" y="309545"/>
                  <a:pt x="221347" y="311284"/>
                </a:cubicBezTo>
                <a:cubicBezTo>
                  <a:pt x="221347" y="338945"/>
                  <a:pt x="221347" y="338945"/>
                  <a:pt x="221347" y="338945"/>
                </a:cubicBezTo>
                <a:cubicBezTo>
                  <a:pt x="221347" y="340683"/>
                  <a:pt x="219627" y="342403"/>
                  <a:pt x="219627" y="342403"/>
                </a:cubicBezTo>
                <a:cubicBezTo>
                  <a:pt x="217889" y="344141"/>
                  <a:pt x="217889" y="344141"/>
                  <a:pt x="216170" y="344141"/>
                </a:cubicBezTo>
                <a:cubicBezTo>
                  <a:pt x="195405" y="344141"/>
                  <a:pt x="195405" y="344141"/>
                  <a:pt x="195405" y="344141"/>
                </a:cubicBezTo>
                <a:cubicBezTo>
                  <a:pt x="193686" y="344141"/>
                  <a:pt x="191947" y="344141"/>
                  <a:pt x="191947" y="342403"/>
                </a:cubicBezTo>
                <a:cubicBezTo>
                  <a:pt x="190228" y="340683"/>
                  <a:pt x="190228" y="340683"/>
                  <a:pt x="190228" y="338945"/>
                </a:cubicBezTo>
                <a:cubicBezTo>
                  <a:pt x="190228" y="311284"/>
                  <a:pt x="190228" y="311284"/>
                  <a:pt x="190228" y="311284"/>
                </a:cubicBezTo>
                <a:cubicBezTo>
                  <a:pt x="183313" y="311284"/>
                  <a:pt x="176397" y="309545"/>
                  <a:pt x="171201" y="306088"/>
                </a:cubicBezTo>
                <a:cubicBezTo>
                  <a:pt x="164286" y="304349"/>
                  <a:pt x="159090" y="302630"/>
                  <a:pt x="155632" y="299172"/>
                </a:cubicBezTo>
                <a:cubicBezTo>
                  <a:pt x="152175" y="297434"/>
                  <a:pt x="146998" y="295715"/>
                  <a:pt x="143540" y="292257"/>
                </a:cubicBezTo>
                <a:cubicBezTo>
                  <a:pt x="140082" y="290519"/>
                  <a:pt x="138344" y="287061"/>
                  <a:pt x="136625" y="287061"/>
                </a:cubicBezTo>
                <a:cubicBezTo>
                  <a:pt x="136625" y="285342"/>
                  <a:pt x="134886" y="283604"/>
                  <a:pt x="134886" y="283604"/>
                </a:cubicBezTo>
                <a:cubicBezTo>
                  <a:pt x="133148" y="281884"/>
                  <a:pt x="133148" y="280146"/>
                  <a:pt x="134886" y="276688"/>
                </a:cubicBezTo>
                <a:cubicBezTo>
                  <a:pt x="150455" y="255942"/>
                  <a:pt x="150455" y="255942"/>
                  <a:pt x="150455" y="255942"/>
                </a:cubicBezTo>
                <a:cubicBezTo>
                  <a:pt x="150455" y="255942"/>
                  <a:pt x="152175" y="254204"/>
                  <a:pt x="153913" y="254204"/>
                </a:cubicBezTo>
                <a:cubicBezTo>
                  <a:pt x="155632" y="254204"/>
                  <a:pt x="155632" y="254204"/>
                  <a:pt x="157371" y="255942"/>
                </a:cubicBezTo>
                <a:cubicBezTo>
                  <a:pt x="157371" y="255942"/>
                  <a:pt x="157371" y="255942"/>
                  <a:pt x="157371" y="255942"/>
                </a:cubicBezTo>
                <a:cubicBezTo>
                  <a:pt x="169463" y="266315"/>
                  <a:pt x="181574" y="273231"/>
                  <a:pt x="193686" y="274969"/>
                </a:cubicBezTo>
                <a:cubicBezTo>
                  <a:pt x="198863" y="276688"/>
                  <a:pt x="202320" y="276688"/>
                  <a:pt x="205797" y="276688"/>
                </a:cubicBezTo>
                <a:cubicBezTo>
                  <a:pt x="214431" y="276688"/>
                  <a:pt x="221347" y="274969"/>
                  <a:pt x="226543" y="269773"/>
                </a:cubicBezTo>
                <a:cubicBezTo>
                  <a:pt x="233458" y="266315"/>
                  <a:pt x="236916" y="259400"/>
                  <a:pt x="236916" y="250746"/>
                </a:cubicBezTo>
                <a:cubicBezTo>
                  <a:pt x="236916" y="249027"/>
                  <a:pt x="235177" y="245569"/>
                  <a:pt x="235177" y="242112"/>
                </a:cubicBezTo>
                <a:cubicBezTo>
                  <a:pt x="233458" y="240373"/>
                  <a:pt x="231720" y="238654"/>
                  <a:pt x="230000" y="236916"/>
                </a:cubicBezTo>
                <a:cubicBezTo>
                  <a:pt x="228262" y="235177"/>
                  <a:pt x="224804" y="233458"/>
                  <a:pt x="219627" y="230000"/>
                </a:cubicBezTo>
                <a:cubicBezTo>
                  <a:pt x="216170" y="228262"/>
                  <a:pt x="212712" y="226543"/>
                  <a:pt x="210974" y="224804"/>
                </a:cubicBezTo>
                <a:cubicBezTo>
                  <a:pt x="207516" y="224804"/>
                  <a:pt x="204059" y="223085"/>
                  <a:pt x="198863" y="221347"/>
                </a:cubicBezTo>
                <a:cubicBezTo>
                  <a:pt x="193686" y="219627"/>
                  <a:pt x="190228" y="217889"/>
                  <a:pt x="188490" y="216170"/>
                </a:cubicBezTo>
                <a:cubicBezTo>
                  <a:pt x="186770" y="216170"/>
                  <a:pt x="183313" y="214431"/>
                  <a:pt x="179855" y="212712"/>
                </a:cubicBezTo>
                <a:cubicBezTo>
                  <a:pt x="174659" y="210974"/>
                  <a:pt x="172940" y="209254"/>
                  <a:pt x="169463" y="207516"/>
                </a:cubicBezTo>
                <a:cubicBezTo>
                  <a:pt x="167744" y="205797"/>
                  <a:pt x="164286" y="204059"/>
                  <a:pt x="160828" y="202320"/>
                </a:cubicBezTo>
                <a:cubicBezTo>
                  <a:pt x="157371" y="200601"/>
                  <a:pt x="155632" y="197143"/>
                  <a:pt x="153913" y="195405"/>
                </a:cubicBezTo>
                <a:cubicBezTo>
                  <a:pt x="150455" y="193686"/>
                  <a:pt x="148717" y="190228"/>
                  <a:pt x="146998" y="188490"/>
                </a:cubicBezTo>
                <a:cubicBezTo>
                  <a:pt x="143540" y="185032"/>
                  <a:pt x="141802" y="181574"/>
                  <a:pt x="141802" y="178117"/>
                </a:cubicBezTo>
                <a:cubicBezTo>
                  <a:pt x="140082" y="176397"/>
                  <a:pt x="138344" y="172940"/>
                  <a:pt x="138344" y="167744"/>
                </a:cubicBezTo>
                <a:cubicBezTo>
                  <a:pt x="136625" y="164286"/>
                  <a:pt x="136625" y="160828"/>
                  <a:pt x="136625" y="155632"/>
                </a:cubicBezTo>
                <a:cubicBezTo>
                  <a:pt x="136625" y="141802"/>
                  <a:pt x="141802" y="129691"/>
                  <a:pt x="152175" y="119318"/>
                </a:cubicBezTo>
                <a:cubicBezTo>
                  <a:pt x="160828" y="107225"/>
                  <a:pt x="174659" y="100291"/>
                  <a:pt x="190228" y="98572"/>
                </a:cubicBezTo>
                <a:cubicBezTo>
                  <a:pt x="190228" y="69172"/>
                  <a:pt x="190228" y="69172"/>
                  <a:pt x="190228" y="69172"/>
                </a:cubicBezTo>
                <a:cubicBezTo>
                  <a:pt x="190228" y="69172"/>
                  <a:pt x="190228" y="67434"/>
                  <a:pt x="191947" y="65714"/>
                </a:cubicBezTo>
                <a:cubicBezTo>
                  <a:pt x="191947" y="65714"/>
                  <a:pt x="193686" y="63976"/>
                  <a:pt x="195405" y="63976"/>
                </a:cubicBezTo>
                <a:cubicBezTo>
                  <a:pt x="216170" y="63976"/>
                  <a:pt x="216170" y="63976"/>
                  <a:pt x="216170" y="63976"/>
                </a:cubicBezTo>
                <a:cubicBezTo>
                  <a:pt x="217889" y="63976"/>
                  <a:pt x="217889" y="65714"/>
                  <a:pt x="219627" y="65714"/>
                </a:cubicBezTo>
                <a:cubicBezTo>
                  <a:pt x="219627" y="67434"/>
                  <a:pt x="221347" y="67434"/>
                  <a:pt x="221347" y="69172"/>
                </a:cubicBezTo>
                <a:cubicBezTo>
                  <a:pt x="221347" y="96833"/>
                  <a:pt x="221347" y="96833"/>
                  <a:pt x="221347" y="96833"/>
                </a:cubicBezTo>
                <a:cubicBezTo>
                  <a:pt x="226543" y="98572"/>
                  <a:pt x="231720" y="98572"/>
                  <a:pt x="236916" y="100291"/>
                </a:cubicBezTo>
                <a:cubicBezTo>
                  <a:pt x="242112" y="102029"/>
                  <a:pt x="247289" y="103768"/>
                  <a:pt x="250746" y="105487"/>
                </a:cubicBezTo>
                <a:cubicBezTo>
                  <a:pt x="254204" y="107225"/>
                  <a:pt x="257662" y="108945"/>
                  <a:pt x="261119" y="112402"/>
                </a:cubicBezTo>
                <a:cubicBezTo>
                  <a:pt x="262858" y="114140"/>
                  <a:pt x="264577" y="115860"/>
                  <a:pt x="266315" y="115860"/>
                </a:cubicBezTo>
                <a:cubicBezTo>
                  <a:pt x="268035" y="117598"/>
                  <a:pt x="268035" y="117598"/>
                  <a:pt x="268035" y="119318"/>
                </a:cubicBezTo>
                <a:cubicBezTo>
                  <a:pt x="269773" y="121056"/>
                  <a:pt x="269773" y="122775"/>
                  <a:pt x="269773" y="124513"/>
                </a:cubicBezTo>
                <a:cubicBezTo>
                  <a:pt x="257662" y="146998"/>
                  <a:pt x="257662" y="146998"/>
                  <a:pt x="257662" y="146998"/>
                </a:cubicBezTo>
                <a:cubicBezTo>
                  <a:pt x="255942" y="148717"/>
                  <a:pt x="255942" y="148717"/>
                  <a:pt x="254204" y="150455"/>
                </a:cubicBezTo>
                <a:cubicBezTo>
                  <a:pt x="252485" y="150455"/>
                  <a:pt x="250746" y="148717"/>
                  <a:pt x="249027" y="148717"/>
                </a:cubicBezTo>
                <a:cubicBezTo>
                  <a:pt x="249027" y="148717"/>
                  <a:pt x="249027" y="146998"/>
                  <a:pt x="247289" y="146998"/>
                </a:cubicBezTo>
                <a:cubicBezTo>
                  <a:pt x="245569" y="145259"/>
                  <a:pt x="243831" y="143540"/>
                  <a:pt x="242112" y="141802"/>
                </a:cubicBezTo>
                <a:cubicBezTo>
                  <a:pt x="238654" y="140082"/>
                  <a:pt x="235177" y="138344"/>
                  <a:pt x="231720" y="138344"/>
                </a:cubicBezTo>
                <a:cubicBezTo>
                  <a:pt x="230000" y="136625"/>
                  <a:pt x="224804" y="134886"/>
                  <a:pt x="221347" y="133148"/>
                </a:cubicBezTo>
                <a:cubicBezTo>
                  <a:pt x="216170" y="133148"/>
                  <a:pt x="212712" y="131429"/>
                  <a:pt x="207516" y="131429"/>
                </a:cubicBezTo>
                <a:cubicBezTo>
                  <a:pt x="198863" y="131429"/>
                  <a:pt x="190228" y="133148"/>
                  <a:pt x="185032" y="138344"/>
                </a:cubicBezTo>
                <a:cubicBezTo>
                  <a:pt x="178117" y="143540"/>
                  <a:pt x="174659" y="148717"/>
                  <a:pt x="174659" y="155632"/>
                </a:cubicBezTo>
                <a:cubicBezTo>
                  <a:pt x="174659" y="159090"/>
                  <a:pt x="176397" y="160828"/>
                  <a:pt x="176397" y="162548"/>
                </a:cubicBezTo>
                <a:cubicBezTo>
                  <a:pt x="178117" y="166005"/>
                  <a:pt x="178117" y="167744"/>
                  <a:pt x="181574" y="169463"/>
                </a:cubicBezTo>
                <a:cubicBezTo>
                  <a:pt x="183313" y="171201"/>
                  <a:pt x="185032" y="172940"/>
                  <a:pt x="186770" y="174659"/>
                </a:cubicBezTo>
                <a:cubicBezTo>
                  <a:pt x="188490" y="176397"/>
                  <a:pt x="191947" y="178117"/>
                  <a:pt x="195405" y="179855"/>
                </a:cubicBezTo>
                <a:cubicBezTo>
                  <a:pt x="198863" y="181574"/>
                  <a:pt x="202320" y="183313"/>
                  <a:pt x="204059" y="183313"/>
                </a:cubicBezTo>
                <a:cubicBezTo>
                  <a:pt x="207516" y="185032"/>
                  <a:pt x="210974" y="186770"/>
                  <a:pt x="216170" y="188490"/>
                </a:cubicBezTo>
                <a:cubicBezTo>
                  <a:pt x="221347" y="190228"/>
                  <a:pt x="224804" y="191947"/>
                  <a:pt x="228262" y="193686"/>
                </a:cubicBezTo>
                <a:cubicBezTo>
                  <a:pt x="230000" y="193686"/>
                  <a:pt x="235177" y="195405"/>
                  <a:pt x="238654" y="198863"/>
                </a:cubicBezTo>
                <a:cubicBezTo>
                  <a:pt x="243831" y="200601"/>
                  <a:pt x="247289" y="202320"/>
                  <a:pt x="250746" y="205797"/>
                </a:cubicBezTo>
                <a:cubicBezTo>
                  <a:pt x="254204" y="207516"/>
                  <a:pt x="257662" y="209254"/>
                  <a:pt x="261119" y="212712"/>
                </a:cubicBezTo>
                <a:cubicBezTo>
                  <a:pt x="264577" y="216170"/>
                  <a:pt x="266315" y="219627"/>
                  <a:pt x="268035" y="223085"/>
                </a:cubicBezTo>
                <a:cubicBezTo>
                  <a:pt x="269773" y="226543"/>
                  <a:pt x="271492" y="230000"/>
                  <a:pt x="273231" y="235177"/>
                </a:cubicBezTo>
                <a:cubicBezTo>
                  <a:pt x="274969" y="238654"/>
                  <a:pt x="274969" y="243831"/>
                  <a:pt x="274969" y="249027"/>
                </a:cubicBezTo>
                <a:cubicBezTo>
                  <a:pt x="274969" y="264577"/>
                  <a:pt x="269773" y="278426"/>
                  <a:pt x="259400" y="290519"/>
                </a:cubicBezTo>
              </a:path>
            </a:pathLst>
          </a:custGeom>
          <a:solidFill>
            <a:srgbClr val="FFFFFF"/>
          </a:solidFill>
          <a:ln w="12700">
            <a:miter/>
          </a:ln>
        </p:spPr>
        <p:txBody>
          <a:bodyPr lIns="45719" rIns="45719" anchor="ctr"/>
          <a:lstStyle/>
          <a:p>
            <a:pPr algn="ctr"/>
          </a:p>
        </p:txBody>
      </p:sp>
      <p:sp>
        <p:nvSpPr>
          <p:cNvPr id="1000" name="形状"/>
          <p:cNvSpPr/>
          <p:nvPr/>
        </p:nvSpPr>
        <p:spPr>
          <a:xfrm>
            <a:off x="3331245" y="3903245"/>
            <a:ext cx="408117" cy="408117"/>
          </a:xfrm>
          <a:custGeom>
            <a:rect l="0" t="0" r="r" b="b"/>
            <a:pathLst>
              <a:path w="408117" h="408117" fill="norm" stroke="1">
                <a:moveTo>
                  <a:pt x="314741" y="188490"/>
                </a:moveTo>
                <a:cubicBezTo>
                  <a:pt x="297434" y="185032"/>
                  <a:pt x="278426" y="181574"/>
                  <a:pt x="271492" y="178117"/>
                </a:cubicBezTo>
                <a:cubicBezTo>
                  <a:pt x="264577" y="176397"/>
                  <a:pt x="247289" y="174659"/>
                  <a:pt x="231720" y="176397"/>
                </a:cubicBezTo>
                <a:cubicBezTo>
                  <a:pt x="216170" y="178117"/>
                  <a:pt x="205797" y="188490"/>
                  <a:pt x="207516" y="197143"/>
                </a:cubicBezTo>
                <a:cubicBezTo>
                  <a:pt x="209254" y="205797"/>
                  <a:pt x="207516" y="217889"/>
                  <a:pt x="204059" y="223085"/>
                </a:cubicBezTo>
                <a:cubicBezTo>
                  <a:pt x="202320" y="228262"/>
                  <a:pt x="204059" y="238654"/>
                  <a:pt x="210974" y="243831"/>
                </a:cubicBezTo>
                <a:cubicBezTo>
                  <a:pt x="219627" y="249027"/>
                  <a:pt x="228262" y="261119"/>
                  <a:pt x="233458" y="269773"/>
                </a:cubicBezTo>
                <a:cubicBezTo>
                  <a:pt x="238654" y="280146"/>
                  <a:pt x="242112" y="302630"/>
                  <a:pt x="240373" y="319918"/>
                </a:cubicBezTo>
                <a:cubicBezTo>
                  <a:pt x="240373" y="337207"/>
                  <a:pt x="250746" y="347599"/>
                  <a:pt x="262858" y="342403"/>
                </a:cubicBezTo>
                <a:cubicBezTo>
                  <a:pt x="276688" y="337207"/>
                  <a:pt x="288799" y="323376"/>
                  <a:pt x="292257" y="311284"/>
                </a:cubicBezTo>
                <a:cubicBezTo>
                  <a:pt x="295715" y="300892"/>
                  <a:pt x="309545" y="276688"/>
                  <a:pt x="323376" y="259400"/>
                </a:cubicBezTo>
                <a:cubicBezTo>
                  <a:pt x="337207" y="242112"/>
                  <a:pt x="347599" y="219627"/>
                  <a:pt x="345860" y="210974"/>
                </a:cubicBezTo>
                <a:cubicBezTo>
                  <a:pt x="345860" y="200601"/>
                  <a:pt x="330291" y="191947"/>
                  <a:pt x="314741" y="188490"/>
                </a:cubicBezTo>
                <a:close/>
                <a:moveTo>
                  <a:pt x="204059" y="0"/>
                </a:moveTo>
                <a:cubicBezTo>
                  <a:pt x="91656" y="0"/>
                  <a:pt x="0" y="91656"/>
                  <a:pt x="0" y="204059"/>
                </a:cubicBezTo>
                <a:cubicBezTo>
                  <a:pt x="0" y="316461"/>
                  <a:pt x="91656" y="408117"/>
                  <a:pt x="204059" y="408117"/>
                </a:cubicBezTo>
                <a:cubicBezTo>
                  <a:pt x="316461" y="408117"/>
                  <a:pt x="408117" y="316461"/>
                  <a:pt x="408117" y="204059"/>
                </a:cubicBezTo>
                <a:cubicBezTo>
                  <a:pt x="408117" y="91656"/>
                  <a:pt x="316461" y="0"/>
                  <a:pt x="204059" y="0"/>
                </a:cubicBezTo>
                <a:close/>
                <a:moveTo>
                  <a:pt x="217889" y="366606"/>
                </a:moveTo>
                <a:cubicBezTo>
                  <a:pt x="219627" y="364887"/>
                  <a:pt x="221347" y="361429"/>
                  <a:pt x="221347" y="359691"/>
                </a:cubicBezTo>
                <a:cubicBezTo>
                  <a:pt x="224804" y="347599"/>
                  <a:pt x="221347" y="330291"/>
                  <a:pt x="216170" y="321657"/>
                </a:cubicBezTo>
                <a:cubicBezTo>
                  <a:pt x="209254" y="313003"/>
                  <a:pt x="193686" y="313003"/>
                  <a:pt x="181574" y="321657"/>
                </a:cubicBezTo>
                <a:cubicBezTo>
                  <a:pt x="167744" y="330291"/>
                  <a:pt x="162548" y="345860"/>
                  <a:pt x="169463" y="357972"/>
                </a:cubicBezTo>
                <a:cubicBezTo>
                  <a:pt x="171201" y="359691"/>
                  <a:pt x="172940" y="363149"/>
                  <a:pt x="176397" y="364887"/>
                </a:cubicBezTo>
                <a:cubicBezTo>
                  <a:pt x="124513" y="356233"/>
                  <a:pt x="81283" y="323376"/>
                  <a:pt x="58799" y="278426"/>
                </a:cubicBezTo>
                <a:cubicBezTo>
                  <a:pt x="63976" y="278426"/>
                  <a:pt x="69172" y="274969"/>
                  <a:pt x="76087" y="271492"/>
                </a:cubicBezTo>
                <a:cubicBezTo>
                  <a:pt x="76087" y="271492"/>
                  <a:pt x="76087" y="271492"/>
                  <a:pt x="76087" y="271492"/>
                </a:cubicBezTo>
                <a:cubicBezTo>
                  <a:pt x="98572" y="255942"/>
                  <a:pt x="127971" y="243831"/>
                  <a:pt x="140082" y="245569"/>
                </a:cubicBezTo>
                <a:cubicBezTo>
                  <a:pt x="153913" y="245569"/>
                  <a:pt x="153913" y="226543"/>
                  <a:pt x="140082" y="204059"/>
                </a:cubicBezTo>
                <a:cubicBezTo>
                  <a:pt x="127971" y="181574"/>
                  <a:pt x="107225" y="162548"/>
                  <a:pt x="95114" y="162548"/>
                </a:cubicBezTo>
                <a:cubicBezTo>
                  <a:pt x="83003" y="162548"/>
                  <a:pt x="62257" y="159090"/>
                  <a:pt x="48426" y="155632"/>
                </a:cubicBezTo>
                <a:cubicBezTo>
                  <a:pt x="63976" y="107225"/>
                  <a:pt x="100291" y="70910"/>
                  <a:pt x="145259" y="51884"/>
                </a:cubicBezTo>
                <a:cubicBezTo>
                  <a:pt x="145259" y="53603"/>
                  <a:pt x="145259" y="53603"/>
                  <a:pt x="145259" y="53603"/>
                </a:cubicBezTo>
                <a:cubicBezTo>
                  <a:pt x="148717" y="67434"/>
                  <a:pt x="164286" y="86460"/>
                  <a:pt x="176397" y="96833"/>
                </a:cubicBezTo>
                <a:cubicBezTo>
                  <a:pt x="190228" y="107225"/>
                  <a:pt x="204059" y="124513"/>
                  <a:pt x="207516" y="136625"/>
                </a:cubicBezTo>
                <a:cubicBezTo>
                  <a:pt x="210974" y="146998"/>
                  <a:pt x="219627" y="160828"/>
                  <a:pt x="226543" y="167744"/>
                </a:cubicBezTo>
                <a:cubicBezTo>
                  <a:pt x="235177" y="172940"/>
                  <a:pt x="245569" y="166005"/>
                  <a:pt x="252485" y="152175"/>
                </a:cubicBezTo>
                <a:cubicBezTo>
                  <a:pt x="259400" y="138344"/>
                  <a:pt x="283604" y="121056"/>
                  <a:pt x="306088" y="114140"/>
                </a:cubicBezTo>
                <a:cubicBezTo>
                  <a:pt x="316461" y="110683"/>
                  <a:pt x="323376" y="105487"/>
                  <a:pt x="328572" y="98572"/>
                </a:cubicBezTo>
                <a:cubicBezTo>
                  <a:pt x="352776" y="127971"/>
                  <a:pt x="366606" y="164286"/>
                  <a:pt x="366606" y="204059"/>
                </a:cubicBezTo>
                <a:cubicBezTo>
                  <a:pt x="366606" y="290519"/>
                  <a:pt x="300892" y="359691"/>
                  <a:pt x="217889" y="366606"/>
                </a:cubicBezTo>
                <a:close/>
              </a:path>
            </a:pathLst>
          </a:custGeom>
          <a:solidFill>
            <a:srgbClr val="FFFFFF"/>
          </a:solidFill>
          <a:ln w="12700">
            <a:miter/>
          </a:ln>
        </p:spPr>
        <p:txBody>
          <a:bodyPr lIns="45719" rIns="45719" anchor="ctr"/>
          <a:lstStyle/>
          <a:p>
            <a:pPr algn="ctr"/>
          </a:p>
        </p:txBody>
      </p:sp>
      <p:grpSp>
        <p:nvGrpSpPr>
          <p:cNvPr id="1003" name="成组"/>
          <p:cNvGrpSpPr/>
          <p:nvPr/>
        </p:nvGrpSpPr>
        <p:grpSpPr>
          <a:xfrm>
            <a:off x="1327376" y="4268837"/>
            <a:ext cx="3038257" cy="1377515"/>
            <a:chOff x="0" y="0"/>
            <a:chExt cx="3038255" cy="1377514"/>
          </a:xfrm>
        </p:grpSpPr>
        <p:sp>
          <p:nvSpPr>
            <p:cNvPr id="1001" name="The user can demonstrate on a projector or computer, or print the presentation and make it into a film to be used"/>
            <p:cNvSpPr txBox="1"/>
            <p:nvPr/>
          </p:nvSpPr>
          <p:spPr>
            <a:xfrm>
              <a:off x="0" y="409774"/>
              <a:ext cx="3038256" cy="967741"/>
            </a:xfrm>
            <a:prstGeom prst="rect">
              <a:avLst/>
            </a:prstGeom>
            <a:noFill/>
            <a:ln>
              <a:noFill/>
            </a:ln>
          </p:spPr>
          <p:txBody>
            <a:bodyPr wrap="square" lIns="45719" tIns="45719" rIns="45719" bIns="45719" numCol="1" anchor="t">
              <a:spAutoFit/>
            </a:bodyPr>
            <a:lstStyle>
              <a:lvl1pPr lvl="0">
                <a:lnSpc>
                  <a:spcPct val="120000"/>
                </a:lnSpc>
                <a:defRPr sz="1200">
                  <a:solidFill>
                    <a:srgbClr val="80807F"/>
                  </a:solidFill>
                  <a:latin typeface="Century Gothic"/>
                  <a:ea typeface="Century Gothic"/>
                </a:defRPr>
              </a:lvl1pPr>
            </a:lstStyle>
            <a:p>
              <a:r>
                <a:t>The user can demonstrate on a projector or computer, or print the presentation and make it into a film to be used</a:t>
              </a:r>
            </a:p>
          </p:txBody>
        </p:sp>
        <p:sp>
          <p:nvSpPr>
            <p:cNvPr id="1002" name="标题文字添加"/>
            <p:cNvSpPr txBox="1"/>
            <p:nvPr/>
          </p:nvSpPr>
          <p:spPr>
            <a:xfrm>
              <a:off x="0" y="0"/>
              <a:ext cx="2241975" cy="408940"/>
            </a:xfrm>
            <a:prstGeom prst="rect">
              <a:avLst/>
            </a:prstGeom>
            <a:noFill/>
            <a:ln>
              <a:noFill/>
            </a:ln>
          </p:spPr>
          <p:txBody>
            <a:bodyPr wrap="square" lIns="45719" tIns="45719" rIns="45719" bIns="45719" numCol="1" anchor="t">
              <a:spAutoFit/>
            </a:bodyPr>
            <a:lstStyle>
              <a:lvl1pPr lvl="0">
                <a:lnSpc>
                  <a:spcPct val="120000"/>
                </a:lnSpc>
                <a:defRPr b="1">
                  <a:solidFill>
                    <a:srgbClr val="595959"/>
                  </a:solidFill>
                  <a:latin typeface="Helvetica"/>
                  <a:ea typeface="Helvetica"/>
                </a:defRPr>
              </a:lvl1pPr>
            </a:lstStyle>
            <a:p>
              <a:pPr>
                <a:defRPr>
                  <a:latin typeface="Arial"/>
                  <a:ea typeface="Arial"/>
                </a:defRPr>
              </a:pPr>
              <a:r>
                <a:rPr>
                  <a:latin typeface="Helvetica"/>
                  <a:ea typeface="Helvetica"/>
                </a:rPr>
                <a:t>标题文字添加</a:t>
              </a:r>
            </a:p>
          </p:txBody>
        </p:sp>
      </p:grpSp>
      <p:grpSp>
        <p:nvGrpSpPr>
          <p:cNvPr id="1006" name="成组"/>
          <p:cNvGrpSpPr/>
          <p:nvPr/>
        </p:nvGrpSpPr>
        <p:grpSpPr>
          <a:xfrm>
            <a:off x="4587416" y="4268837"/>
            <a:ext cx="3038256" cy="1377515"/>
            <a:chOff x="0" y="0"/>
            <a:chExt cx="3038255" cy="1377514"/>
          </a:xfrm>
        </p:grpSpPr>
        <p:sp>
          <p:nvSpPr>
            <p:cNvPr id="1004" name="The user can demonstrate on a projector or computer, or print the presentation and make it into a film to be used"/>
            <p:cNvSpPr txBox="1"/>
            <p:nvPr/>
          </p:nvSpPr>
          <p:spPr>
            <a:xfrm>
              <a:off x="0" y="409774"/>
              <a:ext cx="3038256" cy="967741"/>
            </a:xfrm>
            <a:prstGeom prst="rect">
              <a:avLst/>
            </a:prstGeom>
            <a:noFill/>
            <a:ln>
              <a:noFill/>
            </a:ln>
          </p:spPr>
          <p:txBody>
            <a:bodyPr wrap="square" lIns="45719" tIns="45719" rIns="45719" bIns="45719" numCol="1" anchor="t">
              <a:spAutoFit/>
            </a:bodyPr>
            <a:lstStyle>
              <a:lvl1pPr lvl="0">
                <a:lnSpc>
                  <a:spcPct val="120000"/>
                </a:lnSpc>
                <a:defRPr sz="1200">
                  <a:solidFill>
                    <a:srgbClr val="80807F"/>
                  </a:solidFill>
                  <a:latin typeface="Century Gothic"/>
                  <a:ea typeface="Century Gothic"/>
                </a:defRPr>
              </a:lvl1pPr>
            </a:lstStyle>
            <a:p>
              <a:r>
                <a:t>The user can demonstrate on a projector or computer, or print the presentation and make it into a film to be used</a:t>
              </a:r>
            </a:p>
          </p:txBody>
        </p:sp>
        <p:sp>
          <p:nvSpPr>
            <p:cNvPr id="1005" name="标题文字添加"/>
            <p:cNvSpPr txBox="1"/>
            <p:nvPr/>
          </p:nvSpPr>
          <p:spPr>
            <a:xfrm>
              <a:off x="0" y="0"/>
              <a:ext cx="2241975" cy="408940"/>
            </a:xfrm>
            <a:prstGeom prst="rect">
              <a:avLst/>
            </a:prstGeom>
            <a:noFill/>
            <a:ln>
              <a:noFill/>
            </a:ln>
          </p:spPr>
          <p:txBody>
            <a:bodyPr wrap="square" lIns="45719" tIns="45719" rIns="45719" bIns="45719" numCol="1" anchor="t">
              <a:spAutoFit/>
            </a:bodyPr>
            <a:lstStyle>
              <a:lvl1pPr lvl="0">
                <a:lnSpc>
                  <a:spcPct val="120000"/>
                </a:lnSpc>
                <a:defRPr b="1">
                  <a:solidFill>
                    <a:srgbClr val="595959"/>
                  </a:solidFill>
                  <a:latin typeface="Helvetica"/>
                  <a:ea typeface="Helvetica"/>
                </a:defRPr>
              </a:lvl1pPr>
            </a:lstStyle>
            <a:p>
              <a:pPr>
                <a:defRPr>
                  <a:latin typeface="Arial"/>
                  <a:ea typeface="Arial"/>
                </a:defRPr>
              </a:pPr>
              <a:r>
                <a:rPr>
                  <a:latin typeface="Helvetica"/>
                  <a:ea typeface="Helvetica"/>
                </a:rPr>
                <a:t>标题文字添加</a:t>
              </a:r>
            </a:p>
          </p:txBody>
        </p:sp>
      </p:grpSp>
      <p:grpSp>
        <p:nvGrpSpPr>
          <p:cNvPr id="1009" name="成组"/>
          <p:cNvGrpSpPr/>
          <p:nvPr/>
        </p:nvGrpSpPr>
        <p:grpSpPr>
          <a:xfrm>
            <a:off x="7825255" y="4268837"/>
            <a:ext cx="3038256" cy="1377515"/>
            <a:chOff x="0" y="0"/>
            <a:chExt cx="3038255" cy="1377514"/>
          </a:xfrm>
        </p:grpSpPr>
        <p:sp>
          <p:nvSpPr>
            <p:cNvPr id="1007" name="The user can demonstrate on a projector or computer, or print the presentation and make it into a film to be used"/>
            <p:cNvSpPr txBox="1"/>
            <p:nvPr/>
          </p:nvSpPr>
          <p:spPr>
            <a:xfrm>
              <a:off x="0" y="409774"/>
              <a:ext cx="3038256" cy="967741"/>
            </a:xfrm>
            <a:prstGeom prst="rect">
              <a:avLst/>
            </a:prstGeom>
            <a:noFill/>
            <a:ln>
              <a:noFill/>
            </a:ln>
          </p:spPr>
          <p:txBody>
            <a:bodyPr wrap="square" lIns="45719" tIns="45719" rIns="45719" bIns="45719" numCol="1" anchor="t">
              <a:spAutoFit/>
            </a:bodyPr>
            <a:lstStyle>
              <a:lvl1pPr lvl="0">
                <a:lnSpc>
                  <a:spcPct val="120000"/>
                </a:lnSpc>
                <a:defRPr sz="1200">
                  <a:solidFill>
                    <a:srgbClr val="80807F"/>
                  </a:solidFill>
                  <a:latin typeface="Century Gothic"/>
                  <a:ea typeface="Century Gothic"/>
                </a:defRPr>
              </a:lvl1pPr>
            </a:lstStyle>
            <a:p>
              <a:r>
                <a:t>The user can demonstrate on a projector or computer, or print the presentation and make it into a film to be used</a:t>
              </a:r>
            </a:p>
          </p:txBody>
        </p:sp>
        <p:sp>
          <p:nvSpPr>
            <p:cNvPr id="1008" name="标题文字添加"/>
            <p:cNvSpPr txBox="1"/>
            <p:nvPr/>
          </p:nvSpPr>
          <p:spPr>
            <a:xfrm>
              <a:off x="0" y="0"/>
              <a:ext cx="2241975" cy="408940"/>
            </a:xfrm>
            <a:prstGeom prst="rect">
              <a:avLst/>
            </a:prstGeom>
            <a:noFill/>
            <a:ln>
              <a:noFill/>
            </a:ln>
          </p:spPr>
          <p:txBody>
            <a:bodyPr wrap="square" lIns="45719" tIns="45719" rIns="45719" bIns="45719" numCol="1" anchor="t">
              <a:spAutoFit/>
            </a:bodyPr>
            <a:lstStyle>
              <a:lvl1pPr lvl="0">
                <a:lnSpc>
                  <a:spcPct val="120000"/>
                </a:lnSpc>
                <a:defRPr b="1">
                  <a:solidFill>
                    <a:srgbClr val="595959"/>
                  </a:solidFill>
                  <a:latin typeface="Helvetica"/>
                  <a:ea typeface="Helvetica"/>
                </a:defRPr>
              </a:lvl1pPr>
            </a:lstStyle>
            <a:p>
              <a:pPr>
                <a:defRPr>
                  <a:latin typeface="Arial"/>
                  <a:ea typeface="Arial"/>
                </a:defRPr>
              </a:pPr>
              <a:r>
                <a:rPr>
                  <a:latin typeface="Helvetica"/>
                  <a:ea typeface="Helvetica"/>
                </a:rPr>
                <a:t>标题文字添加</a:t>
              </a:r>
            </a:p>
          </p:txBody>
        </p:sp>
      </p:grpSp>
      <p:sp>
        <p:nvSpPr>
          <p:cNvPr id="1010" name="形状"/>
          <p:cNvSpPr/>
          <p:nvPr/>
        </p:nvSpPr>
        <p:spPr>
          <a:xfrm>
            <a:off x="-134022" y="2"/>
            <a:ext cx="5032668" cy="419101"/>
          </a:xfrm>
          <a:custGeom>
            <a:rect l="0" t="0" r="r" b="b"/>
            <a:pathLst>
              <a:path w="5032668" h="419101" fill="norm" stroke="1">
                <a:moveTo>
                  <a:pt x="104847" y="0"/>
                </a:moveTo>
                <a:lnTo>
                  <a:pt x="5032668" y="0"/>
                </a:lnTo>
                <a:lnTo>
                  <a:pt x="4927821" y="419101"/>
                </a:lnTo>
                <a:lnTo>
                  <a:pt x="0" y="419101"/>
                </a:lnTo>
                <a:close/>
              </a:path>
            </a:pathLst>
          </a:custGeom>
          <a:solidFill>
            <a:srgbClr val="323F4F"/>
          </a:solidFill>
          <a:ln w="12700">
            <a:miter/>
          </a:ln>
        </p:spPr>
        <p:txBody>
          <a:bodyPr lIns="45719" rIns="45719" anchor="ctr"/>
          <a:lstStyle/>
          <a:p>
            <a:pPr algn="ctr">
              <a:defRPr>
                <a:solidFill>
                  <a:srgbClr val="FFFFFF"/>
                </a:solidFill>
              </a:defRPr>
            </a:pPr>
          </a:p>
        </p:txBody>
      </p:sp>
      <p:grpSp>
        <p:nvGrpSpPr>
          <p:cNvPr id="1017" name="成组"/>
          <p:cNvGrpSpPr/>
          <p:nvPr/>
        </p:nvGrpSpPr>
        <p:grpSpPr>
          <a:xfrm>
            <a:off x="-391195" y="-2"/>
            <a:ext cx="1417774" cy="723903"/>
            <a:chOff x="0" y="0"/>
            <a:chExt cx="1417773" cy="723901"/>
          </a:xfrm>
        </p:grpSpPr>
        <p:sp>
          <p:nvSpPr>
            <p:cNvPr id="1011" name="形状"/>
            <p:cNvSpPr/>
            <p:nvPr/>
          </p:nvSpPr>
          <p:spPr>
            <a:xfrm>
              <a:off x="525703" y="0"/>
              <a:ext cx="278919" cy="723902"/>
            </a:xfrm>
            <a:custGeom>
              <a:rect l="0" t="0" r="r" b="b"/>
              <a:pathLst>
                <a:path w="278919" h="723902" fill="norm" stroke="1">
                  <a:moveTo>
                    <a:pt x="180975" y="0"/>
                  </a:moveTo>
                  <a:lnTo>
                    <a:pt x="278919" y="0"/>
                  </a:lnTo>
                  <a:lnTo>
                    <a:pt x="97944" y="723902"/>
                  </a:lnTo>
                  <a:lnTo>
                    <a:pt x="0" y="723902"/>
                  </a:lnTo>
                  <a:close/>
                </a:path>
              </a:pathLst>
            </a:custGeom>
            <a:solidFill>
              <a:srgbClr val="FFC200"/>
            </a:solidFill>
            <a:ln>
              <a:noFill/>
            </a:ln>
          </p:spPr>
          <p:txBody>
            <a:bodyPr wrap="square" lIns="45719" tIns="45719" rIns="45719" bIns="45719" numCol="1" anchor="ctr"/>
            <a:lstStyle/>
            <a:p>
              <a:pPr algn="ctr">
                <a:defRPr>
                  <a:solidFill>
                    <a:srgbClr val="FFFFFF"/>
                  </a:solidFill>
                </a:defRPr>
              </a:pPr>
            </a:p>
          </p:txBody>
        </p:sp>
        <p:sp>
          <p:nvSpPr>
            <p:cNvPr id="1012" name="形状"/>
            <p:cNvSpPr/>
            <p:nvPr/>
          </p:nvSpPr>
          <p:spPr>
            <a:xfrm>
              <a:off x="678991" y="0"/>
              <a:ext cx="278919" cy="723902"/>
            </a:xfrm>
            <a:custGeom>
              <a:rect l="0" t="0" r="r" b="b"/>
              <a:pathLst>
                <a:path w="278919" h="723902" fill="norm" stroke="1">
                  <a:moveTo>
                    <a:pt x="180975" y="0"/>
                  </a:moveTo>
                  <a:lnTo>
                    <a:pt x="278919" y="0"/>
                  </a:lnTo>
                  <a:lnTo>
                    <a:pt x="97944" y="723902"/>
                  </a:lnTo>
                  <a:lnTo>
                    <a:pt x="0" y="723902"/>
                  </a:lnTo>
                  <a:close/>
                </a:path>
              </a:pathLst>
            </a:custGeom>
            <a:solidFill>
              <a:srgbClr val="FFC200"/>
            </a:solidFill>
            <a:ln>
              <a:noFill/>
            </a:ln>
          </p:spPr>
          <p:txBody>
            <a:bodyPr wrap="square" lIns="45719" tIns="45719" rIns="45719" bIns="45719" numCol="1" anchor="ctr"/>
            <a:lstStyle/>
            <a:p>
              <a:pPr algn="ctr">
                <a:defRPr>
                  <a:solidFill>
                    <a:srgbClr val="FFFFFF"/>
                  </a:solidFill>
                </a:defRPr>
              </a:pPr>
            </a:p>
          </p:txBody>
        </p:sp>
        <p:sp>
          <p:nvSpPr>
            <p:cNvPr id="1013" name="形状"/>
            <p:cNvSpPr/>
            <p:nvPr/>
          </p:nvSpPr>
          <p:spPr>
            <a:xfrm>
              <a:off x="832279" y="0"/>
              <a:ext cx="278919" cy="723902"/>
            </a:xfrm>
            <a:custGeom>
              <a:rect l="0" t="0" r="r" b="b"/>
              <a:pathLst>
                <a:path w="278919" h="723902" fill="norm" stroke="1">
                  <a:moveTo>
                    <a:pt x="180975" y="0"/>
                  </a:moveTo>
                  <a:lnTo>
                    <a:pt x="278919" y="0"/>
                  </a:lnTo>
                  <a:lnTo>
                    <a:pt x="97944" y="723902"/>
                  </a:lnTo>
                  <a:lnTo>
                    <a:pt x="0" y="723902"/>
                  </a:lnTo>
                  <a:close/>
                </a:path>
              </a:pathLst>
            </a:custGeom>
            <a:solidFill>
              <a:srgbClr val="FFC200"/>
            </a:solidFill>
            <a:ln>
              <a:noFill/>
            </a:ln>
          </p:spPr>
          <p:txBody>
            <a:bodyPr wrap="square" lIns="45719" tIns="45719" rIns="45719" bIns="45719" numCol="1" anchor="ctr"/>
            <a:lstStyle/>
            <a:p>
              <a:pPr algn="ctr">
                <a:defRPr>
                  <a:solidFill>
                    <a:srgbClr val="FFFFFF"/>
                  </a:solidFill>
                </a:defRPr>
              </a:pPr>
            </a:p>
          </p:txBody>
        </p:sp>
        <p:sp>
          <p:nvSpPr>
            <p:cNvPr id="1014" name="形状"/>
            <p:cNvSpPr/>
            <p:nvPr/>
          </p:nvSpPr>
          <p:spPr>
            <a:xfrm>
              <a:off x="985567" y="0"/>
              <a:ext cx="278919" cy="723902"/>
            </a:xfrm>
            <a:custGeom>
              <a:rect l="0" t="0" r="r" b="b"/>
              <a:pathLst>
                <a:path w="278919" h="723902" fill="norm" stroke="1">
                  <a:moveTo>
                    <a:pt x="180975" y="0"/>
                  </a:moveTo>
                  <a:lnTo>
                    <a:pt x="278919" y="0"/>
                  </a:lnTo>
                  <a:lnTo>
                    <a:pt x="97944" y="723902"/>
                  </a:lnTo>
                  <a:lnTo>
                    <a:pt x="0" y="723902"/>
                  </a:lnTo>
                  <a:close/>
                </a:path>
              </a:pathLst>
            </a:custGeom>
            <a:solidFill>
              <a:srgbClr val="FFC200"/>
            </a:solidFill>
            <a:ln>
              <a:noFill/>
            </a:ln>
          </p:spPr>
          <p:txBody>
            <a:bodyPr wrap="square" lIns="45719" tIns="45719" rIns="45719" bIns="45719" numCol="1" anchor="ctr"/>
            <a:lstStyle/>
            <a:p>
              <a:pPr algn="ctr">
                <a:defRPr>
                  <a:solidFill>
                    <a:srgbClr val="FFFFFF"/>
                  </a:solidFill>
                </a:defRPr>
              </a:pPr>
            </a:p>
          </p:txBody>
        </p:sp>
        <p:sp>
          <p:nvSpPr>
            <p:cNvPr id="1015" name="形状"/>
            <p:cNvSpPr/>
            <p:nvPr/>
          </p:nvSpPr>
          <p:spPr>
            <a:xfrm>
              <a:off x="1138856" y="0"/>
              <a:ext cx="278919" cy="723902"/>
            </a:xfrm>
            <a:custGeom>
              <a:rect l="0" t="0" r="r" b="b"/>
              <a:pathLst>
                <a:path w="278919" h="723902" fill="norm" stroke="1">
                  <a:moveTo>
                    <a:pt x="180975" y="0"/>
                  </a:moveTo>
                  <a:lnTo>
                    <a:pt x="278919" y="0"/>
                  </a:lnTo>
                  <a:lnTo>
                    <a:pt x="97944" y="723902"/>
                  </a:lnTo>
                  <a:lnTo>
                    <a:pt x="0" y="723902"/>
                  </a:lnTo>
                  <a:close/>
                </a:path>
              </a:pathLst>
            </a:custGeom>
            <a:solidFill>
              <a:srgbClr val="FFC200"/>
            </a:solidFill>
            <a:ln>
              <a:noFill/>
            </a:ln>
          </p:spPr>
          <p:txBody>
            <a:bodyPr wrap="square" lIns="45719" tIns="45719" rIns="45719" bIns="45719" numCol="1" anchor="ctr"/>
            <a:lstStyle/>
            <a:p>
              <a:pPr algn="ctr">
                <a:defRPr>
                  <a:solidFill>
                    <a:srgbClr val="FFFFFF"/>
                  </a:solidFill>
                </a:defRPr>
              </a:pPr>
            </a:p>
          </p:txBody>
        </p:sp>
        <p:sp>
          <p:nvSpPr>
            <p:cNvPr id="1016" name="形状"/>
            <p:cNvSpPr/>
            <p:nvPr/>
          </p:nvSpPr>
          <p:spPr>
            <a:xfrm>
              <a:off x="0" y="-1"/>
              <a:ext cx="651334" cy="723903"/>
            </a:xfrm>
            <a:custGeom>
              <a:rect l="0" t="0" r="r" b="b"/>
              <a:pathLst>
                <a:path w="651334" h="723903" fill="norm" stroke="1">
                  <a:moveTo>
                    <a:pt x="180986" y="0"/>
                  </a:moveTo>
                  <a:lnTo>
                    <a:pt x="651334" y="0"/>
                  </a:lnTo>
                  <a:lnTo>
                    <a:pt x="470348" y="723903"/>
                  </a:lnTo>
                  <a:lnTo>
                    <a:pt x="0" y="723903"/>
                  </a:lnTo>
                  <a:close/>
                </a:path>
              </a:pathLst>
            </a:custGeom>
            <a:solidFill>
              <a:srgbClr val="FFC200"/>
            </a:solidFill>
            <a:ln>
              <a:noFill/>
            </a:ln>
          </p:spPr>
          <p:txBody>
            <a:bodyPr wrap="square" lIns="45719" tIns="45719" rIns="45719" bIns="45719" numCol="1" anchor="ctr"/>
            <a:lstStyle/>
            <a:p>
              <a:pPr algn="ctr">
                <a:defRPr>
                  <a:solidFill>
                    <a:srgbClr val="FFFFFF"/>
                  </a:solidFill>
                </a:defRPr>
              </a:pPr>
            </a:p>
          </p:txBody>
        </p:sp>
      </p:grpSp>
      <p:sp>
        <p:nvSpPr>
          <p:cNvPr id="1018" name="线条"/>
          <p:cNvSpPr/>
          <p:nvPr/>
        </p:nvSpPr>
        <p:spPr>
          <a:xfrm>
            <a:off x="1026579" y="549329"/>
            <a:ext cx="11165421" cy="1"/>
          </a:xfrm>
          <a:prstGeom prst="line">
            <a:avLst/>
          </a:prstGeom>
          <a:ln w="28575">
            <a:solidFill>
              <a:srgbClr val="323F4F"/>
            </a:solidFill>
            <a:miter/>
          </a:ln>
        </p:spPr>
        <p:txBody>
          <a:bodyPr lIns="0" tIns="0" rIns="0" bIns="0"/>
          <a:lstStyle/>
          <a:p>
            <a:pPr>
              <a:defRPr sz="1200">
                <a:latin typeface="Helvetica"/>
                <a:ea typeface="Helvetica"/>
              </a:defRPr>
            </a:pPr>
          </a:p>
        </p:txBody>
      </p:sp>
      <p:sp>
        <p:nvSpPr>
          <p:cNvPr id="1019" name="标题文字添加"/>
          <p:cNvSpPr txBox="1"/>
          <p:nvPr/>
        </p:nvSpPr>
        <p:spPr>
          <a:xfrm>
            <a:off x="1111041" y="683638"/>
            <a:ext cx="2542541" cy="662941"/>
          </a:xfrm>
          <a:prstGeom prst="rect">
            <a:avLst/>
          </a:prstGeom>
          <a:ln w="12700">
            <a:miter/>
          </a:ln>
        </p:spPr>
        <p:txBody>
          <a:bodyPr wrap="none" lIns="45719" rIns="45719">
            <a:spAutoFit/>
          </a:bodyPr>
          <a:lstStyle>
            <a:lvl1pPr lvl="0" algn="ctr">
              <a:defRPr sz="3200" b="1">
                <a:solidFill>
                  <a:srgbClr val="44546A"/>
                </a:solidFill>
                <a:latin typeface="Helvetica"/>
                <a:ea typeface="Helvetica"/>
              </a:defRPr>
            </a:lvl1pPr>
          </a:lstStyle>
          <a:p>
            <a:pPr>
              <a:defRPr>
                <a:latin typeface="Century Gothic"/>
                <a:ea typeface="Century Gothic"/>
              </a:defRPr>
            </a:pPr>
            <a:r>
              <a:rPr>
                <a:latin typeface="Helvetica"/>
                <a:ea typeface="Helvetica"/>
              </a:rPr>
              <a:t>标题文字添加</a:t>
            </a:r>
          </a:p>
        </p:txBody>
      </p:sp>
      <p:sp>
        <p:nvSpPr>
          <p:cNvPr id="1020" name="The user can demonstrate on a projector or computer, or print the presentation and make it into a film to be used"/>
          <p:cNvSpPr txBox="1"/>
          <p:nvPr/>
        </p:nvSpPr>
        <p:spPr>
          <a:xfrm>
            <a:off x="3838333" y="768276"/>
            <a:ext cx="5080001" cy="396241"/>
          </a:xfrm>
          <a:prstGeom prst="rect">
            <a:avLst/>
          </a:prstGeom>
          <a:ln w="12700">
            <a:miter/>
          </a:ln>
        </p:spPr>
        <p:txBody>
          <a:bodyPr lIns="45719" rIns="45719">
            <a:spAutoFit/>
          </a:bodyPr>
          <a:lstStyle>
            <a:lvl1pPr lvl="0">
              <a:defRPr sz="1000">
                <a:solidFill>
                  <a:srgbClr val="A6A6A6"/>
                </a:solidFill>
                <a:latin typeface="Century Gothic"/>
                <a:ea typeface="Century Gothic"/>
              </a:defRPr>
            </a:lvl1pPr>
          </a:lstStyle>
          <a:p>
            <a:r>
              <a:t>The user can demonstrate on a projector or computer, or print the presentation and make it into a film to be used</a:t>
            </a:r>
          </a:p>
        </p:txBody>
      </p:sp>
    </p:spTree>
  </p:cSld>
  <p:clrMapOvr>
    <a:masterClrMapping/>
  </p:clrMapOvr>
  <p:timing>
    <p:tnLst>
      <p:par>
        <p:cTn id="1" dur="indefinite" restart="never" fill="hold" nodeType="tmRoot">
          <p:childTnLst>
            <p:seq>
              <p:cTn id="2" dur="indefinite" fill="hold" nodeType="mainSeq">
                <p:childTnLst>
                  <p:par>
                    <p:cTn id="3" fill="hold">
                      <p:stCondLst>
                        <p:cond delay="indefinite"/>
                        <p:cond evt="onBegin">
                          <p:tn val="2"/>
                        </p:cond>
                      </p:stCondLst>
                      <p:childTnLst>
                        <p:par>
                          <p:cTn id="4" fill="hold">
                            <p:stCondLst>
                              <p:cond delay="0"/>
                            </p:stCondLst>
                            <p:childTnLst>
                              <p:par>
                                <p:cTn id="5" presetID="2" presetClass="entr" presetSubtype="4" fill="hold" nodeType="afterEffect">
                                  <p:stCondLst>
                                    <p:cond delay="0"/>
                                  </p:stCondLst>
                                  <p:childTnLst>
                                    <p:set>
                                      <p:cBhvr>
                                        <p:cTn id="6" fill="hold"/>
                                        <p:tgtEl>
                                          <p:spTgt spid="992"/>
                                        </p:tgtEl>
                                        <p:attrNameLst>
                                          <p:attrName>style.visibility</p:attrName>
                                        </p:attrNameLst>
                                      </p:cBhvr>
                                      <p:to>
                                        <p:strVal val="visible"/>
                                      </p:to>
                                    </p:set>
                                    <p:anim calcmode="lin" valueType="num">
                                      <p:cBhvr>
                                        <p:cTn id="7" dur="1000" fill="hold"/>
                                        <p:tgtEl>
                                          <p:spTgt spid="992"/>
                                        </p:tgtEl>
                                        <p:attrNameLst>
                                          <p:attrName>ppt_x</p:attrName>
                                        </p:attrNameLst>
                                      </p:cBhvr>
                                      <p:tavLst>
                                        <p:tav tm="0">
                                          <p:val>
                                            <p:strVal val="#ppt_x"/>
                                          </p:val>
                                        </p:tav>
                                        <p:tav tm="100000">
                                          <p:val>
                                            <p:strVal val="#ppt_x"/>
                                          </p:val>
                                        </p:tav>
                                      </p:tavLst>
                                    </p:anim>
                                    <p:anim calcmode="lin" valueType="num">
                                      <p:cBhvr>
                                        <p:cTn id="8" dur="1000" fill="hold"/>
                                        <p:tgtEl>
                                          <p:spTgt spid="992"/>
                                        </p:tgtEl>
                                        <p:attrNameLst>
                                          <p:attrName>ppt_y</p:attrName>
                                        </p:attrNameLst>
                                      </p:cBhvr>
                                      <p:tavLst>
                                        <p:tav tm="0">
                                          <p:val>
                                            <p:strVal val="1+#ppt_h/2"/>
                                          </p:val>
                                        </p:tav>
                                        <p:tav tm="100000">
                                          <p:val>
                                            <p:strVal val="#ppt_y"/>
                                          </p:val>
                                        </p:tav>
                                      </p:tavLst>
                                    </p:anim>
                                  </p:childTnLst>
                                </p:cTn>
                              </p:par>
                            </p:childTnLst>
                          </p:cTn>
                        </p:par>
                        <p:par>
                          <p:cTn id="9" fill="hold">
                            <p:stCondLst>
                              <p:cond delay="2000"/>
                            </p:stCondLst>
                            <p:childTnLst>
                              <p:par>
                                <p:cTn id="10" presetID="2" presetClass="entr" presetSubtype="4" fill="hold" nodeType="afterEffect">
                                  <p:stCondLst>
                                    <p:cond delay="0"/>
                                  </p:stCondLst>
                                  <p:childTnLst>
                                    <p:set>
                                      <p:cBhvr>
                                        <p:cTn id="11" fill="hold"/>
                                        <p:tgtEl>
                                          <p:spTgt spid="993"/>
                                        </p:tgtEl>
                                        <p:attrNameLst>
                                          <p:attrName>style.visibility</p:attrName>
                                        </p:attrNameLst>
                                      </p:cBhvr>
                                      <p:to>
                                        <p:strVal val="visible"/>
                                      </p:to>
                                    </p:set>
                                    <p:anim calcmode="lin" valueType="num">
                                      <p:cBhvr>
                                        <p:cTn id="12" dur="1000" fill="hold"/>
                                        <p:tgtEl>
                                          <p:spTgt spid="993"/>
                                        </p:tgtEl>
                                        <p:attrNameLst>
                                          <p:attrName>ppt_x</p:attrName>
                                        </p:attrNameLst>
                                      </p:cBhvr>
                                      <p:tavLst>
                                        <p:tav tm="0">
                                          <p:val>
                                            <p:strVal val="#ppt_x"/>
                                          </p:val>
                                        </p:tav>
                                        <p:tav tm="100000">
                                          <p:val>
                                            <p:strVal val="#ppt_x"/>
                                          </p:val>
                                        </p:tav>
                                      </p:tavLst>
                                    </p:anim>
                                    <p:anim calcmode="lin" valueType="num">
                                      <p:cBhvr>
                                        <p:cTn id="13" dur="1000" fill="hold"/>
                                        <p:tgtEl>
                                          <p:spTgt spid="993"/>
                                        </p:tgtEl>
                                        <p:attrNameLst>
                                          <p:attrName>ppt_y</p:attrName>
                                        </p:attrNameLst>
                                      </p:cBhvr>
                                      <p:tavLst>
                                        <p:tav tm="0">
                                          <p:val>
                                            <p:strVal val="1+#ppt_h/2"/>
                                          </p:val>
                                        </p:tav>
                                        <p:tav tm="100000">
                                          <p:val>
                                            <p:strVal val="#ppt_y"/>
                                          </p:val>
                                        </p:tav>
                                      </p:tavLst>
                                    </p:anim>
                                  </p:childTnLst>
                                </p:cTn>
                              </p:par>
                            </p:childTnLst>
                          </p:cTn>
                        </p:par>
                        <p:par>
                          <p:cTn id="14" fill="hold">
                            <p:stCondLst>
                              <p:cond delay="4000"/>
                            </p:stCondLst>
                            <p:childTnLst>
                              <p:par>
                                <p:cTn id="15" presetID="2" presetClass="entr" presetSubtype="4" fill="hold" nodeType="afterEffect">
                                  <p:stCondLst>
                                    <p:cond delay="0"/>
                                  </p:stCondLst>
                                  <p:childTnLst>
                                    <p:set>
                                      <p:cBhvr>
                                        <p:cTn id="16" fill="hold"/>
                                        <p:tgtEl>
                                          <p:spTgt spid="994"/>
                                        </p:tgtEl>
                                        <p:attrNameLst>
                                          <p:attrName>style.visibility</p:attrName>
                                        </p:attrNameLst>
                                      </p:cBhvr>
                                      <p:to>
                                        <p:strVal val="visible"/>
                                      </p:to>
                                    </p:set>
                                    <p:anim calcmode="lin" valueType="num">
                                      <p:cBhvr>
                                        <p:cTn id="17" dur="1000" fill="hold"/>
                                        <p:tgtEl>
                                          <p:spTgt spid="994"/>
                                        </p:tgtEl>
                                        <p:attrNameLst>
                                          <p:attrName>ppt_x</p:attrName>
                                        </p:attrNameLst>
                                      </p:cBhvr>
                                      <p:tavLst>
                                        <p:tav tm="0">
                                          <p:val>
                                            <p:strVal val="#ppt_x"/>
                                          </p:val>
                                        </p:tav>
                                        <p:tav tm="100000">
                                          <p:val>
                                            <p:strVal val="#ppt_x"/>
                                          </p:val>
                                        </p:tav>
                                      </p:tavLst>
                                    </p:anim>
                                    <p:anim calcmode="lin" valueType="num">
                                      <p:cBhvr>
                                        <p:cTn id="18" dur="1000" fill="hold"/>
                                        <p:tgtEl>
                                          <p:spTgt spid="994"/>
                                        </p:tgtEl>
                                        <p:attrNameLst>
                                          <p:attrName>ppt_y</p:attrName>
                                        </p:attrNameLst>
                                      </p:cBhvr>
                                      <p:tavLst>
                                        <p:tav tm="0">
                                          <p:val>
                                            <p:strVal val="1+#ppt_h/2"/>
                                          </p:val>
                                        </p:tav>
                                        <p:tav tm="100000">
                                          <p:val>
                                            <p:strVal val="#ppt_y"/>
                                          </p:val>
                                        </p:tav>
                                      </p:tavLst>
                                    </p:anim>
                                  </p:childTnLst>
                                </p:cTn>
                              </p:par>
                            </p:childTnLst>
                          </p:cTn>
                        </p:par>
                        <p:par>
                          <p:cTn id="19" fill="hold">
                            <p:stCondLst>
                              <p:cond delay="6000"/>
                            </p:stCondLst>
                            <p:childTnLst>
                              <p:par>
                                <p:cTn id="20" presetID="10" presetClass="entr" presetSubtype="0" fill="hold" nodeType="afterEffect">
                                  <p:stCondLst>
                                    <p:cond delay="0"/>
                                  </p:stCondLst>
                                  <p:childTnLst>
                                    <p:set>
                                      <p:cBhvr>
                                        <p:cTn dur="1" fill="hold">
                                          <p:stCondLst>
                                            <p:cond delay="0"/>
                                          </p:stCondLst>
                                        </p:cTn>
                                        <p:tgtEl>
                                          <p:spTgt spid="995"/>
                                        </p:tgtEl>
                                        <p:attrNameLst>
                                          <p:attrName>style.visibility</p:attrName>
                                        </p:attrNameLst>
                                      </p:cBhvr>
                                      <p:to>
                                        <p:strVal val="visible"/>
                                      </p:to>
                                    </p:set>
                                    <p:animEffect transition="in" filter="fade">
                                      <p:cBhvr>
                                        <p:cTn dur="500"/>
                                        <p:tgtEl>
                                          <p:spTgt spid="995"/>
                                        </p:tgtEl>
                                      </p:cBhvr>
                                    </p:animEffect>
                                  </p:childTnLst>
                                </p:cTn>
                              </p:par>
                            </p:childTnLst>
                          </p:cTn>
                        </p:par>
                        <p:par>
                          <p:cTn id="24" fill="hold">
                            <p:stCondLst>
                              <p:cond delay="6500"/>
                            </p:stCondLst>
                            <p:childTnLst>
                              <p:par>
                                <p:cTn id="25" presetID="10" presetClass="entr" presetSubtype="0" fill="hold" nodeType="afterEffect">
                                  <p:stCondLst>
                                    <p:cond delay="0"/>
                                  </p:stCondLst>
                                  <p:childTnLst>
                                    <p:set>
                                      <p:cBhvr>
                                        <p:cTn dur="1" fill="hold">
                                          <p:stCondLst>
                                            <p:cond delay="0"/>
                                          </p:stCondLst>
                                        </p:cTn>
                                        <p:tgtEl>
                                          <p:spTgt spid="996"/>
                                        </p:tgtEl>
                                        <p:attrNameLst>
                                          <p:attrName>style.visibility</p:attrName>
                                        </p:attrNameLst>
                                      </p:cBhvr>
                                      <p:to>
                                        <p:strVal val="visible"/>
                                      </p:to>
                                    </p:set>
                                    <p:animEffect transition="in" filter="fade">
                                      <p:cBhvr>
                                        <p:cTn dur="500"/>
                                        <p:tgtEl>
                                          <p:spTgt spid="996"/>
                                        </p:tgtEl>
                                      </p:cBhvr>
                                    </p:animEffect>
                                  </p:childTnLst>
                                </p:cTn>
                              </p:par>
                            </p:childTnLst>
                          </p:cTn>
                        </p:par>
                        <p:par>
                          <p:cTn id="29" fill="hold">
                            <p:stCondLst>
                              <p:cond delay="7000"/>
                            </p:stCondLst>
                            <p:childTnLst>
                              <p:par>
                                <p:cTn id="30" presetID="10" presetClass="entr" presetSubtype="0" fill="hold" nodeType="afterEffect">
                                  <p:stCondLst>
                                    <p:cond delay="0"/>
                                  </p:stCondLst>
                                  <p:childTnLst>
                                    <p:set>
                                      <p:cBhvr>
                                        <p:cTn dur="1" fill="hold">
                                          <p:stCondLst>
                                            <p:cond delay="0"/>
                                          </p:stCondLst>
                                        </p:cTn>
                                        <p:tgtEl>
                                          <p:spTgt spid="997"/>
                                        </p:tgtEl>
                                        <p:attrNameLst>
                                          <p:attrName>style.visibility</p:attrName>
                                        </p:attrNameLst>
                                      </p:cBhvr>
                                      <p:to>
                                        <p:strVal val="visible"/>
                                      </p:to>
                                    </p:set>
                                    <p:animEffect transition="in" filter="fade">
                                      <p:cBhvr>
                                        <p:cTn dur="500"/>
                                        <p:tgtEl>
                                          <p:spTgt spid="997"/>
                                        </p:tgtEl>
                                      </p:cBhvr>
                                    </p:animEffect>
                                  </p:childTnLst>
                                </p:cTn>
                              </p:par>
                            </p:childTnLst>
                          </p:cTn>
                        </p:par>
                        <p:par>
                          <p:cTn id="34" fill="hold">
                            <p:stCondLst>
                              <p:cond delay="7500"/>
                            </p:stCondLst>
                            <p:childTnLst>
                              <p:par>
                                <p:cTn id="35" presetID="10" presetClass="entr" presetSubtype="0" fill="hold" nodeType="afterEffect">
                                  <p:stCondLst>
                                    <p:cond delay="0"/>
                                  </p:stCondLst>
                                  <p:childTnLst>
                                    <p:set>
                                      <p:cBhvr>
                                        <p:cTn dur="1" fill="hold">
                                          <p:stCondLst>
                                            <p:cond delay="0"/>
                                          </p:stCondLst>
                                        </p:cTn>
                                        <p:tgtEl>
                                          <p:spTgt spid="998"/>
                                        </p:tgtEl>
                                        <p:attrNameLst>
                                          <p:attrName>style.visibility</p:attrName>
                                        </p:attrNameLst>
                                      </p:cBhvr>
                                      <p:to>
                                        <p:strVal val="visible"/>
                                      </p:to>
                                    </p:set>
                                    <p:animEffect transition="in" filter="fade">
                                      <p:cBhvr>
                                        <p:cTn dur="500"/>
                                        <p:tgtEl>
                                          <p:spTgt spid="998"/>
                                        </p:tgtEl>
                                      </p:cBhvr>
                                    </p:animEffect>
                                  </p:childTnLst>
                                </p:cTn>
                              </p:par>
                            </p:childTnLst>
                          </p:cTn>
                        </p:par>
                        <p:par>
                          <p:cTn id="39" fill="hold">
                            <p:stCondLst>
                              <p:cond delay="8000"/>
                            </p:stCondLst>
                            <p:childTnLst>
                              <p:par>
                                <p:cTn id="40" presetID="10" presetClass="entr" presetSubtype="0" fill="hold" nodeType="afterEffect">
                                  <p:stCondLst>
                                    <p:cond delay="0"/>
                                  </p:stCondLst>
                                  <p:childTnLst>
                                    <p:set>
                                      <p:cBhvr>
                                        <p:cTn dur="1" fill="hold">
                                          <p:stCondLst>
                                            <p:cond delay="0"/>
                                          </p:stCondLst>
                                        </p:cTn>
                                        <p:tgtEl>
                                          <p:spTgt spid="999"/>
                                        </p:tgtEl>
                                        <p:attrNameLst>
                                          <p:attrName>style.visibility</p:attrName>
                                        </p:attrNameLst>
                                      </p:cBhvr>
                                      <p:to>
                                        <p:strVal val="visible"/>
                                      </p:to>
                                    </p:set>
                                    <p:animEffect transition="in" filter="fade">
                                      <p:cBhvr>
                                        <p:cTn dur="500"/>
                                        <p:tgtEl>
                                          <p:spTgt spid="999"/>
                                        </p:tgtEl>
                                      </p:cBhvr>
                                    </p:animEffect>
                                  </p:childTnLst>
                                </p:cTn>
                              </p:par>
                            </p:childTnLst>
                          </p:cTn>
                        </p:par>
                        <p:par>
                          <p:cTn id="44" fill="hold">
                            <p:stCondLst>
                              <p:cond delay="8500"/>
                            </p:stCondLst>
                            <p:childTnLst>
                              <p:par>
                                <p:cTn id="45" presetID="10" presetClass="entr" presetSubtype="0" fill="hold" nodeType="afterEffect">
                                  <p:stCondLst>
                                    <p:cond delay="0"/>
                                  </p:stCondLst>
                                  <p:childTnLst>
                                    <p:set>
                                      <p:cBhvr>
                                        <p:cTn dur="1" fill="hold">
                                          <p:stCondLst>
                                            <p:cond delay="0"/>
                                          </p:stCondLst>
                                        </p:cTn>
                                        <p:tgtEl>
                                          <p:spTgt spid="1000"/>
                                        </p:tgtEl>
                                        <p:attrNameLst>
                                          <p:attrName>style.visibility</p:attrName>
                                        </p:attrNameLst>
                                      </p:cBhvr>
                                      <p:to>
                                        <p:strVal val="visible"/>
                                      </p:to>
                                    </p:set>
                                    <p:animEffect transition="in" filter="fade">
                                      <p:cBhvr>
                                        <p:cTn dur="500"/>
                                        <p:tgtEl>
                                          <p:spTgt spid="1000"/>
                                        </p:tgtEl>
                                      </p:cBhvr>
                                    </p:animEffect>
                                  </p:childTnLst>
                                </p:cTn>
                              </p:par>
                            </p:childTnLst>
                          </p:cTn>
                        </p:par>
                        <p:par>
                          <p:cTn id="49" fill="hold">
                            <p:stCondLst>
                              <p:cond delay="9000"/>
                            </p:stCondLst>
                            <p:childTnLst>
                              <p:par>
                                <p:cTn id="50" presetID="2" presetClass="entr" presetSubtype="4" fill="hold" nodeType="afterEffect">
                                  <p:stCondLst>
                                    <p:cond delay="0"/>
                                  </p:stCondLst>
                                  <p:childTnLst>
                                    <p:set>
                                      <p:cBhvr>
                                        <p:cTn id="51" fill="hold"/>
                                        <p:tgtEl>
                                          <p:spTgt spid="1003"/>
                                        </p:tgtEl>
                                        <p:attrNameLst>
                                          <p:attrName>style.visibility</p:attrName>
                                        </p:attrNameLst>
                                      </p:cBhvr>
                                      <p:to>
                                        <p:strVal val="visible"/>
                                      </p:to>
                                    </p:set>
                                    <p:anim calcmode="lin" valueType="num">
                                      <p:cBhvr>
                                        <p:cTn id="52" dur="1000" fill="hold"/>
                                        <p:tgtEl>
                                          <p:spTgt spid="1003"/>
                                        </p:tgtEl>
                                        <p:attrNameLst>
                                          <p:attrName>ppt_x</p:attrName>
                                        </p:attrNameLst>
                                      </p:cBhvr>
                                      <p:tavLst>
                                        <p:tav tm="0">
                                          <p:val>
                                            <p:strVal val="#ppt_x"/>
                                          </p:val>
                                        </p:tav>
                                        <p:tav tm="100000">
                                          <p:val>
                                            <p:strVal val="#ppt_x"/>
                                          </p:val>
                                        </p:tav>
                                      </p:tavLst>
                                    </p:anim>
                                    <p:anim calcmode="lin" valueType="num">
                                      <p:cBhvr>
                                        <p:cTn id="53" dur="1000" fill="hold"/>
                                        <p:tgtEl>
                                          <p:spTgt spid="1003"/>
                                        </p:tgtEl>
                                        <p:attrNameLst>
                                          <p:attrName>ppt_y</p:attrName>
                                        </p:attrNameLst>
                                      </p:cBhvr>
                                      <p:tavLst>
                                        <p:tav tm="0">
                                          <p:val>
                                            <p:strVal val="1+#ppt_h/2"/>
                                          </p:val>
                                        </p:tav>
                                        <p:tav tm="100000">
                                          <p:val>
                                            <p:strVal val="#ppt_y"/>
                                          </p:val>
                                        </p:tav>
                                      </p:tavLst>
                                    </p:anim>
                                  </p:childTnLst>
                                </p:cTn>
                              </p:par>
                            </p:childTnLst>
                          </p:cTn>
                        </p:par>
                        <p:par>
                          <p:cTn id="54" fill="hold">
                            <p:stCondLst>
                              <p:cond delay="11000"/>
                            </p:stCondLst>
                            <p:childTnLst>
                              <p:par>
                                <p:cTn id="55" presetID="2" presetClass="entr" presetSubtype="4" fill="hold" nodeType="afterEffect">
                                  <p:stCondLst>
                                    <p:cond delay="0"/>
                                  </p:stCondLst>
                                  <p:childTnLst>
                                    <p:set>
                                      <p:cBhvr>
                                        <p:cTn id="56" fill="hold"/>
                                        <p:tgtEl>
                                          <p:spTgt spid="1006"/>
                                        </p:tgtEl>
                                        <p:attrNameLst>
                                          <p:attrName>style.visibility</p:attrName>
                                        </p:attrNameLst>
                                      </p:cBhvr>
                                      <p:to>
                                        <p:strVal val="visible"/>
                                      </p:to>
                                    </p:set>
                                    <p:anim calcmode="lin" valueType="num">
                                      <p:cBhvr>
                                        <p:cTn id="57" dur="1000" fill="hold"/>
                                        <p:tgtEl>
                                          <p:spTgt spid="1006"/>
                                        </p:tgtEl>
                                        <p:attrNameLst>
                                          <p:attrName>ppt_x</p:attrName>
                                        </p:attrNameLst>
                                      </p:cBhvr>
                                      <p:tavLst>
                                        <p:tav tm="0">
                                          <p:val>
                                            <p:strVal val="#ppt_x"/>
                                          </p:val>
                                        </p:tav>
                                        <p:tav tm="100000">
                                          <p:val>
                                            <p:strVal val="#ppt_x"/>
                                          </p:val>
                                        </p:tav>
                                      </p:tavLst>
                                    </p:anim>
                                    <p:anim calcmode="lin" valueType="num">
                                      <p:cBhvr>
                                        <p:cTn id="58" dur="1000" fill="hold"/>
                                        <p:tgtEl>
                                          <p:spTgt spid="1006"/>
                                        </p:tgtEl>
                                        <p:attrNameLst>
                                          <p:attrName>ppt_y</p:attrName>
                                        </p:attrNameLst>
                                      </p:cBhvr>
                                      <p:tavLst>
                                        <p:tav tm="0">
                                          <p:val>
                                            <p:strVal val="1+#ppt_h/2"/>
                                          </p:val>
                                        </p:tav>
                                        <p:tav tm="100000">
                                          <p:val>
                                            <p:strVal val="#ppt_y"/>
                                          </p:val>
                                        </p:tav>
                                      </p:tavLst>
                                    </p:anim>
                                  </p:childTnLst>
                                </p:cTn>
                              </p:par>
                            </p:childTnLst>
                          </p:cTn>
                        </p:par>
                        <p:par>
                          <p:cTn id="59" fill="hold">
                            <p:stCondLst>
                              <p:cond delay="13000"/>
                            </p:stCondLst>
                            <p:childTnLst>
                              <p:par>
                                <p:cTn id="60" presetID="2" presetClass="entr" presetSubtype="4" fill="hold" nodeType="afterEffect">
                                  <p:stCondLst>
                                    <p:cond delay="0"/>
                                  </p:stCondLst>
                                  <p:childTnLst>
                                    <p:set>
                                      <p:cBhvr>
                                        <p:cTn id="61" fill="hold"/>
                                        <p:tgtEl>
                                          <p:spTgt spid="1009"/>
                                        </p:tgtEl>
                                        <p:attrNameLst>
                                          <p:attrName>style.visibility</p:attrName>
                                        </p:attrNameLst>
                                      </p:cBhvr>
                                      <p:to>
                                        <p:strVal val="visible"/>
                                      </p:to>
                                    </p:set>
                                    <p:anim calcmode="lin" valueType="num">
                                      <p:cBhvr>
                                        <p:cTn id="62" dur="1000" fill="hold"/>
                                        <p:tgtEl>
                                          <p:spTgt spid="1009"/>
                                        </p:tgtEl>
                                        <p:attrNameLst>
                                          <p:attrName>ppt_x</p:attrName>
                                        </p:attrNameLst>
                                      </p:cBhvr>
                                      <p:tavLst>
                                        <p:tav tm="0">
                                          <p:val>
                                            <p:strVal val="#ppt_x"/>
                                          </p:val>
                                        </p:tav>
                                        <p:tav tm="100000">
                                          <p:val>
                                            <p:strVal val="#ppt_x"/>
                                          </p:val>
                                        </p:tav>
                                      </p:tavLst>
                                    </p:anim>
                                    <p:anim calcmode="lin" valueType="num">
                                      <p:cBhvr>
                                        <p:cTn id="63" dur="1000" fill="hold"/>
                                        <p:tgtEl>
                                          <p:spTgt spid="10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Sp="1">
  <p:cSld>
    <p:spTree>
      <p:nvGrpSpPr>
        <p:cNvPr id="1" name=""/>
        <p:cNvGrpSpPr/>
        <p:nvPr/>
      </p:nvGrpSpPr>
      <p:grpSpPr>
        <a:xfrm>
          <a:off x="0" y="0"/>
          <a:ext cx="0" cy="0"/>
          <a:chOff x="0" y="0"/>
          <a:chExt cx="0" cy="0"/>
        </a:xfrm>
      </p:grpSpPr>
      <p:sp>
        <p:nvSpPr>
          <p:cNvPr id="1022" name="圆形"/>
          <p:cNvSpPr/>
          <p:nvPr/>
        </p:nvSpPr>
        <p:spPr>
          <a:xfrm>
            <a:off x="2077938" y="2237240"/>
            <a:ext cx="3455471" cy="3455472"/>
          </a:xfrm>
          <a:prstGeom prst="ellipse">
            <a:avLst/>
          </a:prstGeom>
          <a:solidFill>
            <a:srgbClr val="FFC200"/>
          </a:solidFill>
          <a:ln w="12700">
            <a:miter/>
          </a:ln>
        </p:spPr>
        <p:txBody>
          <a:bodyPr lIns="45719" rIns="45719" anchor="ctr"/>
          <a:lstStyle/>
          <a:p>
            <a:pPr algn="ctr">
              <a:defRPr>
                <a:solidFill>
                  <a:srgbClr val="FFFFFF"/>
                </a:solidFill>
              </a:defRPr>
            </a:pPr>
          </a:p>
        </p:txBody>
      </p:sp>
      <p:sp>
        <p:nvSpPr>
          <p:cNvPr id="1023" name="圆形"/>
          <p:cNvSpPr/>
          <p:nvPr/>
        </p:nvSpPr>
        <p:spPr>
          <a:xfrm>
            <a:off x="6611838" y="2237239"/>
            <a:ext cx="3455471" cy="3455472"/>
          </a:xfrm>
          <a:prstGeom prst="ellipse">
            <a:avLst/>
          </a:prstGeom>
          <a:solidFill>
            <a:srgbClr val="323F4F"/>
          </a:solidFill>
          <a:ln w="12700">
            <a:miter/>
          </a:ln>
        </p:spPr>
        <p:txBody>
          <a:bodyPr lIns="45719" rIns="45719" anchor="ctr"/>
          <a:lstStyle/>
          <a:p>
            <a:pPr algn="ctr">
              <a:defRPr>
                <a:solidFill>
                  <a:srgbClr val="FFFFFF"/>
                </a:solidFill>
              </a:defRPr>
            </a:pPr>
          </a:p>
        </p:txBody>
      </p:sp>
      <p:grpSp>
        <p:nvGrpSpPr>
          <p:cNvPr id="1028" name="成组"/>
          <p:cNvGrpSpPr/>
          <p:nvPr/>
        </p:nvGrpSpPr>
        <p:grpSpPr>
          <a:xfrm>
            <a:off x="5146576" y="3038930"/>
            <a:ext cx="1852096" cy="1852093"/>
            <a:chOff x="0" y="0"/>
            <a:chExt cx="1852094" cy="1852091"/>
          </a:xfrm>
        </p:grpSpPr>
        <p:sp>
          <p:nvSpPr>
            <p:cNvPr id="1024" name="圆形"/>
            <p:cNvSpPr/>
            <p:nvPr/>
          </p:nvSpPr>
          <p:spPr>
            <a:xfrm>
              <a:off x="-1" y="0"/>
              <a:ext cx="1852096" cy="1852092"/>
            </a:xfrm>
            <a:prstGeom prst="ellipse">
              <a:avLst/>
            </a:prstGeom>
            <a:solidFill>
              <a:srgbClr val="FFFFFF"/>
            </a:solidFill>
            <a:ln>
              <a:noFill/>
            </a:ln>
          </p:spPr>
          <p:txBody>
            <a:bodyPr wrap="square" lIns="45719" tIns="45719" rIns="45719" bIns="45719" numCol="1" anchor="ctr"/>
            <a:lstStyle/>
            <a:p>
              <a:pPr algn="ctr">
                <a:defRPr>
                  <a:solidFill>
                    <a:srgbClr val="FFFFFF"/>
                  </a:solidFill>
                </a:defRPr>
              </a:pPr>
            </a:p>
          </p:txBody>
        </p:sp>
        <p:sp>
          <p:nvSpPr>
            <p:cNvPr id="1025" name="线条"/>
            <p:cNvSpPr/>
            <p:nvPr/>
          </p:nvSpPr>
          <p:spPr>
            <a:xfrm flipH="1">
              <a:off x="438802" y="397551"/>
              <a:ext cx="974488" cy="1056987"/>
            </a:xfrm>
            <a:prstGeom prst="line">
              <a:avLst/>
            </a:prstGeom>
            <a:noFill/>
            <a:ln w="19050" cap="flat">
              <a:solidFill>
                <a:srgbClr val="595959"/>
              </a:solidFill>
              <a:prstDash val="solid"/>
              <a:miter/>
            </a:ln>
          </p:spPr>
          <p:txBody>
            <a:bodyPr wrap="square" lIns="0" tIns="0" rIns="0" bIns="0" numCol="1" anchor="t"/>
            <a:lstStyle/>
            <a:p>
              <a:pPr>
                <a:defRPr sz="1200">
                  <a:latin typeface="Helvetica"/>
                  <a:ea typeface="Helvetica"/>
                </a:defRPr>
              </a:pPr>
            </a:p>
          </p:txBody>
        </p:sp>
        <p:sp>
          <p:nvSpPr>
            <p:cNvPr id="1026" name="形状"/>
            <p:cNvSpPr/>
            <p:nvPr/>
          </p:nvSpPr>
          <p:spPr>
            <a:xfrm rot="16200000">
              <a:off x="440351" y="436071"/>
              <a:ext cx="396241" cy="319201"/>
            </a:xfrm>
            <a:custGeom>
              <a:rect l="0" t="0" r="r" b="b"/>
              <a:pathLst>
                <a:path w="396241" h="319201" fill="norm" stroke="1">
                  <a:moveTo>
                    <a:pt x="201221" y="9296"/>
                  </a:moveTo>
                  <a:cubicBezTo>
                    <a:pt x="188838" y="21696"/>
                    <a:pt x="188838" y="41840"/>
                    <a:pt x="201221" y="54225"/>
                  </a:cubicBezTo>
                  <a:cubicBezTo>
                    <a:pt x="273957" y="127057"/>
                    <a:pt x="273957" y="127057"/>
                    <a:pt x="273957" y="127057"/>
                  </a:cubicBezTo>
                  <a:cubicBezTo>
                    <a:pt x="32506" y="127057"/>
                    <a:pt x="32506" y="127057"/>
                    <a:pt x="32506" y="127057"/>
                  </a:cubicBezTo>
                  <a:cubicBezTo>
                    <a:pt x="13923" y="127057"/>
                    <a:pt x="0" y="142560"/>
                    <a:pt x="0" y="159601"/>
                  </a:cubicBezTo>
                  <a:cubicBezTo>
                    <a:pt x="0" y="176641"/>
                    <a:pt x="13923" y="192144"/>
                    <a:pt x="32506" y="192144"/>
                  </a:cubicBezTo>
                  <a:cubicBezTo>
                    <a:pt x="273957" y="192144"/>
                    <a:pt x="273957" y="192144"/>
                    <a:pt x="273957" y="192144"/>
                  </a:cubicBezTo>
                  <a:cubicBezTo>
                    <a:pt x="201221" y="264961"/>
                    <a:pt x="201221" y="264961"/>
                    <a:pt x="201221" y="264961"/>
                  </a:cubicBezTo>
                  <a:cubicBezTo>
                    <a:pt x="188838" y="277361"/>
                    <a:pt x="188838" y="297505"/>
                    <a:pt x="201221" y="309905"/>
                  </a:cubicBezTo>
                  <a:cubicBezTo>
                    <a:pt x="207403" y="316097"/>
                    <a:pt x="215144" y="319201"/>
                    <a:pt x="222886" y="319201"/>
                  </a:cubicBezTo>
                  <a:cubicBezTo>
                    <a:pt x="232168" y="319201"/>
                    <a:pt x="239909" y="316097"/>
                    <a:pt x="246110" y="309905"/>
                  </a:cubicBezTo>
                  <a:cubicBezTo>
                    <a:pt x="396241" y="159601"/>
                    <a:pt x="396241" y="159601"/>
                    <a:pt x="396241" y="159601"/>
                  </a:cubicBezTo>
                  <a:cubicBezTo>
                    <a:pt x="246110" y="9296"/>
                    <a:pt x="246110" y="9296"/>
                    <a:pt x="246110" y="9296"/>
                  </a:cubicBezTo>
                  <a:cubicBezTo>
                    <a:pt x="233727" y="-3104"/>
                    <a:pt x="213603" y="-3104"/>
                    <a:pt x="201221" y="9296"/>
                  </a:cubicBezTo>
                  <a:close/>
                </a:path>
              </a:pathLst>
            </a:custGeom>
            <a:solidFill>
              <a:srgbClr val="FFC200"/>
            </a:solidFill>
            <a:ln>
              <a:noFill/>
            </a:ln>
          </p:spPr>
          <p:txBody>
            <a:bodyPr wrap="square" lIns="45719" tIns="45719" rIns="45719" bIns="45719" numCol="1" anchor="ctr"/>
            <a:lstStyle/>
            <a:p>
              <a:pPr algn="ctr" defTabSz="914400">
                <a:defRPr>
                  <a:solidFill>
                    <a:srgbClr val="FFFFFF"/>
                  </a:solidFill>
                </a:defRPr>
              </a:pPr>
            </a:p>
          </p:txBody>
        </p:sp>
        <p:sp>
          <p:nvSpPr>
            <p:cNvPr id="1027" name="形状"/>
            <p:cNvSpPr/>
            <p:nvPr/>
          </p:nvSpPr>
          <p:spPr>
            <a:xfrm rot="5400000">
              <a:off x="1067470" y="1096817"/>
              <a:ext cx="396241" cy="319201"/>
            </a:xfrm>
            <a:custGeom>
              <a:rect l="0" t="0" r="r" b="b"/>
              <a:pathLst>
                <a:path w="396241" h="319201" fill="norm" stroke="1">
                  <a:moveTo>
                    <a:pt x="201221" y="9296"/>
                  </a:moveTo>
                  <a:cubicBezTo>
                    <a:pt x="188838" y="21696"/>
                    <a:pt x="188838" y="41840"/>
                    <a:pt x="201221" y="54225"/>
                  </a:cubicBezTo>
                  <a:cubicBezTo>
                    <a:pt x="273957" y="127057"/>
                    <a:pt x="273957" y="127057"/>
                    <a:pt x="273957" y="127057"/>
                  </a:cubicBezTo>
                  <a:cubicBezTo>
                    <a:pt x="32506" y="127057"/>
                    <a:pt x="32506" y="127057"/>
                    <a:pt x="32506" y="127057"/>
                  </a:cubicBezTo>
                  <a:cubicBezTo>
                    <a:pt x="13923" y="127057"/>
                    <a:pt x="0" y="142560"/>
                    <a:pt x="0" y="159601"/>
                  </a:cubicBezTo>
                  <a:cubicBezTo>
                    <a:pt x="0" y="176641"/>
                    <a:pt x="13923" y="192144"/>
                    <a:pt x="32506" y="192144"/>
                  </a:cubicBezTo>
                  <a:cubicBezTo>
                    <a:pt x="273957" y="192144"/>
                    <a:pt x="273957" y="192144"/>
                    <a:pt x="273957" y="192144"/>
                  </a:cubicBezTo>
                  <a:cubicBezTo>
                    <a:pt x="201221" y="264961"/>
                    <a:pt x="201221" y="264961"/>
                    <a:pt x="201221" y="264961"/>
                  </a:cubicBezTo>
                  <a:cubicBezTo>
                    <a:pt x="188838" y="277361"/>
                    <a:pt x="188838" y="297505"/>
                    <a:pt x="201221" y="309905"/>
                  </a:cubicBezTo>
                  <a:cubicBezTo>
                    <a:pt x="207403" y="316097"/>
                    <a:pt x="215144" y="319201"/>
                    <a:pt x="222886" y="319201"/>
                  </a:cubicBezTo>
                  <a:cubicBezTo>
                    <a:pt x="232168" y="319201"/>
                    <a:pt x="239909" y="316097"/>
                    <a:pt x="246110" y="309905"/>
                  </a:cubicBezTo>
                  <a:cubicBezTo>
                    <a:pt x="396241" y="159601"/>
                    <a:pt x="396241" y="159601"/>
                    <a:pt x="396241" y="159601"/>
                  </a:cubicBezTo>
                  <a:cubicBezTo>
                    <a:pt x="246110" y="9296"/>
                    <a:pt x="246110" y="9296"/>
                    <a:pt x="246110" y="9296"/>
                  </a:cubicBezTo>
                  <a:cubicBezTo>
                    <a:pt x="233727" y="-3104"/>
                    <a:pt x="213603" y="-3104"/>
                    <a:pt x="201221" y="9296"/>
                  </a:cubicBezTo>
                  <a:close/>
                </a:path>
              </a:pathLst>
            </a:custGeom>
            <a:solidFill>
              <a:srgbClr val="323F4F"/>
            </a:solidFill>
            <a:ln>
              <a:noFill/>
            </a:ln>
          </p:spPr>
          <p:txBody>
            <a:bodyPr wrap="square" lIns="45719" tIns="45719" rIns="45719" bIns="45719" numCol="1" anchor="ctr"/>
            <a:lstStyle/>
            <a:p>
              <a:pPr algn="ctr" defTabSz="914400">
                <a:defRPr>
                  <a:solidFill>
                    <a:srgbClr val="FFFFFF"/>
                  </a:solidFill>
                </a:defRPr>
              </a:pPr>
            </a:p>
          </p:txBody>
        </p:sp>
      </p:grpSp>
      <p:sp>
        <p:nvSpPr>
          <p:cNvPr id="1029" name="线条"/>
          <p:cNvSpPr/>
          <p:nvPr/>
        </p:nvSpPr>
        <p:spPr>
          <a:xfrm>
            <a:off x="3056643" y="3369400"/>
            <a:ext cx="1498061" cy="1"/>
          </a:xfrm>
          <a:prstGeom prst="line">
            <a:avLst/>
          </a:prstGeom>
          <a:ln w="6350">
            <a:solidFill>
              <a:srgbClr val="FFFFFF"/>
            </a:solidFill>
            <a:miter/>
          </a:ln>
        </p:spPr>
        <p:txBody>
          <a:bodyPr lIns="0" tIns="0" rIns="0" bIns="0"/>
          <a:lstStyle/>
          <a:p>
            <a:pPr>
              <a:defRPr sz="1200">
                <a:latin typeface="Helvetica"/>
                <a:ea typeface="Helvetica"/>
              </a:defRPr>
            </a:pPr>
          </a:p>
        </p:txBody>
      </p:sp>
      <p:sp>
        <p:nvSpPr>
          <p:cNvPr id="1030" name="线条"/>
          <p:cNvSpPr/>
          <p:nvPr/>
        </p:nvSpPr>
        <p:spPr>
          <a:xfrm>
            <a:off x="7590542" y="3369400"/>
            <a:ext cx="1498061" cy="1"/>
          </a:xfrm>
          <a:prstGeom prst="line">
            <a:avLst/>
          </a:prstGeom>
          <a:ln w="6350">
            <a:solidFill>
              <a:srgbClr val="FFFFFF"/>
            </a:solidFill>
            <a:miter/>
          </a:ln>
        </p:spPr>
        <p:txBody>
          <a:bodyPr lIns="0" tIns="0" rIns="0" bIns="0"/>
          <a:lstStyle/>
          <a:p>
            <a:pPr>
              <a:defRPr sz="1200">
                <a:latin typeface="Helvetica"/>
                <a:ea typeface="Helvetica"/>
              </a:defRPr>
            </a:pPr>
          </a:p>
        </p:txBody>
      </p:sp>
      <p:grpSp>
        <p:nvGrpSpPr>
          <p:cNvPr id="1033" name="成组"/>
          <p:cNvGrpSpPr/>
          <p:nvPr/>
        </p:nvGrpSpPr>
        <p:grpSpPr>
          <a:xfrm>
            <a:off x="2738178" y="2900988"/>
            <a:ext cx="2241975" cy="1856928"/>
            <a:chOff x="0" y="0"/>
            <a:chExt cx="2241974" cy="1856927"/>
          </a:xfrm>
        </p:grpSpPr>
        <p:sp>
          <p:nvSpPr>
            <p:cNvPr id="1031" name="The user can demonstrate on a projector or computer, or print the presentation and make it into a film to be used"/>
            <p:cNvSpPr txBox="1"/>
            <p:nvPr/>
          </p:nvSpPr>
          <p:spPr>
            <a:xfrm>
              <a:off x="24992" y="597398"/>
              <a:ext cx="2191990" cy="1259530"/>
            </a:xfrm>
            <a:prstGeom prst="rect">
              <a:avLst/>
            </a:prstGeom>
            <a:noFill/>
            <a:ln>
              <a:noFill/>
            </a:ln>
          </p:spPr>
          <p:txBody>
            <a:bodyPr wrap="square" lIns="45719" tIns="45719" rIns="45719" bIns="45719" numCol="1" anchor="t">
              <a:spAutoFit/>
            </a:bodyPr>
            <a:lstStyle>
              <a:lvl1pPr lvl="0" algn="ctr">
                <a:lnSpc>
                  <a:spcPct val="120000"/>
                </a:lnSpc>
                <a:defRPr sz="1400">
                  <a:solidFill>
                    <a:srgbClr val="FFFFFF"/>
                  </a:solidFill>
                </a:defRPr>
              </a:lvl1pPr>
            </a:lstStyle>
            <a:p>
              <a:r>
                <a:t>The user can demonstrate on a projector or computer, or print the presentation and make it into a film to be used</a:t>
              </a:r>
            </a:p>
          </p:txBody>
        </p:sp>
        <p:sp>
          <p:nvSpPr>
            <p:cNvPr id="1032" name="标题文字添加"/>
            <p:cNvSpPr txBox="1"/>
            <p:nvPr/>
          </p:nvSpPr>
          <p:spPr>
            <a:xfrm>
              <a:off x="0" y="0"/>
              <a:ext cx="2241975" cy="408940"/>
            </a:xfrm>
            <a:prstGeom prst="rect">
              <a:avLst/>
            </a:prstGeom>
            <a:noFill/>
            <a:ln>
              <a:noFill/>
            </a:ln>
          </p:spPr>
          <p:txBody>
            <a:bodyPr wrap="square" lIns="45719" tIns="45719" rIns="45719" bIns="45719" numCol="1" anchor="t">
              <a:spAutoFit/>
            </a:bodyPr>
            <a:lstStyle>
              <a:lvl1pPr lvl="0" algn="ctr">
                <a:lnSpc>
                  <a:spcPct val="120000"/>
                </a:lnSpc>
                <a:defRPr b="1">
                  <a:solidFill>
                    <a:srgbClr val="FFFFFF"/>
                  </a:solidFill>
                  <a:latin typeface="Helvetica"/>
                  <a:ea typeface="Helvetica"/>
                </a:defRPr>
              </a:lvl1pPr>
            </a:lstStyle>
            <a:p>
              <a:pPr>
                <a:defRPr>
                  <a:latin typeface="Arial"/>
                  <a:ea typeface="Arial"/>
                </a:defRPr>
              </a:pPr>
              <a:r>
                <a:rPr>
                  <a:latin typeface="Helvetica"/>
                  <a:ea typeface="Helvetica"/>
                </a:rPr>
                <a:t>标题文字添加</a:t>
              </a:r>
            </a:p>
          </p:txBody>
        </p:sp>
      </p:grpSp>
      <p:grpSp>
        <p:nvGrpSpPr>
          <p:cNvPr id="1036" name="成组"/>
          <p:cNvGrpSpPr/>
          <p:nvPr/>
        </p:nvGrpSpPr>
        <p:grpSpPr>
          <a:xfrm>
            <a:off x="7216081" y="2900988"/>
            <a:ext cx="2241975" cy="1856928"/>
            <a:chOff x="0" y="0"/>
            <a:chExt cx="2241974" cy="1856927"/>
          </a:xfrm>
        </p:grpSpPr>
        <p:sp>
          <p:nvSpPr>
            <p:cNvPr id="1034" name="The user can demonstrate on a projector or computer, or print the presentation and make it into a film to be used"/>
            <p:cNvSpPr txBox="1"/>
            <p:nvPr/>
          </p:nvSpPr>
          <p:spPr>
            <a:xfrm>
              <a:off x="24992" y="597398"/>
              <a:ext cx="2191990" cy="1259530"/>
            </a:xfrm>
            <a:prstGeom prst="rect">
              <a:avLst/>
            </a:prstGeom>
            <a:noFill/>
            <a:ln>
              <a:noFill/>
            </a:ln>
          </p:spPr>
          <p:txBody>
            <a:bodyPr wrap="square" lIns="45719" tIns="45719" rIns="45719" bIns="45719" numCol="1" anchor="t">
              <a:spAutoFit/>
            </a:bodyPr>
            <a:lstStyle>
              <a:lvl1pPr lvl="0" algn="ctr">
                <a:lnSpc>
                  <a:spcPct val="120000"/>
                </a:lnSpc>
                <a:defRPr sz="1400">
                  <a:solidFill>
                    <a:srgbClr val="FFFFFF"/>
                  </a:solidFill>
                </a:defRPr>
              </a:lvl1pPr>
            </a:lstStyle>
            <a:p>
              <a:r>
                <a:t>The user can demonstrate on a projector or computer, or print the presentation and make it into a film to be used</a:t>
              </a:r>
            </a:p>
          </p:txBody>
        </p:sp>
        <p:sp>
          <p:nvSpPr>
            <p:cNvPr id="1035" name="标题文字添加"/>
            <p:cNvSpPr txBox="1"/>
            <p:nvPr/>
          </p:nvSpPr>
          <p:spPr>
            <a:xfrm>
              <a:off x="0" y="0"/>
              <a:ext cx="2241975" cy="408940"/>
            </a:xfrm>
            <a:prstGeom prst="rect">
              <a:avLst/>
            </a:prstGeom>
            <a:noFill/>
            <a:ln>
              <a:noFill/>
            </a:ln>
          </p:spPr>
          <p:txBody>
            <a:bodyPr wrap="square" lIns="45719" tIns="45719" rIns="45719" bIns="45719" numCol="1" anchor="t">
              <a:spAutoFit/>
            </a:bodyPr>
            <a:lstStyle>
              <a:lvl1pPr lvl="0" algn="ctr">
                <a:lnSpc>
                  <a:spcPct val="120000"/>
                </a:lnSpc>
                <a:defRPr b="1">
                  <a:solidFill>
                    <a:srgbClr val="FFFFFF"/>
                  </a:solidFill>
                  <a:latin typeface="Helvetica"/>
                  <a:ea typeface="Helvetica"/>
                </a:defRPr>
              </a:lvl1pPr>
            </a:lstStyle>
            <a:p>
              <a:pPr>
                <a:defRPr>
                  <a:latin typeface="Arial"/>
                  <a:ea typeface="Arial"/>
                </a:defRPr>
              </a:pPr>
              <a:r>
                <a:rPr>
                  <a:latin typeface="Helvetica"/>
                  <a:ea typeface="Helvetica"/>
                </a:rPr>
                <a:t>标题文字添加</a:t>
              </a:r>
            </a:p>
          </p:txBody>
        </p:sp>
      </p:grpSp>
      <p:sp>
        <p:nvSpPr>
          <p:cNvPr id="1037" name="形状"/>
          <p:cNvSpPr/>
          <p:nvPr/>
        </p:nvSpPr>
        <p:spPr>
          <a:xfrm>
            <a:off x="-134022" y="2"/>
            <a:ext cx="5032668" cy="419101"/>
          </a:xfrm>
          <a:custGeom>
            <a:rect l="0" t="0" r="r" b="b"/>
            <a:pathLst>
              <a:path w="5032668" h="419101" fill="norm" stroke="1">
                <a:moveTo>
                  <a:pt x="104847" y="0"/>
                </a:moveTo>
                <a:lnTo>
                  <a:pt x="5032668" y="0"/>
                </a:lnTo>
                <a:lnTo>
                  <a:pt x="4927821" y="419101"/>
                </a:lnTo>
                <a:lnTo>
                  <a:pt x="0" y="419101"/>
                </a:lnTo>
                <a:close/>
              </a:path>
            </a:pathLst>
          </a:custGeom>
          <a:solidFill>
            <a:srgbClr val="323F4F"/>
          </a:solidFill>
          <a:ln w="12700">
            <a:miter/>
          </a:ln>
        </p:spPr>
        <p:txBody>
          <a:bodyPr lIns="45719" rIns="45719" anchor="ctr"/>
          <a:lstStyle/>
          <a:p>
            <a:pPr algn="ctr">
              <a:defRPr>
                <a:solidFill>
                  <a:srgbClr val="FFFFFF"/>
                </a:solidFill>
              </a:defRPr>
            </a:pPr>
          </a:p>
        </p:txBody>
      </p:sp>
      <p:grpSp>
        <p:nvGrpSpPr>
          <p:cNvPr id="1044" name="成组"/>
          <p:cNvGrpSpPr/>
          <p:nvPr/>
        </p:nvGrpSpPr>
        <p:grpSpPr>
          <a:xfrm>
            <a:off x="-391195" y="-2"/>
            <a:ext cx="1417774" cy="723903"/>
            <a:chOff x="0" y="0"/>
            <a:chExt cx="1417773" cy="723901"/>
          </a:xfrm>
        </p:grpSpPr>
        <p:sp>
          <p:nvSpPr>
            <p:cNvPr id="1038" name="形状"/>
            <p:cNvSpPr/>
            <p:nvPr/>
          </p:nvSpPr>
          <p:spPr>
            <a:xfrm>
              <a:off x="525703" y="0"/>
              <a:ext cx="278919" cy="723902"/>
            </a:xfrm>
            <a:custGeom>
              <a:rect l="0" t="0" r="r" b="b"/>
              <a:pathLst>
                <a:path w="278919" h="723902" fill="norm" stroke="1">
                  <a:moveTo>
                    <a:pt x="180975" y="0"/>
                  </a:moveTo>
                  <a:lnTo>
                    <a:pt x="278919" y="0"/>
                  </a:lnTo>
                  <a:lnTo>
                    <a:pt x="97944" y="723902"/>
                  </a:lnTo>
                  <a:lnTo>
                    <a:pt x="0" y="723902"/>
                  </a:lnTo>
                  <a:close/>
                </a:path>
              </a:pathLst>
            </a:custGeom>
            <a:solidFill>
              <a:srgbClr val="FFC200"/>
            </a:solidFill>
            <a:ln>
              <a:noFill/>
            </a:ln>
          </p:spPr>
          <p:txBody>
            <a:bodyPr wrap="square" lIns="45719" tIns="45719" rIns="45719" bIns="45719" numCol="1" anchor="ctr"/>
            <a:lstStyle/>
            <a:p>
              <a:pPr algn="ctr">
                <a:defRPr>
                  <a:solidFill>
                    <a:srgbClr val="FFFFFF"/>
                  </a:solidFill>
                </a:defRPr>
              </a:pPr>
            </a:p>
          </p:txBody>
        </p:sp>
        <p:sp>
          <p:nvSpPr>
            <p:cNvPr id="1039" name="形状"/>
            <p:cNvSpPr/>
            <p:nvPr/>
          </p:nvSpPr>
          <p:spPr>
            <a:xfrm>
              <a:off x="678991" y="0"/>
              <a:ext cx="278919" cy="723902"/>
            </a:xfrm>
            <a:custGeom>
              <a:rect l="0" t="0" r="r" b="b"/>
              <a:pathLst>
                <a:path w="278919" h="723902" fill="norm" stroke="1">
                  <a:moveTo>
                    <a:pt x="180975" y="0"/>
                  </a:moveTo>
                  <a:lnTo>
                    <a:pt x="278919" y="0"/>
                  </a:lnTo>
                  <a:lnTo>
                    <a:pt x="97944" y="723902"/>
                  </a:lnTo>
                  <a:lnTo>
                    <a:pt x="0" y="723902"/>
                  </a:lnTo>
                  <a:close/>
                </a:path>
              </a:pathLst>
            </a:custGeom>
            <a:solidFill>
              <a:srgbClr val="FFC200"/>
            </a:solidFill>
            <a:ln>
              <a:noFill/>
            </a:ln>
          </p:spPr>
          <p:txBody>
            <a:bodyPr wrap="square" lIns="45719" tIns="45719" rIns="45719" bIns="45719" numCol="1" anchor="ctr"/>
            <a:lstStyle/>
            <a:p>
              <a:pPr algn="ctr">
                <a:defRPr>
                  <a:solidFill>
                    <a:srgbClr val="FFFFFF"/>
                  </a:solidFill>
                </a:defRPr>
              </a:pPr>
            </a:p>
          </p:txBody>
        </p:sp>
        <p:sp>
          <p:nvSpPr>
            <p:cNvPr id="1040" name="形状"/>
            <p:cNvSpPr/>
            <p:nvPr/>
          </p:nvSpPr>
          <p:spPr>
            <a:xfrm>
              <a:off x="832279" y="0"/>
              <a:ext cx="278919" cy="723902"/>
            </a:xfrm>
            <a:custGeom>
              <a:rect l="0" t="0" r="r" b="b"/>
              <a:pathLst>
                <a:path w="278919" h="723902" fill="norm" stroke="1">
                  <a:moveTo>
                    <a:pt x="180975" y="0"/>
                  </a:moveTo>
                  <a:lnTo>
                    <a:pt x="278919" y="0"/>
                  </a:lnTo>
                  <a:lnTo>
                    <a:pt x="97944" y="723902"/>
                  </a:lnTo>
                  <a:lnTo>
                    <a:pt x="0" y="723902"/>
                  </a:lnTo>
                  <a:close/>
                </a:path>
              </a:pathLst>
            </a:custGeom>
            <a:solidFill>
              <a:srgbClr val="FFC200"/>
            </a:solidFill>
            <a:ln>
              <a:noFill/>
            </a:ln>
          </p:spPr>
          <p:txBody>
            <a:bodyPr wrap="square" lIns="45719" tIns="45719" rIns="45719" bIns="45719" numCol="1" anchor="ctr"/>
            <a:lstStyle/>
            <a:p>
              <a:pPr algn="ctr">
                <a:defRPr>
                  <a:solidFill>
                    <a:srgbClr val="FFFFFF"/>
                  </a:solidFill>
                </a:defRPr>
              </a:pPr>
            </a:p>
          </p:txBody>
        </p:sp>
        <p:sp>
          <p:nvSpPr>
            <p:cNvPr id="1041" name="形状"/>
            <p:cNvSpPr/>
            <p:nvPr/>
          </p:nvSpPr>
          <p:spPr>
            <a:xfrm>
              <a:off x="985567" y="0"/>
              <a:ext cx="278919" cy="723902"/>
            </a:xfrm>
            <a:custGeom>
              <a:rect l="0" t="0" r="r" b="b"/>
              <a:pathLst>
                <a:path w="278919" h="723902" fill="norm" stroke="1">
                  <a:moveTo>
                    <a:pt x="180975" y="0"/>
                  </a:moveTo>
                  <a:lnTo>
                    <a:pt x="278919" y="0"/>
                  </a:lnTo>
                  <a:lnTo>
                    <a:pt x="97944" y="723902"/>
                  </a:lnTo>
                  <a:lnTo>
                    <a:pt x="0" y="723902"/>
                  </a:lnTo>
                  <a:close/>
                </a:path>
              </a:pathLst>
            </a:custGeom>
            <a:solidFill>
              <a:srgbClr val="FFC200"/>
            </a:solidFill>
            <a:ln>
              <a:noFill/>
            </a:ln>
          </p:spPr>
          <p:txBody>
            <a:bodyPr wrap="square" lIns="45719" tIns="45719" rIns="45719" bIns="45719" numCol="1" anchor="ctr"/>
            <a:lstStyle/>
            <a:p>
              <a:pPr algn="ctr">
                <a:defRPr>
                  <a:solidFill>
                    <a:srgbClr val="FFFFFF"/>
                  </a:solidFill>
                </a:defRPr>
              </a:pPr>
            </a:p>
          </p:txBody>
        </p:sp>
        <p:sp>
          <p:nvSpPr>
            <p:cNvPr id="1042" name="形状"/>
            <p:cNvSpPr/>
            <p:nvPr/>
          </p:nvSpPr>
          <p:spPr>
            <a:xfrm>
              <a:off x="1138856" y="0"/>
              <a:ext cx="278919" cy="723902"/>
            </a:xfrm>
            <a:custGeom>
              <a:rect l="0" t="0" r="r" b="b"/>
              <a:pathLst>
                <a:path w="278919" h="723902" fill="norm" stroke="1">
                  <a:moveTo>
                    <a:pt x="180975" y="0"/>
                  </a:moveTo>
                  <a:lnTo>
                    <a:pt x="278919" y="0"/>
                  </a:lnTo>
                  <a:lnTo>
                    <a:pt x="97944" y="723902"/>
                  </a:lnTo>
                  <a:lnTo>
                    <a:pt x="0" y="723902"/>
                  </a:lnTo>
                  <a:close/>
                </a:path>
              </a:pathLst>
            </a:custGeom>
            <a:solidFill>
              <a:srgbClr val="FFC200"/>
            </a:solidFill>
            <a:ln>
              <a:noFill/>
            </a:ln>
          </p:spPr>
          <p:txBody>
            <a:bodyPr wrap="square" lIns="45719" tIns="45719" rIns="45719" bIns="45719" numCol="1" anchor="ctr"/>
            <a:lstStyle/>
            <a:p>
              <a:pPr algn="ctr">
                <a:defRPr>
                  <a:solidFill>
                    <a:srgbClr val="FFFFFF"/>
                  </a:solidFill>
                </a:defRPr>
              </a:pPr>
            </a:p>
          </p:txBody>
        </p:sp>
        <p:sp>
          <p:nvSpPr>
            <p:cNvPr id="1043" name="形状"/>
            <p:cNvSpPr/>
            <p:nvPr/>
          </p:nvSpPr>
          <p:spPr>
            <a:xfrm>
              <a:off x="0" y="-1"/>
              <a:ext cx="651334" cy="723903"/>
            </a:xfrm>
            <a:custGeom>
              <a:rect l="0" t="0" r="r" b="b"/>
              <a:pathLst>
                <a:path w="651334" h="723903" fill="norm" stroke="1">
                  <a:moveTo>
                    <a:pt x="180986" y="0"/>
                  </a:moveTo>
                  <a:lnTo>
                    <a:pt x="651334" y="0"/>
                  </a:lnTo>
                  <a:lnTo>
                    <a:pt x="470348" y="723903"/>
                  </a:lnTo>
                  <a:lnTo>
                    <a:pt x="0" y="723903"/>
                  </a:lnTo>
                  <a:close/>
                </a:path>
              </a:pathLst>
            </a:custGeom>
            <a:solidFill>
              <a:srgbClr val="FFC200"/>
            </a:solidFill>
            <a:ln>
              <a:noFill/>
            </a:ln>
          </p:spPr>
          <p:txBody>
            <a:bodyPr wrap="square" lIns="45719" tIns="45719" rIns="45719" bIns="45719" numCol="1" anchor="ctr"/>
            <a:lstStyle/>
            <a:p>
              <a:pPr algn="ctr">
                <a:defRPr>
                  <a:solidFill>
                    <a:srgbClr val="FFFFFF"/>
                  </a:solidFill>
                </a:defRPr>
              </a:pPr>
            </a:p>
          </p:txBody>
        </p:sp>
      </p:grpSp>
      <p:sp>
        <p:nvSpPr>
          <p:cNvPr id="1045" name="线条"/>
          <p:cNvSpPr/>
          <p:nvPr/>
        </p:nvSpPr>
        <p:spPr>
          <a:xfrm>
            <a:off x="1026579" y="549329"/>
            <a:ext cx="11165421" cy="1"/>
          </a:xfrm>
          <a:prstGeom prst="line">
            <a:avLst/>
          </a:prstGeom>
          <a:ln w="28575">
            <a:solidFill>
              <a:srgbClr val="323F4F"/>
            </a:solidFill>
            <a:miter/>
          </a:ln>
        </p:spPr>
        <p:txBody>
          <a:bodyPr lIns="0" tIns="0" rIns="0" bIns="0"/>
          <a:lstStyle/>
          <a:p>
            <a:pPr>
              <a:defRPr sz="1200">
                <a:latin typeface="Helvetica"/>
                <a:ea typeface="Helvetica"/>
              </a:defRPr>
            </a:pPr>
          </a:p>
        </p:txBody>
      </p:sp>
      <p:sp>
        <p:nvSpPr>
          <p:cNvPr id="1046" name="标题文字添加"/>
          <p:cNvSpPr txBox="1"/>
          <p:nvPr/>
        </p:nvSpPr>
        <p:spPr>
          <a:xfrm>
            <a:off x="1111041" y="683638"/>
            <a:ext cx="2542541" cy="662941"/>
          </a:xfrm>
          <a:prstGeom prst="rect">
            <a:avLst/>
          </a:prstGeom>
          <a:ln w="12700">
            <a:miter/>
          </a:ln>
        </p:spPr>
        <p:txBody>
          <a:bodyPr wrap="none" lIns="45719" rIns="45719">
            <a:spAutoFit/>
          </a:bodyPr>
          <a:lstStyle>
            <a:lvl1pPr lvl="0" algn="ctr">
              <a:defRPr sz="3200" b="1">
                <a:solidFill>
                  <a:srgbClr val="44546A"/>
                </a:solidFill>
                <a:latin typeface="Helvetica"/>
                <a:ea typeface="Helvetica"/>
              </a:defRPr>
            </a:lvl1pPr>
          </a:lstStyle>
          <a:p>
            <a:pPr>
              <a:defRPr>
                <a:latin typeface="Century Gothic"/>
                <a:ea typeface="Century Gothic"/>
              </a:defRPr>
            </a:pPr>
            <a:r>
              <a:rPr>
                <a:latin typeface="Helvetica"/>
                <a:ea typeface="Helvetica"/>
              </a:rPr>
              <a:t>标题文字添加</a:t>
            </a:r>
          </a:p>
        </p:txBody>
      </p:sp>
      <p:sp>
        <p:nvSpPr>
          <p:cNvPr id="1047" name="The user can demonstrate on a projector or computer, or print the presentation and make it into a film to be used"/>
          <p:cNvSpPr txBox="1"/>
          <p:nvPr/>
        </p:nvSpPr>
        <p:spPr>
          <a:xfrm>
            <a:off x="3838333" y="768276"/>
            <a:ext cx="5080001" cy="396241"/>
          </a:xfrm>
          <a:prstGeom prst="rect">
            <a:avLst/>
          </a:prstGeom>
          <a:ln w="12700">
            <a:miter/>
          </a:ln>
        </p:spPr>
        <p:txBody>
          <a:bodyPr lIns="45719" rIns="45719">
            <a:spAutoFit/>
          </a:bodyPr>
          <a:lstStyle>
            <a:lvl1pPr lvl="0">
              <a:defRPr sz="1000">
                <a:solidFill>
                  <a:srgbClr val="A6A6A6"/>
                </a:solidFill>
                <a:latin typeface="Century Gothic"/>
                <a:ea typeface="Century Gothic"/>
              </a:defRPr>
            </a:lvl1pPr>
          </a:lstStyle>
          <a:p>
            <a:r>
              <a:t>The user can demonstrate on a projector or computer, or print the presentation and make it into a film to be used</a:t>
            </a:r>
          </a:p>
        </p:txBody>
      </p:sp>
    </p:spTree>
  </p:cSld>
  <p:clrMapOvr>
    <a:masterClrMapping/>
  </p:clrMapOvr>
  <p:timing>
    <p:tnLst>
      <p:par>
        <p:cTn id="1" dur="indefinite" restart="never" fill="hold" nodeType="tmRoot">
          <p:childTnLst>
            <p:seq>
              <p:cTn id="2" dur="indefinite" fill="hold" nodeType="mainSeq">
                <p:childTnLst>
                  <p:par>
                    <p:cTn id="3" fill="hold">
                      <p:stCondLst>
                        <p:cond delay="indefinite"/>
                        <p:cond evt="onBegin">
                          <p:tn val="2"/>
                        </p:cond>
                      </p:stCondLst>
                      <p:childTnLst>
                        <p:par>
                          <p:cTn id="4" fill="hold">
                            <p:stCondLst>
                              <p:cond delay="0"/>
                            </p:stCondLst>
                            <p:childTnLst>
                              <p:par>
                                <p:cTn id="5" presetID="10" presetClass="entr" presetSubtype="0" fill="hold" nodeType="afterEffect">
                                  <p:stCondLst>
                                    <p:cond delay="0"/>
                                  </p:stCondLst>
                                  <p:childTnLst>
                                    <p:set>
                                      <p:cBhvr>
                                        <p:cTn dur="1" fill="hold">
                                          <p:stCondLst>
                                            <p:cond delay="0"/>
                                          </p:stCondLst>
                                        </p:cTn>
                                        <p:tgtEl>
                                          <p:spTgt spid="1022"/>
                                        </p:tgtEl>
                                        <p:attrNameLst>
                                          <p:attrName>style.visibility</p:attrName>
                                        </p:attrNameLst>
                                      </p:cBhvr>
                                      <p:to>
                                        <p:strVal val="visible"/>
                                      </p:to>
                                    </p:set>
                                    <p:animEffect transition="in" filter="fade">
                                      <p:cBhvr>
                                        <p:cTn dur="500"/>
                                        <p:tgtEl>
                                          <p:spTgt spid="1022"/>
                                        </p:tgtEl>
                                      </p:cBhvr>
                                    </p:animEffect>
                                  </p:childTnLst>
                                </p:cTn>
                              </p:par>
                            </p:childTnLst>
                          </p:cTn>
                        </p:par>
                        <p:par>
                          <p:cTn id="9" fill="hold">
                            <p:stCondLst>
                              <p:cond delay="500"/>
                            </p:stCondLst>
                            <p:childTnLst>
                              <p:par>
                                <p:cTn id="10" presetID="10" presetClass="entr" presetSubtype="0" fill="hold" nodeType="afterEffect">
                                  <p:stCondLst>
                                    <p:cond delay="0"/>
                                  </p:stCondLst>
                                  <p:childTnLst>
                                    <p:set>
                                      <p:cBhvr>
                                        <p:cTn dur="1" fill="hold">
                                          <p:stCondLst>
                                            <p:cond delay="0"/>
                                          </p:stCondLst>
                                        </p:cTn>
                                        <p:tgtEl>
                                          <p:spTgt spid="1023"/>
                                        </p:tgtEl>
                                        <p:attrNameLst>
                                          <p:attrName>style.visibility</p:attrName>
                                        </p:attrNameLst>
                                      </p:cBhvr>
                                      <p:to>
                                        <p:strVal val="visible"/>
                                      </p:to>
                                    </p:set>
                                    <p:animEffect transition="in" filter="fade">
                                      <p:cBhvr>
                                        <p:cTn dur="500"/>
                                        <p:tgtEl>
                                          <p:spTgt spid="1023"/>
                                        </p:tgtEl>
                                      </p:cBhvr>
                                    </p:animEffect>
                                  </p:childTnLst>
                                </p:cTn>
                              </p:par>
                            </p:childTnLst>
                          </p:cTn>
                        </p:par>
                        <p:par>
                          <p:cTn id="14" fill="hold">
                            <p:stCondLst>
                              <p:cond delay="1000"/>
                            </p:stCondLst>
                            <p:childTnLst>
                              <p:par>
                                <p:cTn id="15" presetID="10" presetClass="entr" presetSubtype="0" fill="hold" nodeType="afterEffect">
                                  <p:stCondLst>
                                    <p:cond delay="0"/>
                                  </p:stCondLst>
                                  <p:childTnLst>
                                    <p:set>
                                      <p:cBhvr>
                                        <p:cTn dur="1" fill="hold">
                                          <p:stCondLst>
                                            <p:cond delay="0"/>
                                          </p:stCondLst>
                                        </p:cTn>
                                        <p:tgtEl>
                                          <p:spTgt spid="1028"/>
                                        </p:tgtEl>
                                        <p:attrNameLst>
                                          <p:attrName>style.visibility</p:attrName>
                                        </p:attrNameLst>
                                      </p:cBhvr>
                                      <p:to>
                                        <p:strVal val="visible"/>
                                      </p:to>
                                    </p:set>
                                    <p:animEffect transition="in" filter="fade">
                                      <p:cBhvr>
                                        <p:cTn dur="500"/>
                                        <p:tgtEl>
                                          <p:spTgt spid="1028"/>
                                        </p:tgtEl>
                                      </p:cBhvr>
                                    </p:animEffect>
                                  </p:childTnLst>
                                </p:cTn>
                              </p:par>
                            </p:childTnLst>
                          </p:cTn>
                        </p:par>
                        <p:par>
                          <p:cTn id="21" fill="hold">
                            <p:stCondLst>
                              <p:cond delay="1500"/>
                            </p:stCondLst>
                            <p:childTnLst>
                              <p:par>
                                <p:cTn id="22" presetID="2" presetClass="entr" presetSubtype="8" fill="hold" nodeType="afterEffect">
                                  <p:stCondLst>
                                    <p:cond delay="0"/>
                                  </p:stCondLst>
                                  <p:childTnLst>
                                    <p:set>
                                      <p:cBhvr>
                                        <p:cTn id="23" fill="hold"/>
                                        <p:tgtEl>
                                          <p:spTgt spid="1033"/>
                                        </p:tgtEl>
                                        <p:attrNameLst>
                                          <p:attrName>style.visibility</p:attrName>
                                        </p:attrNameLst>
                                      </p:cBhvr>
                                      <p:to>
                                        <p:strVal val="visible"/>
                                      </p:to>
                                    </p:set>
                                    <p:anim calcmode="lin" valueType="num">
                                      <p:cBhvr>
                                        <p:cTn id="24" dur="1000" fill="hold"/>
                                        <p:tgtEl>
                                          <p:spTgt spid="1033"/>
                                        </p:tgtEl>
                                        <p:attrNameLst>
                                          <p:attrName>ppt_x</p:attrName>
                                        </p:attrNameLst>
                                      </p:cBhvr>
                                      <p:tavLst>
                                        <p:tav tm="0">
                                          <p:val>
                                            <p:strVal val="0-#ppt_w/2"/>
                                          </p:val>
                                        </p:tav>
                                        <p:tav tm="100000">
                                          <p:val>
                                            <p:strVal val="#ppt_x"/>
                                          </p:val>
                                        </p:tav>
                                      </p:tavLst>
                                    </p:anim>
                                    <p:anim calcmode="lin" valueType="num">
                                      <p:cBhvr>
                                        <p:cTn id="25" dur="1000" fill="hold"/>
                                        <p:tgtEl>
                                          <p:spTgt spid="1033"/>
                                        </p:tgtEl>
                                        <p:attrNameLst>
                                          <p:attrName>ppt_y</p:attrName>
                                        </p:attrNameLst>
                                      </p:cBhvr>
                                      <p:tavLst>
                                        <p:tav tm="0">
                                          <p:val>
                                            <p:strVal val="#ppt_y"/>
                                          </p:val>
                                        </p:tav>
                                        <p:tav tm="100000">
                                          <p:val>
                                            <p:strVal val="#ppt_y"/>
                                          </p:val>
                                        </p:tav>
                                      </p:tavLst>
                                    </p:anim>
                                  </p:childTnLst>
                                </p:cTn>
                              </p:par>
                            </p:childTnLst>
                          </p:cTn>
                        </p:par>
                        <p:par>
                          <p:cTn id="26" fill="hold">
                            <p:stCondLst>
                              <p:cond delay="3500"/>
                            </p:stCondLst>
                            <p:childTnLst>
                              <p:par>
                                <p:cTn id="27" presetID="2" presetClass="entr" presetSubtype="2" fill="hold" nodeType="afterEffect">
                                  <p:stCondLst>
                                    <p:cond delay="0"/>
                                  </p:stCondLst>
                                  <p:childTnLst>
                                    <p:set>
                                      <p:cBhvr>
                                        <p:cTn id="28" fill="hold"/>
                                        <p:tgtEl>
                                          <p:spTgt spid="1036"/>
                                        </p:tgtEl>
                                        <p:attrNameLst>
                                          <p:attrName>style.visibility</p:attrName>
                                        </p:attrNameLst>
                                      </p:cBhvr>
                                      <p:to>
                                        <p:strVal val="visible"/>
                                      </p:to>
                                    </p:set>
                                    <p:anim calcmode="lin" valueType="num">
                                      <p:cBhvr>
                                        <p:cTn id="29" dur="1000" fill="hold"/>
                                        <p:tgtEl>
                                          <p:spTgt spid="1036"/>
                                        </p:tgtEl>
                                        <p:attrNameLst>
                                          <p:attrName>ppt_x</p:attrName>
                                        </p:attrNameLst>
                                      </p:cBhvr>
                                      <p:tavLst>
                                        <p:tav tm="0">
                                          <p:val>
                                            <p:strVal val="1+#ppt_w/2"/>
                                          </p:val>
                                        </p:tav>
                                        <p:tav tm="100000">
                                          <p:val>
                                            <p:strVal val="#ppt_x"/>
                                          </p:val>
                                        </p:tav>
                                      </p:tavLst>
                                    </p:anim>
                                    <p:anim calcmode="lin" valueType="num">
                                      <p:cBhvr>
                                        <p:cTn id="30" dur="1000" fill="hold"/>
                                        <p:tgtEl>
                                          <p:spTgt spid="10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Sp="1">
  <p:cSld>
    <p:spTree>
      <p:nvGrpSpPr>
        <p:cNvPr id="1" name=""/>
        <p:cNvGrpSpPr/>
        <p:nvPr/>
      </p:nvGrpSpPr>
      <p:grpSpPr>
        <a:xfrm>
          <a:off x="0" y="0"/>
          <a:ext cx="0" cy="0"/>
          <a:chOff x="0" y="0"/>
          <a:chExt cx="0" cy="0"/>
        </a:xfrm>
      </p:grpSpPr>
      <p:pic>
        <p:nvPicPr>
          <p:cNvPr id="1049" name="image2.jpeg"/>
          <p:cNvPicPr/>
          <p:nvPr/>
        </p:nvPicPr>
        <p:blipFill>
          <a:blip r:embed="rId2"/>
          <a:stretch/>
        </p:blipFill>
        <p:spPr>
          <a:xfrm>
            <a:off x="0" y="0"/>
            <a:ext cx="12192001" cy="6858001"/>
          </a:xfrm>
          <a:prstGeom prst="rect">
            <a:avLst/>
          </a:prstGeom>
          <a:ln w="12700">
            <a:miter/>
          </a:ln>
        </p:spPr>
      </p:pic>
      <p:sp>
        <p:nvSpPr>
          <p:cNvPr id="1050" name="矩形"/>
          <p:cNvSpPr/>
          <p:nvPr/>
        </p:nvSpPr>
        <p:spPr>
          <a:xfrm>
            <a:off x="-1" y="3657598"/>
            <a:ext cx="7067623" cy="1897318"/>
          </a:xfrm>
          <a:prstGeom prst="rect">
            <a:avLst/>
          </a:prstGeom>
          <a:solidFill>
            <a:srgbClr val="FFC200"/>
          </a:solidFill>
          <a:ln w="12700">
            <a:miter/>
          </a:ln>
        </p:spPr>
        <p:txBody>
          <a:bodyPr lIns="45719" rIns="45719" anchor="ctr"/>
          <a:lstStyle/>
          <a:p>
            <a:pPr algn="ctr">
              <a:defRPr>
                <a:solidFill>
                  <a:srgbClr val="FFFFFF"/>
                </a:solidFill>
              </a:defRPr>
            </a:pPr>
          </a:p>
        </p:txBody>
      </p:sp>
      <p:sp>
        <p:nvSpPr>
          <p:cNvPr id="1051" name="2018COMPANY INFORMATION…"/>
          <p:cNvSpPr txBox="1"/>
          <p:nvPr/>
        </p:nvSpPr>
        <p:spPr>
          <a:xfrm>
            <a:off x="257493" y="3817620"/>
            <a:ext cx="6300848" cy="1742441"/>
          </a:xfrm>
          <a:prstGeom prst="rect">
            <a:avLst/>
          </a:prstGeom>
          <a:ln w="12700">
            <a:miter/>
          </a:ln>
        </p:spPr>
        <p:txBody>
          <a:bodyPr wrap="none" lIns="45719" rIns="45719">
            <a:spAutoFit/>
          </a:bodyPr>
          <a:lstStyle/>
          <a:p>
            <a:pPr>
              <a:defRPr sz="5000" b="1">
                <a:solidFill>
                  <a:srgbClr val="FFFFFF"/>
                </a:solidFill>
                <a:latin typeface="Helvetica"/>
                <a:ea typeface="Helvetica"/>
              </a:defRPr>
            </a:pPr>
            <a:r>
              <a:t>2018</a:t>
            </a:r>
            <a:r>
              <a:rPr sz="3000"/>
              <a:t>COMPANY INFORMATION</a:t>
            </a:r>
            <a:endParaRPr sz="3000"/>
          </a:p>
          <a:p>
            <a:pPr>
              <a:defRPr sz="5000" b="1">
                <a:solidFill>
                  <a:srgbClr val="FFFFFF"/>
                </a:solidFill>
                <a:latin typeface="Helvetica"/>
                <a:ea typeface="Helvetica"/>
              </a:defRPr>
            </a:pPr>
            <a:r>
              <a:t>感谢观看</a:t>
            </a:r>
          </a:p>
        </p:txBody>
      </p:sp>
      <p:sp>
        <p:nvSpPr>
          <p:cNvPr id="1052" name="LOGO"/>
          <p:cNvSpPr txBox="1"/>
          <p:nvPr/>
        </p:nvSpPr>
        <p:spPr>
          <a:xfrm>
            <a:off x="8609584" y="4874895"/>
            <a:ext cx="2347725" cy="942812"/>
          </a:xfrm>
          <a:prstGeom prst="rect">
            <a:avLst/>
          </a:prstGeom>
          <a:ln w="12700">
            <a:miter/>
          </a:ln>
        </p:spPr>
        <p:txBody>
          <a:bodyPr wrap="none" lIns="45719" rIns="45719">
            <a:spAutoFit/>
          </a:bodyPr>
          <a:lstStyle>
            <a:lvl1pPr lvl="0" algn="ctr">
              <a:defRPr sz="6000" b="1">
                <a:solidFill>
                  <a:srgbClr val="FFFFFF"/>
                </a:solidFill>
              </a:defRPr>
            </a:lvl1pPr>
          </a:lstStyle>
          <a:p>
            <a:r>
              <a:t>LOGO</a:t>
            </a:r>
          </a:p>
        </p:txBody>
      </p:sp>
      <p:sp>
        <p:nvSpPr>
          <p:cNvPr id="1053" name="三角形"/>
          <p:cNvSpPr/>
          <p:nvPr/>
        </p:nvSpPr>
        <p:spPr>
          <a:xfrm rot="10800000" flipH="1">
            <a:off x="7067621" y="3663222"/>
            <a:ext cx="1285104" cy="1897318"/>
          </a:xfrm>
          <a:custGeom>
            <a:rect l="0" t="0" r="r" b="b"/>
            <a:pathLst>
              <a:path w="1285104" h="1897318" fill="norm" stroke="1">
                <a:moveTo>
                  <a:pt x="0" y="1897318"/>
                </a:moveTo>
                <a:lnTo>
                  <a:pt x="1285104" y="1897318"/>
                </a:lnTo>
                <a:lnTo>
                  <a:pt x="0" y="0"/>
                </a:lnTo>
                <a:close/>
              </a:path>
            </a:pathLst>
          </a:custGeom>
          <a:solidFill>
            <a:srgbClr val="FFC200"/>
          </a:solidFill>
          <a:ln w="12700">
            <a:miter/>
          </a:ln>
        </p:spPr>
        <p:txBody>
          <a:bodyPr lIns="45719" rIns="45719" anchor="ctr"/>
          <a:lstStyle/>
          <a:p>
            <a:pPr algn="ctr">
              <a:defRPr>
                <a:solidFill>
                  <a:srgbClr val="FFFFFF"/>
                </a:solidFill>
              </a:defRPr>
            </a:pPr>
          </a:p>
        </p:txBody>
      </p:sp>
      <p:pic>
        <p:nvPicPr>
          <p:cNvPr id="1054" name="media1.mov"/>
          <p:cNvPicPr/>
          <p:nvPr/>
        </p:nvPicPr>
        <p:blipFill>
          <a:blip r:embed="rId3"/>
          <a:stretch/>
        </p:blipFill>
        <p:spPr>
          <a:xfrm>
            <a:off x="11150600" y="5905500"/>
            <a:ext cx="571500" cy="571500"/>
          </a:xfrm>
          <a:prstGeom prst="rect">
            <a:avLst/>
          </a:prstGeom>
          <a:ln w="12700">
            <a:miter/>
          </a:ln>
        </p:spPr>
      </p:pic>
    </p:spTree>
  </p:cSld>
  <p:clrMapOvr>
    <a:masterClrMapping/>
  </p:clrMapOvr>
  <p:timing>
    <p:tnLst>
      <p:par>
        <p:cTn id="1" dur="indefinite" restart="never" fill="hold"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1">
  <p:cSld>
    <p:spTree>
      <p:nvGrpSpPr>
        <p:cNvPr id="1" name=""/>
        <p:cNvGrpSpPr/>
        <p:nvPr/>
      </p:nvGrpSpPr>
      <p:grpSpPr>
        <a:xfrm>
          <a:off x="0" y="0"/>
          <a:ext cx="0" cy="0"/>
          <a:chOff x="0" y="0"/>
          <a:chExt cx="0" cy="0"/>
        </a:xfrm>
      </p:grpSpPr>
      <p:sp>
        <p:nvSpPr>
          <p:cNvPr id="1056" name="版权声明"/>
          <p:cNvSpPr txBox="1"/>
          <p:nvPr>
            <p:ph type="body" idx="1"/>
          </p:nvPr>
        </p:nvSpPr>
        <p:spPr>
          <a:xfrm>
            <a:off x="4480336" y="622449"/>
            <a:ext cx="4060770" cy="673552"/>
          </a:xfrm>
          <a:prstGeom prst="rect">
            <a:avLst/>
          </a:prstGeom>
        </p:spPr>
        <p:txBody>
          <a:bodyPr/>
          <a:lstStyle>
            <a:lvl1pPr lvl="0" defTabSz="822959">
              <a:defRPr sz="3780" b="0">
                <a:solidFill>
                  <a:srgbClr val="000000"/>
                </a:solidFill>
              </a:defRPr>
            </a:lvl1pPr>
          </a:lstStyle>
          <a:p>
            <a:r>
              <a:t>版权声明</a:t>
            </a:r>
          </a:p>
        </p:txBody>
      </p:sp>
      <p:sp>
        <p:nvSpPr>
          <p:cNvPr id="1057" name="感谢您支持原创设计事业，支持设计版权产品！"/>
          <p:cNvSpPr/>
          <p:nvPr>
            <p:ph type="body" idx="14"/>
          </p:nvPr>
        </p:nvSpPr>
        <p:spPr>
          <a:xfrm>
            <a:off x="3291795" y="1472813"/>
            <a:ext cx="5919451" cy="399831"/>
          </a:xfrm>
          <a:prstGeom prst="rect">
            <a:avLst/>
          </a:prstGeom>
        </p:spPr>
        <p:txBody>
          <a:bodyPr/>
          <a:lstStyle>
            <a:lvl1pPr marL="0" lvl="0" indent="0" algn="ctr">
              <a:lnSpc>
                <a:spcPct val="100000"/>
              </a:lnSpc>
              <a:spcBef>
                <a:spcPts val="0"/>
              </a:spcBef>
              <a:buNone/>
              <a:defRPr sz="2100">
                <a:solidFill>
                  <a:srgbClr val="FFC200"/>
                </a:solidFill>
                <a:latin typeface="Helvetica"/>
                <a:ea typeface="Helvetica"/>
              </a:defRPr>
            </a:lvl1pPr>
          </a:lstStyle>
          <a:p>
            <a:r>
              <a:t>感谢您支持原创设计事业，支持设计版权产品！</a:t>
            </a:r>
          </a:p>
        </p:txBody>
      </p:sp>
      <p:sp>
        <p:nvSpPr>
          <p:cNvPr id="1058" name="感谢您下载千图网原创PPT模板，为了您和千图网以及原创作者的利益，请勿复制、传播、销售，否则将承担法律责任！…"/>
          <p:cNvSpPr/>
          <p:nvPr>
            <p:ph type="body" idx="15"/>
          </p:nvPr>
        </p:nvSpPr>
        <p:spPr>
          <a:xfrm>
            <a:off x="1950508" y="2265384"/>
            <a:ext cx="8854293" cy="4012692"/>
          </a:xfrm>
          <a:prstGeom prst="rect">
            <a:avLst/>
          </a:prstGeom>
        </p:spPr>
        <p:txBody>
          <a:bodyPr/>
          <a:lstStyle/>
          <a:p>
            <a:pPr marL="0" indent="0">
              <a:lnSpc>
                <a:spcPct val="130000"/>
              </a:lnSpc>
              <a:spcBef>
                <a:spcPts val="1400"/>
              </a:spcBef>
              <a:buNone/>
              <a:defRPr sz="1400">
                <a:latin typeface="Helvetica"/>
                <a:ea typeface="Helvetica"/>
              </a:defRPr>
            </a:pPr>
            <a:r>
              <a:t>感谢您下载千图网</a:t>
            </a:r>
            <a:r>
              <a:t>原创</a:t>
            </a:r>
            <a:r>
              <a:t>PPT</a:t>
            </a:r>
            <a:r>
              <a:t>模板</a:t>
            </a:r>
            <a:r>
              <a:t>，为了您和千图网以及原创作者的利益，请勿复制、传播、销售，否则将承担法律责任！</a:t>
            </a:r>
          </a:p>
          <a:p>
            <a:pPr marL="0" indent="0">
              <a:lnSpc>
                <a:spcPct val="130000"/>
              </a:lnSpc>
              <a:spcBef>
                <a:spcPts val="1400"/>
              </a:spcBef>
              <a:buNone/>
              <a:defRPr sz="1400">
                <a:latin typeface="Helvetica"/>
                <a:ea typeface="Helvetica"/>
              </a:defRPr>
            </a:pPr>
            <a:r>
              <a:t>千图网将对作品进行维权，按照传播下载次数的十倍进行索取赔偿</a:t>
            </a:r>
            <a:r>
              <a:t>金</a:t>
            </a:r>
            <a:r>
              <a:t>！</a:t>
            </a:r>
          </a:p>
          <a:p>
            <a:pPr marL="0" indent="0">
              <a:lnSpc>
                <a:spcPct val="130000"/>
              </a:lnSpc>
              <a:spcBef>
                <a:spcPts val="1400"/>
              </a:spcBef>
              <a:buNone/>
              <a:defRPr sz="1400">
                <a:latin typeface="Helvetica"/>
                <a:ea typeface="Helvetica"/>
              </a:defRPr>
            </a:pPr>
            <a:r>
              <a:t>1、千图网网站出售的PPT模版是免版税类（RF：Royalty-free）正版受《中华人民共和国著作法》和《世界版权公约》的保护，作品的所有权、版权和著作权归千图网所有，您下载的是PPT模版素材使用权。</a:t>
            </a:r>
          </a:p>
          <a:p>
            <a:pPr marL="0" indent="0">
              <a:lnSpc>
                <a:spcPct val="130000"/>
              </a:lnSpc>
              <a:spcBef>
                <a:spcPts val="1400"/>
              </a:spcBef>
              <a:buNone/>
              <a:defRPr sz="1400">
                <a:latin typeface="Helvetica"/>
                <a:ea typeface="Helvetica"/>
              </a:defRPr>
            </a:pPr>
            <a:r>
              <a:t>2、不得将千图网的PPT模版、PPT素材，本身用于再出售，或者出租、出借、转让、分销、发布或者作为礼物供他人使用，不得转授权、出卖、转让本协议或本协议中的权利。</a:t>
            </a:r>
          </a:p>
          <a:p>
            <a:pPr marL="0" indent="0">
              <a:lnSpc>
                <a:spcPct val="130000"/>
              </a:lnSpc>
              <a:spcBef>
                <a:spcPts val="1400"/>
              </a:spcBef>
              <a:buNone/>
              <a:defRPr sz="1400">
                <a:latin typeface="Helvetica"/>
                <a:ea typeface="Helvetica"/>
              </a:defRPr>
            </a:pPr>
            <a:r>
              <a:t>3、禁止把作品纳入商标或服务标记。</a:t>
            </a:r>
          </a:p>
          <a:p>
            <a:pPr marL="0" indent="0">
              <a:lnSpc>
                <a:spcPct val="130000"/>
              </a:lnSpc>
              <a:spcBef>
                <a:spcPts val="1400"/>
              </a:spcBef>
              <a:buNone/>
              <a:defRPr sz="1400">
                <a:latin typeface="Helvetica"/>
                <a:ea typeface="Helvetica"/>
              </a:defRPr>
            </a:pPr>
            <a:r>
              <a:t>4、禁止用户用下载格式在网上传播作品。或者作品可以让第三方单独付费或共享免费下载、或通过转移电话服务系统传播。</a:t>
            </a:r>
          </a:p>
        </p:txBody>
      </p:sp>
    </p:spTree>
  </p:cSld>
  <p:clrMapOvr>
    <a:masterClrMapping/>
  </p:clrMapOvr>
  <p:timing>
    <p:tnLst>
      <p:par>
        <p:cTn id="1" dur="indefinite" restart="never" fill="hold" nodeType="tmRoot">
          <p:childTnLst>
            <p:seq>
              <p:cTn id="2" dur="indefinite" fill="hold" nodeType="mainSeq">
                <p:childTnLst>
                  <p:par>
                    <p:cTn id="3" fill="hold">
                      <p:stCondLst>
                        <p:cond delay="indefinite"/>
                        <p:cond evt="onBegin">
                          <p:tn val="2"/>
                        </p:cond>
                      </p:stCondLst>
                      <p:childTnLst>
                        <p:par>
                          <p:cTn id="4" fill="hold">
                            <p:stCondLst>
                              <p:cond delay="0"/>
                            </p:stCondLst>
                            <p:childTnLst>
                              <p:par>
                                <p:cTn id="5" presetID="2" presetClass="entr" presetSubtype="4" fill="hold" nodeType="afterEffect">
                                  <p:stCondLst>
                                    <p:cond delay="200"/>
                                  </p:stCondLst>
                                  <p:childTnLst>
                                    <p:set>
                                      <p:cBhvr>
                                        <p:cTn id="6" fill="hold"/>
                                        <p:tgtEl>
                                          <p:spTgt spid="1056"/>
                                        </p:tgtEl>
                                        <p:attrNameLst>
                                          <p:attrName>style.visibility</p:attrName>
                                        </p:attrNameLst>
                                      </p:cBhvr>
                                      <p:to>
                                        <p:strVal val="visible"/>
                                      </p:to>
                                    </p:set>
                                    <p:anim calcmode="lin" valueType="num">
                                      <p:cBhvr>
                                        <p:cTn id="7" dur="400" fill="hold"/>
                                        <p:tgtEl>
                                          <p:spTgt spid="1056"/>
                                        </p:tgtEl>
                                        <p:attrNameLst>
                                          <p:attrName>ppt_x</p:attrName>
                                        </p:attrNameLst>
                                      </p:cBhvr>
                                      <p:tavLst>
                                        <p:tav tm="0">
                                          <p:val>
                                            <p:strVal val="#ppt_x"/>
                                          </p:val>
                                        </p:tav>
                                        <p:tav tm="100000">
                                          <p:val>
                                            <p:strVal val="#ppt_x"/>
                                          </p:val>
                                        </p:tav>
                                      </p:tavLst>
                                    </p:anim>
                                    <p:anim calcmode="lin" valueType="num">
                                      <p:cBhvr>
                                        <p:cTn id="8" dur="400" fill="hold"/>
                                        <p:tgtEl>
                                          <p:spTgt spid="105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200"/>
                                  </p:stCondLst>
                                  <p:childTnLst>
                                    <p:set>
                                      <p:cBhvr>
                                        <p:cTn id="10" fill="hold"/>
                                        <p:tgtEl>
                                          <p:spTgt spid="1056"/>
                                        </p:tgtEl>
                                        <p:attrNameLst>
                                          <p:attrName>style.visibility</p:attrName>
                                        </p:attrNameLst>
                                      </p:cBhvr>
                                      <p:to>
                                        <p:strVal val="visible"/>
                                      </p:to>
                                    </p:set>
                                    <p:anim calcmode="lin" valueType="num">
                                      <p:cBhvr>
                                        <p:cTn id="11" dur="400" fill="hold"/>
                                        <p:tgtEl>
                                          <p:spTgt spid="1056"/>
                                        </p:tgtEl>
                                        <p:attrNameLst>
                                          <p:attrName>ppt_x</p:attrName>
                                        </p:attrNameLst>
                                      </p:cBhvr>
                                      <p:tavLst>
                                        <p:tav tm="0">
                                          <p:val>
                                            <p:strVal val="#ppt_x"/>
                                          </p:val>
                                        </p:tav>
                                        <p:tav tm="100000">
                                          <p:val>
                                            <p:strVal val="#ppt_x"/>
                                          </p:val>
                                        </p:tav>
                                      </p:tavLst>
                                    </p:anim>
                                    <p:anim calcmode="lin" valueType="num">
                                      <p:cBhvr>
                                        <p:cTn id="12" dur="400" fill="hold"/>
                                        <p:tgtEl>
                                          <p:spTgt spid="1056"/>
                                        </p:tgtEl>
                                        <p:attrNameLst>
                                          <p:attrName>ppt_y</p:attrName>
                                        </p:attrNameLst>
                                      </p:cBhvr>
                                      <p:tavLst>
                                        <p:tav tm="0">
                                          <p:val>
                                            <p:strVal val="1+#ppt_h/2"/>
                                          </p:val>
                                        </p:tav>
                                        <p:tav tm="100000">
                                          <p:val>
                                            <p:strVal val="#ppt_y"/>
                                          </p:val>
                                        </p:tav>
                                      </p:tavLst>
                                    </p:anim>
                                  </p:childTnLst>
                                </p:cTn>
                              </p:par>
                            </p:childTnLst>
                          </p:cTn>
                        </p:par>
                        <p:par>
                          <p:cTn id="13" fill="hold">
                            <p:stCondLst>
                              <p:cond delay="2000"/>
                            </p:stCondLst>
                            <p:childTnLst>
                              <p:par>
                                <p:cTn id="14" presetID="2" presetClass="entr" presetSubtype="4" fill="hold" nodeType="afterEffect">
                                  <p:stCondLst>
                                    <p:cond delay="200"/>
                                  </p:stCondLst>
                                  <p:childTnLst>
                                    <p:set>
                                      <p:cBhvr>
                                        <p:cTn id="15" fill="hold"/>
                                        <p:tgtEl>
                                          <p:spTgt spid="1057"/>
                                        </p:tgtEl>
                                        <p:attrNameLst>
                                          <p:attrName>style.visibility</p:attrName>
                                        </p:attrNameLst>
                                      </p:cBhvr>
                                      <p:to>
                                        <p:strVal val="visible"/>
                                      </p:to>
                                    </p:set>
                                    <p:anim calcmode="lin" valueType="num">
                                      <p:cBhvr>
                                        <p:cTn id="16" dur="500" fill="hold"/>
                                        <p:tgtEl>
                                          <p:spTgt spid="1057"/>
                                        </p:tgtEl>
                                        <p:attrNameLst>
                                          <p:attrName>ppt_x</p:attrName>
                                        </p:attrNameLst>
                                      </p:cBhvr>
                                      <p:tavLst>
                                        <p:tav tm="0">
                                          <p:val>
                                            <p:strVal val="#ppt_x"/>
                                          </p:val>
                                        </p:tav>
                                        <p:tav tm="100000">
                                          <p:val>
                                            <p:strVal val="#ppt_x"/>
                                          </p:val>
                                        </p:tav>
                                      </p:tavLst>
                                    </p:anim>
                                    <p:anim calcmode="lin" valueType="num">
                                      <p:cBhvr>
                                        <p:cTn id="17" dur="500" fill="hold"/>
                                        <p:tgtEl>
                                          <p:spTgt spid="1057"/>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200"/>
                                  </p:stCondLst>
                                  <p:childTnLst>
                                    <p:set>
                                      <p:cBhvr>
                                        <p:cTn id="19" fill="hold"/>
                                        <p:tgtEl>
                                          <p:spTgt spid="1057"/>
                                        </p:tgtEl>
                                        <p:attrNameLst>
                                          <p:attrName>style.visibility</p:attrName>
                                        </p:attrNameLst>
                                      </p:cBhvr>
                                      <p:to>
                                        <p:strVal val="visible"/>
                                      </p:to>
                                    </p:set>
                                    <p:anim calcmode="lin" valueType="num">
                                      <p:cBhvr>
                                        <p:cTn id="20" dur="500" fill="hold"/>
                                        <p:tgtEl>
                                          <p:spTgt spid="1057"/>
                                        </p:tgtEl>
                                        <p:attrNameLst>
                                          <p:attrName>ppt_x</p:attrName>
                                        </p:attrNameLst>
                                      </p:cBhvr>
                                      <p:tavLst>
                                        <p:tav tm="0">
                                          <p:val>
                                            <p:strVal val="#ppt_x"/>
                                          </p:val>
                                        </p:tav>
                                        <p:tav tm="100000">
                                          <p:val>
                                            <p:strVal val="#ppt_x"/>
                                          </p:val>
                                        </p:tav>
                                      </p:tavLst>
                                    </p:anim>
                                    <p:anim calcmode="lin" valueType="num">
                                      <p:cBhvr>
                                        <p:cTn id="21" dur="500" fill="hold"/>
                                        <p:tgtEl>
                                          <p:spTgt spid="1057"/>
                                        </p:tgtEl>
                                        <p:attrNameLst>
                                          <p:attrName>ppt_y</p:attrName>
                                        </p:attrNameLst>
                                      </p:cBhvr>
                                      <p:tavLst>
                                        <p:tav tm="0">
                                          <p:val>
                                            <p:strVal val="1+#ppt_h/2"/>
                                          </p:val>
                                        </p:tav>
                                        <p:tav tm="100000">
                                          <p:val>
                                            <p:strVal val="#ppt_y"/>
                                          </p:val>
                                        </p:tav>
                                      </p:tavLst>
                                    </p:anim>
                                  </p:childTnLst>
                                </p:cTn>
                              </p:par>
                            </p:childTnLst>
                          </p:cTn>
                        </p:par>
                        <p:par>
                          <p:cTn id="22" fill="hold">
                            <p:stCondLst>
                              <p:cond delay="4400"/>
                            </p:stCondLst>
                            <p:childTnLst>
                              <p:par>
                                <p:cTn id="23" presetID="10" presetClass="entr" presetSubtype="0" fill="hold" nodeType="afterEffect">
                                  <p:stCondLst>
                                    <p:cond delay="800"/>
                                  </p:stCondLst>
                                  <p:childTnLst>
                                    <p:set>
                                      <p:cBhvr>
                                        <p:cTn dur="1" fill="hold">
                                          <p:stCondLst>
                                            <p:cond delay="0"/>
                                          </p:stCondLst>
                                        </p:cTn>
                                        <p:tgtEl>
                                          <p:spTgt spid="1058"/>
                                        </p:tgtEl>
                                        <p:attrNameLst>
                                          <p:attrName>style.visibility</p:attrName>
                                        </p:attrNameLst>
                                      </p:cBhvr>
                                      <p:to>
                                        <p:strVal val="visible"/>
                                      </p:to>
                                    </p:set>
                                    <p:animEffect transition="in" filter="fade">
                                      <p:cBhvr>
                                        <p:cTn dur="500"/>
                                        <p:tgtEl>
                                          <p:spTgt spid="1058"/>
                                        </p:tgtEl>
                                      </p:cBhvr>
                                    </p:animEffect>
                                  </p:childTnLst>
                                </p:cTn>
                              </p:par>
                              <p:par>
                                <p:cTn id="26" presetID="10" presetClass="entr" presetSubtype="0" fill="hold" nodeType="withEffect">
                                  <p:stCondLst>
                                    <p:cond delay="800"/>
                                  </p:stCondLst>
                                  <p:childTnLst>
                                    <p:set>
                                      <p:cBhvr>
                                        <p:cTn dur="1" fill="hold">
                                          <p:stCondLst>
                                            <p:cond delay="0"/>
                                          </p:stCondLst>
                                        </p:cTn>
                                        <p:tgtEl>
                                          <p:spTgt spid="1058"/>
                                        </p:tgtEl>
                                        <p:attrNameLst>
                                          <p:attrName>style.visibility</p:attrName>
                                        </p:attrNameLst>
                                      </p:cBhvr>
                                      <p:to>
                                        <p:strVal val="visible"/>
                                      </p:to>
                                    </p:set>
                                    <p:animEffect transition="in" filter="fade">
                                      <p:cBhvr>
                                        <p:cTn dur="500"/>
                                        <p:tgtEl>
                                          <p:spTgt spid="10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1">
  <p:cSld>
    <p:bg>
      <p:bgPr>
        <a:solidFill>
          <a:srgbClr val="FFFFFF"/>
        </a:solidFill>
      </p:bgPr>
    </p:bg>
    <p:spTree>
      <p:nvGrpSpPr>
        <p:cNvPr id="1" name=""/>
        <p:cNvGrpSpPr/>
        <p:nvPr/>
      </p:nvGrpSpPr>
      <p:grpSpPr>
        <a:xfrm>
          <a:off x="0" y="0"/>
          <a:ext cx="0" cy="0"/>
          <a:chOff x="0" y="0"/>
          <a:chExt cx="0" cy="0"/>
        </a:xfrm>
      </p:grpSpPr>
      <p:sp>
        <p:nvSpPr>
          <p:cNvPr id="189" name="年度工作概述"/>
          <p:cNvSpPr txBox="1"/>
          <p:nvPr/>
        </p:nvSpPr>
        <p:spPr>
          <a:xfrm>
            <a:off x="6038551" y="2420718"/>
            <a:ext cx="5458581" cy="891541"/>
          </a:xfrm>
          <a:prstGeom prst="rect">
            <a:avLst/>
          </a:prstGeom>
          <a:ln w="12700">
            <a:miter/>
          </a:ln>
        </p:spPr>
        <p:txBody>
          <a:bodyPr lIns="45719" rIns="45719">
            <a:spAutoFit/>
          </a:bodyPr>
          <a:lstStyle>
            <a:lvl1pPr lvl="0">
              <a:defRPr sz="4500" b="1">
                <a:solidFill>
                  <a:srgbClr val="0D0D0D"/>
                </a:solidFill>
                <a:latin typeface="Helvetica"/>
                <a:ea typeface="Helvetica"/>
              </a:defRPr>
            </a:lvl1pPr>
          </a:lstStyle>
          <a:p>
            <a:r>
              <a:t>年度工作概述</a:t>
            </a:r>
          </a:p>
        </p:txBody>
      </p:sp>
      <p:sp>
        <p:nvSpPr>
          <p:cNvPr id="190" name="线条"/>
          <p:cNvSpPr/>
          <p:nvPr/>
        </p:nvSpPr>
        <p:spPr>
          <a:xfrm>
            <a:off x="6189571" y="3171612"/>
            <a:ext cx="4515992" cy="1"/>
          </a:xfrm>
          <a:prstGeom prst="line">
            <a:avLst/>
          </a:prstGeom>
          <a:ln w="6350">
            <a:solidFill>
              <a:srgbClr val="2E3D54"/>
            </a:solidFill>
            <a:miter/>
          </a:ln>
        </p:spPr>
        <p:txBody>
          <a:bodyPr lIns="0" tIns="0" rIns="0" bIns="0"/>
          <a:lstStyle/>
          <a:p>
            <a:pPr>
              <a:defRPr sz="1200">
                <a:latin typeface="Helvetica"/>
                <a:ea typeface="Helvetica"/>
              </a:defRPr>
            </a:pPr>
          </a:p>
        </p:txBody>
      </p:sp>
      <p:grpSp>
        <p:nvGrpSpPr>
          <p:cNvPr id="193" name="成组"/>
          <p:cNvGrpSpPr/>
          <p:nvPr/>
        </p:nvGrpSpPr>
        <p:grpSpPr>
          <a:xfrm>
            <a:off x="6390501" y="3371086"/>
            <a:ext cx="2304415" cy="320457"/>
            <a:chOff x="0" y="0"/>
            <a:chExt cx="2304413" cy="320456"/>
          </a:xfrm>
        </p:grpSpPr>
        <p:sp>
          <p:nvSpPr>
            <p:cNvPr id="191" name="圆形"/>
            <p:cNvSpPr/>
            <p:nvPr/>
          </p:nvSpPr>
          <p:spPr>
            <a:xfrm>
              <a:off x="0" y="80254"/>
              <a:ext cx="239933" cy="240203"/>
            </a:xfrm>
            <a:prstGeom prst="ellipse">
              <a:avLst/>
            </a:prstGeom>
            <a:solidFill>
              <a:srgbClr val="80807F"/>
            </a:solidFill>
            <a:ln>
              <a:noFill/>
            </a:ln>
          </p:spPr>
          <p:txBody>
            <a:bodyPr wrap="square" lIns="45719" tIns="45719" rIns="45719" bIns="45719" numCol="1" anchor="ctr"/>
            <a:lstStyle/>
            <a:p>
              <a:pPr algn="ctr">
                <a:defRPr sz="1300">
                  <a:solidFill>
                    <a:srgbClr val="80807F"/>
                  </a:solidFill>
                </a:defRPr>
              </a:pPr>
            </a:p>
          </p:txBody>
        </p:sp>
        <p:sp>
          <p:nvSpPr>
            <p:cNvPr id="192" name="单击此处添加标题"/>
            <p:cNvSpPr txBox="1"/>
            <p:nvPr/>
          </p:nvSpPr>
          <p:spPr>
            <a:xfrm>
              <a:off x="245108" y="0"/>
              <a:ext cx="2059307" cy="320040"/>
            </a:xfrm>
            <a:prstGeom prst="rect">
              <a:avLst/>
            </a:prstGeom>
            <a:noFill/>
            <a:ln>
              <a:noFill/>
            </a:ln>
          </p:spPr>
          <p:txBody>
            <a:bodyPr wrap="square" lIns="45719" tIns="45719" rIns="45719" bIns="45719" numCol="1" anchor="t">
              <a:spAutoFit/>
            </a:bodyPr>
            <a:lstStyle>
              <a:lvl1pPr lvl="0">
                <a:defRPr sz="1300">
                  <a:solidFill>
                    <a:srgbClr val="80807F"/>
                  </a:solidFill>
                  <a:latin typeface="Helvetica"/>
                  <a:ea typeface="Helvetica"/>
                </a:defRPr>
              </a:lvl1pPr>
            </a:lstStyle>
            <a:p>
              <a:r>
                <a:t>单击此处添加标题</a:t>
              </a:r>
            </a:p>
          </p:txBody>
        </p:sp>
      </p:grpSp>
      <p:grpSp>
        <p:nvGrpSpPr>
          <p:cNvPr id="196" name="成组"/>
          <p:cNvGrpSpPr/>
          <p:nvPr/>
        </p:nvGrpSpPr>
        <p:grpSpPr>
          <a:xfrm>
            <a:off x="6390500" y="3771131"/>
            <a:ext cx="2728915" cy="320458"/>
            <a:chOff x="0" y="0"/>
            <a:chExt cx="2728913" cy="320456"/>
          </a:xfrm>
        </p:grpSpPr>
        <p:sp>
          <p:nvSpPr>
            <p:cNvPr id="194" name="圆形"/>
            <p:cNvSpPr/>
            <p:nvPr/>
          </p:nvSpPr>
          <p:spPr>
            <a:xfrm>
              <a:off x="-1" y="80254"/>
              <a:ext cx="239905" cy="240203"/>
            </a:xfrm>
            <a:prstGeom prst="ellipse">
              <a:avLst/>
            </a:prstGeom>
            <a:solidFill>
              <a:srgbClr val="80807F"/>
            </a:solidFill>
            <a:ln>
              <a:noFill/>
            </a:ln>
          </p:spPr>
          <p:txBody>
            <a:bodyPr wrap="square" lIns="45719" tIns="45719" rIns="45719" bIns="45719" numCol="1" anchor="ctr"/>
            <a:lstStyle/>
            <a:p>
              <a:pPr algn="ctr">
                <a:defRPr sz="1300">
                  <a:solidFill>
                    <a:srgbClr val="80807F"/>
                  </a:solidFill>
                </a:defRPr>
              </a:pPr>
            </a:p>
          </p:txBody>
        </p:sp>
        <p:sp>
          <p:nvSpPr>
            <p:cNvPr id="195" name="单击此处添加标题"/>
            <p:cNvSpPr txBox="1"/>
            <p:nvPr/>
          </p:nvSpPr>
          <p:spPr>
            <a:xfrm>
              <a:off x="244898" y="0"/>
              <a:ext cx="2484016" cy="320040"/>
            </a:xfrm>
            <a:prstGeom prst="rect">
              <a:avLst/>
            </a:prstGeom>
            <a:noFill/>
            <a:ln>
              <a:noFill/>
            </a:ln>
          </p:spPr>
          <p:txBody>
            <a:bodyPr wrap="square" lIns="45719" tIns="45719" rIns="45719" bIns="45719" numCol="1" anchor="t">
              <a:spAutoFit/>
            </a:bodyPr>
            <a:lstStyle>
              <a:lvl1pPr lvl="0">
                <a:defRPr sz="1300">
                  <a:solidFill>
                    <a:srgbClr val="80807F"/>
                  </a:solidFill>
                  <a:latin typeface="Helvetica"/>
                  <a:ea typeface="Helvetica"/>
                </a:defRPr>
              </a:lvl1pPr>
            </a:lstStyle>
            <a:p>
              <a:r>
                <a:t>单击此处添加标题</a:t>
              </a:r>
            </a:p>
          </p:txBody>
        </p:sp>
      </p:grpSp>
      <p:grpSp>
        <p:nvGrpSpPr>
          <p:cNvPr id="199" name="成组"/>
          <p:cNvGrpSpPr/>
          <p:nvPr/>
        </p:nvGrpSpPr>
        <p:grpSpPr>
          <a:xfrm>
            <a:off x="8874938" y="3332984"/>
            <a:ext cx="2473325" cy="320458"/>
            <a:chOff x="0" y="0"/>
            <a:chExt cx="2473324" cy="320456"/>
          </a:xfrm>
        </p:grpSpPr>
        <p:sp>
          <p:nvSpPr>
            <p:cNvPr id="197" name="圆形"/>
            <p:cNvSpPr/>
            <p:nvPr/>
          </p:nvSpPr>
          <p:spPr>
            <a:xfrm>
              <a:off x="0" y="80254"/>
              <a:ext cx="239837" cy="240203"/>
            </a:xfrm>
            <a:prstGeom prst="ellipse">
              <a:avLst/>
            </a:prstGeom>
            <a:solidFill>
              <a:srgbClr val="80807F"/>
            </a:solidFill>
            <a:ln>
              <a:noFill/>
            </a:ln>
          </p:spPr>
          <p:txBody>
            <a:bodyPr wrap="square" lIns="45719" tIns="45719" rIns="45719" bIns="45719" numCol="1" anchor="ctr"/>
            <a:lstStyle/>
            <a:p>
              <a:pPr algn="ctr">
                <a:defRPr sz="1300">
                  <a:solidFill>
                    <a:srgbClr val="80807F"/>
                  </a:solidFill>
                </a:defRPr>
              </a:pPr>
            </a:p>
          </p:txBody>
        </p:sp>
        <p:sp>
          <p:nvSpPr>
            <p:cNvPr id="198" name="单击此处添加标题"/>
            <p:cNvSpPr txBox="1"/>
            <p:nvPr/>
          </p:nvSpPr>
          <p:spPr>
            <a:xfrm>
              <a:off x="244831" y="0"/>
              <a:ext cx="2228494" cy="320040"/>
            </a:xfrm>
            <a:prstGeom prst="rect">
              <a:avLst/>
            </a:prstGeom>
            <a:noFill/>
            <a:ln>
              <a:noFill/>
            </a:ln>
          </p:spPr>
          <p:txBody>
            <a:bodyPr wrap="square" lIns="45719" tIns="45719" rIns="45719" bIns="45719" numCol="1" anchor="t">
              <a:spAutoFit/>
            </a:bodyPr>
            <a:lstStyle>
              <a:lvl1pPr lvl="0">
                <a:defRPr sz="1300">
                  <a:solidFill>
                    <a:srgbClr val="80807F"/>
                  </a:solidFill>
                  <a:latin typeface="Helvetica"/>
                  <a:ea typeface="Helvetica"/>
                </a:defRPr>
              </a:lvl1pPr>
            </a:lstStyle>
            <a:p>
              <a:r>
                <a:t>单击此处添加标题</a:t>
              </a:r>
            </a:p>
          </p:txBody>
        </p:sp>
      </p:grpSp>
      <p:grpSp>
        <p:nvGrpSpPr>
          <p:cNvPr id="202" name="成组"/>
          <p:cNvGrpSpPr/>
          <p:nvPr/>
        </p:nvGrpSpPr>
        <p:grpSpPr>
          <a:xfrm>
            <a:off x="8874938" y="3771131"/>
            <a:ext cx="2693671" cy="320458"/>
            <a:chOff x="0" y="0"/>
            <a:chExt cx="2693670" cy="320456"/>
          </a:xfrm>
        </p:grpSpPr>
        <p:sp>
          <p:nvSpPr>
            <p:cNvPr id="200" name="圆形"/>
            <p:cNvSpPr/>
            <p:nvPr/>
          </p:nvSpPr>
          <p:spPr>
            <a:xfrm>
              <a:off x="-1" y="80254"/>
              <a:ext cx="239789" cy="240203"/>
            </a:xfrm>
            <a:prstGeom prst="ellipse">
              <a:avLst/>
            </a:prstGeom>
            <a:solidFill>
              <a:srgbClr val="80807F"/>
            </a:solidFill>
            <a:ln>
              <a:noFill/>
            </a:ln>
          </p:spPr>
          <p:txBody>
            <a:bodyPr wrap="square" lIns="45719" tIns="45719" rIns="45719" bIns="45719" numCol="1" anchor="ctr"/>
            <a:lstStyle/>
            <a:p>
              <a:pPr algn="ctr">
                <a:defRPr sz="1300">
                  <a:solidFill>
                    <a:srgbClr val="80807F"/>
                  </a:solidFill>
                </a:defRPr>
              </a:pPr>
            </a:p>
          </p:txBody>
        </p:sp>
        <p:sp>
          <p:nvSpPr>
            <p:cNvPr id="201" name="单击此处添加标题"/>
            <p:cNvSpPr txBox="1"/>
            <p:nvPr/>
          </p:nvSpPr>
          <p:spPr>
            <a:xfrm>
              <a:off x="244474" y="0"/>
              <a:ext cx="2449197" cy="320040"/>
            </a:xfrm>
            <a:prstGeom prst="rect">
              <a:avLst/>
            </a:prstGeom>
            <a:noFill/>
            <a:ln>
              <a:noFill/>
            </a:ln>
          </p:spPr>
          <p:txBody>
            <a:bodyPr wrap="square" lIns="45719" tIns="45719" rIns="45719" bIns="45719" numCol="1" anchor="t">
              <a:spAutoFit/>
            </a:bodyPr>
            <a:lstStyle>
              <a:lvl1pPr lvl="0">
                <a:defRPr sz="1300">
                  <a:solidFill>
                    <a:srgbClr val="80807F"/>
                  </a:solidFill>
                  <a:latin typeface="Helvetica"/>
                  <a:ea typeface="Helvetica"/>
                </a:defRPr>
              </a:lvl1pPr>
            </a:lstStyle>
            <a:p>
              <a:r>
                <a:t>单击此处添加标题</a:t>
              </a:r>
            </a:p>
          </p:txBody>
        </p:sp>
      </p:grpSp>
      <p:sp>
        <p:nvSpPr>
          <p:cNvPr id="203" name="01"/>
          <p:cNvSpPr txBox="1"/>
          <p:nvPr/>
        </p:nvSpPr>
        <p:spPr>
          <a:xfrm>
            <a:off x="431370" y="2594325"/>
            <a:ext cx="1347253" cy="1437641"/>
          </a:xfrm>
          <a:prstGeom prst="rect">
            <a:avLst/>
          </a:prstGeom>
          <a:ln w="12700">
            <a:miter/>
          </a:ln>
        </p:spPr>
        <p:txBody>
          <a:bodyPr wrap="none" lIns="45719" rIns="45719">
            <a:spAutoFit/>
          </a:bodyPr>
          <a:lstStyle>
            <a:lvl1pPr lvl="0">
              <a:defRPr sz="8800" b="1">
                <a:latin typeface="Helvetica"/>
                <a:ea typeface="Helvetica"/>
              </a:defRPr>
            </a:lvl1pPr>
          </a:lstStyle>
          <a:p>
            <a:r>
              <a:t>01</a:t>
            </a:r>
          </a:p>
        </p:txBody>
      </p:sp>
      <p:sp>
        <p:nvSpPr>
          <p:cNvPr id="204" name="形状"/>
          <p:cNvSpPr/>
          <p:nvPr/>
        </p:nvSpPr>
        <p:spPr>
          <a:xfrm rot="2703926">
            <a:off x="-5250884" y="-1179518"/>
            <a:ext cx="9025005" cy="9025006"/>
          </a:xfrm>
          <a:custGeom>
            <a:rect l="0" t="0" r="r" b="b"/>
            <a:pathLst>
              <a:path w="9025005" h="9025006" fill="norm" stroke="1">
                <a:moveTo>
                  <a:pt x="0" y="0"/>
                </a:moveTo>
                <a:lnTo>
                  <a:pt x="9025005" y="0"/>
                </a:lnTo>
                <a:lnTo>
                  <a:pt x="9025005" y="9025006"/>
                </a:lnTo>
                <a:lnTo>
                  <a:pt x="8590886" y="9025006"/>
                </a:lnTo>
                <a:lnTo>
                  <a:pt x="8590886" y="435373"/>
                </a:lnTo>
                <a:lnTo>
                  <a:pt x="0" y="435373"/>
                </a:lnTo>
                <a:close/>
              </a:path>
            </a:pathLst>
          </a:custGeom>
          <a:solidFill>
            <a:srgbClr val="FFC200"/>
          </a:solidFill>
          <a:ln w="12700">
            <a:miter/>
          </a:ln>
        </p:spPr>
        <p:txBody>
          <a:bodyPr lIns="45719" rIns="45719" anchor="ctr"/>
          <a:lstStyle/>
          <a:p>
            <a:pPr algn="ctr">
              <a:defRPr sz="2400">
                <a:solidFill>
                  <a:srgbClr val="FFFFFF"/>
                </a:solidFill>
              </a:defRPr>
            </a:pPr>
          </a:p>
        </p:txBody>
      </p:sp>
      <p:sp>
        <p:nvSpPr>
          <p:cNvPr id="205" name="形状"/>
          <p:cNvSpPr/>
          <p:nvPr/>
        </p:nvSpPr>
        <p:spPr>
          <a:xfrm rot="2703926">
            <a:off x="-810909" y="1530546"/>
            <a:ext cx="3511637" cy="3511637"/>
          </a:xfrm>
          <a:custGeom>
            <a:rect l="0" t="0" r="r" b="b"/>
            <a:pathLst>
              <a:path w="3511637" h="3511637" fill="norm" stroke="1">
                <a:moveTo>
                  <a:pt x="390182" y="390182"/>
                </a:moveTo>
                <a:lnTo>
                  <a:pt x="390182" y="3121455"/>
                </a:lnTo>
                <a:lnTo>
                  <a:pt x="3121455" y="3121455"/>
                </a:lnTo>
                <a:lnTo>
                  <a:pt x="3121455" y="390182"/>
                </a:lnTo>
                <a:close/>
                <a:moveTo>
                  <a:pt x="0" y="0"/>
                </a:moveTo>
                <a:lnTo>
                  <a:pt x="3511637" y="0"/>
                </a:lnTo>
                <a:lnTo>
                  <a:pt x="3511637" y="3511637"/>
                </a:lnTo>
                <a:lnTo>
                  <a:pt x="0" y="3511637"/>
                </a:lnTo>
                <a:close/>
              </a:path>
            </a:pathLst>
          </a:custGeom>
          <a:solidFill>
            <a:srgbClr val="323F4F"/>
          </a:solidFill>
          <a:ln w="3175">
            <a:solidFill>
              <a:srgbClr val="374047"/>
            </a:solidFill>
            <a:miter/>
          </a:ln>
        </p:spPr>
        <p:txBody>
          <a:bodyPr lIns="45719" rIns="45719" anchor="ctr"/>
          <a:lstStyle/>
          <a:p>
            <a:pPr algn="ctr">
              <a:defRPr sz="2400">
                <a:solidFill>
                  <a:srgbClr val="FFFFFF"/>
                </a:solidFill>
              </a:defRPr>
            </a:pPr>
          </a:p>
        </p:txBody>
      </p:sp>
    </p:spTree>
  </p:cSld>
  <p:clrMapOvr>
    <a:masterClrMapping/>
  </p:clrMapOvr>
  <p:timing>
    <p:tnLst>
      <p:par>
        <p:cTn id="1" dur="indefinite" restart="never" fill="hold" nodeType="tmRoot">
          <p:childTnLst>
            <p:seq>
              <p:cTn id="2" dur="indefinite" fill="hold" nodeType="mainSeq">
                <p:childTnLst>
                  <p:par>
                    <p:cTn id="3" fill="hold">
                      <p:stCondLst>
                        <p:cond delay="indefinite"/>
                        <p:cond evt="onBegin">
                          <p:tn val="2"/>
                        </p:cond>
                      </p:stCondLst>
                      <p:childTnLst>
                        <p:par>
                          <p:cTn id="4" fill="hold">
                            <p:stCondLst>
                              <p:cond delay="0"/>
                            </p:stCondLst>
                            <p:childTnLst>
                              <p:par>
                                <p:cTn id="5" presetID="2" presetClass="entr" presetSubtype="8" fill="hold" nodeType="afterEffect">
                                  <p:stCondLst>
                                    <p:cond delay="0"/>
                                  </p:stCondLst>
                                  <p:childTnLst>
                                    <p:set>
                                      <p:cBhvr>
                                        <p:cTn id="6" fill="hold"/>
                                        <p:tgtEl>
                                          <p:spTgt spid="204"/>
                                        </p:tgtEl>
                                        <p:attrNameLst>
                                          <p:attrName>style.visibility</p:attrName>
                                        </p:attrNameLst>
                                      </p:cBhvr>
                                      <p:to>
                                        <p:strVal val="visible"/>
                                      </p:to>
                                    </p:set>
                                    <p:anim calcmode="lin" valueType="num">
                                      <p:cBhvr>
                                        <p:cTn id="7" dur="500" fill="hold"/>
                                        <p:tgtEl>
                                          <p:spTgt spid="204"/>
                                        </p:tgtEl>
                                        <p:attrNameLst>
                                          <p:attrName>ppt_x</p:attrName>
                                        </p:attrNameLst>
                                      </p:cBhvr>
                                      <p:tavLst>
                                        <p:tav tm="0">
                                          <p:val>
                                            <p:strVal val="0-#ppt_w/2"/>
                                          </p:val>
                                        </p:tav>
                                        <p:tav tm="100000">
                                          <p:val>
                                            <p:strVal val="#ppt_x"/>
                                          </p:val>
                                        </p:tav>
                                      </p:tavLst>
                                    </p:anim>
                                    <p:anim calcmode="lin" valueType="num">
                                      <p:cBhvr>
                                        <p:cTn id="8" dur="500" fill="hold"/>
                                        <p:tgtEl>
                                          <p:spTgt spid="204"/>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dur="1" fill="hold">
                                          <p:stCondLst>
                                            <p:cond delay="0"/>
                                          </p:stCondLst>
                                        </p:cTn>
                                        <p:tgtEl>
                                          <p:spTgt spid="205"/>
                                        </p:tgtEl>
                                        <p:attrNameLst>
                                          <p:attrName>style.visibility</p:attrName>
                                        </p:attrNameLst>
                                      </p:cBhvr>
                                      <p:to>
                                        <p:strVal val="visible"/>
                                      </p:to>
                                    </p:set>
                                    <p:animEffect transition="in" filter="fade">
                                      <p:cBhvr>
                                        <p:cTn dur="500"/>
                                        <p:tgtEl>
                                          <p:spTgt spid="205"/>
                                        </p:tgtEl>
                                      </p:cBhvr>
                                    </p:animEffect>
                                  </p:childTnLst>
                                </p:cTn>
                              </p:par>
                            </p:childTnLst>
                          </p:cTn>
                        </p:par>
                        <p:par>
                          <p:cTn id="14" fill="hold">
                            <p:stCondLst>
                              <p:cond delay="1500"/>
                            </p:stCondLst>
                            <p:childTnLst>
                              <p:par>
                                <p:cTn id="15" presetID="10" presetClass="entr" presetSubtype="0" fill="hold" nodeType="afterEffect">
                                  <p:stCondLst>
                                    <p:cond delay="0"/>
                                  </p:stCondLst>
                                  <p:childTnLst>
                                    <p:set>
                                      <p:cBhvr>
                                        <p:cTn dur="1" fill="hold">
                                          <p:stCondLst>
                                            <p:cond delay="0"/>
                                          </p:stCondLst>
                                        </p:cTn>
                                        <p:tgtEl>
                                          <p:spTgt spid="203"/>
                                        </p:tgtEl>
                                        <p:attrNameLst>
                                          <p:attrName>style.visibility</p:attrName>
                                        </p:attrNameLst>
                                      </p:cBhvr>
                                      <p:to>
                                        <p:strVal val="visible"/>
                                      </p:to>
                                    </p:set>
                                    <p:animEffect transition="in" filter="fade">
                                      <p:cBhvr>
                                        <p:cTn dur="500"/>
                                        <p:tgtEl>
                                          <p:spTgt spid="203"/>
                                        </p:tgtEl>
                                      </p:cBhvr>
                                    </p:animEffect>
                                  </p:childTnLst>
                                </p:cTn>
                              </p:par>
                            </p:childTnLst>
                          </p:cTn>
                        </p:par>
                        <p:par>
                          <p:cTn id="18" fill="hold">
                            <p:stCondLst>
                              <p:cond delay="2000"/>
                            </p:stCondLst>
                            <p:childTnLst>
                              <p:par>
                                <p:cTn id="19" presetID="2" presetClass="entr" presetSubtype="4" fill="hold" nodeType="afterEffect">
                                  <p:stCondLst>
                                    <p:cond delay="0"/>
                                  </p:stCondLst>
                                  <p:childTnLst>
                                    <p:set>
                                      <p:cBhvr>
                                        <p:cTn id="20" fill="hold"/>
                                        <p:tgtEl>
                                          <p:spTgt spid="190"/>
                                        </p:tgtEl>
                                        <p:attrNameLst>
                                          <p:attrName>style.visibility</p:attrName>
                                        </p:attrNameLst>
                                      </p:cBhvr>
                                      <p:to>
                                        <p:strVal val="visible"/>
                                      </p:to>
                                    </p:set>
                                    <p:anim calcmode="lin" valueType="num">
                                      <p:cBhvr>
                                        <p:cTn id="21" dur="1000" fill="hold"/>
                                        <p:tgtEl>
                                          <p:spTgt spid="190"/>
                                        </p:tgtEl>
                                        <p:attrNameLst>
                                          <p:attrName>ppt_x</p:attrName>
                                        </p:attrNameLst>
                                      </p:cBhvr>
                                      <p:tavLst>
                                        <p:tav tm="0">
                                          <p:val>
                                            <p:strVal val="#ppt_x"/>
                                          </p:val>
                                        </p:tav>
                                        <p:tav tm="100000">
                                          <p:val>
                                            <p:strVal val="#ppt_x"/>
                                          </p:val>
                                        </p:tav>
                                      </p:tavLst>
                                    </p:anim>
                                    <p:anim calcmode="lin" valueType="num">
                                      <p:cBhvr>
                                        <p:cTn id="22" dur="1000" fill="hold"/>
                                        <p:tgtEl>
                                          <p:spTgt spid="190"/>
                                        </p:tgtEl>
                                        <p:attrNameLst>
                                          <p:attrName>ppt_y</p:attrName>
                                        </p:attrNameLst>
                                      </p:cBhvr>
                                      <p:tavLst>
                                        <p:tav tm="0">
                                          <p:val>
                                            <p:strVal val="1+#ppt_h/2"/>
                                          </p:val>
                                        </p:tav>
                                        <p:tav tm="100000">
                                          <p:val>
                                            <p:strVal val="#ppt_y"/>
                                          </p:val>
                                        </p:tav>
                                      </p:tavLst>
                                    </p:anim>
                                  </p:childTnLst>
                                </p:cTn>
                              </p:par>
                            </p:childTnLst>
                          </p:cTn>
                        </p:par>
                        <p:par>
                          <p:cTn id="23" fill="hold">
                            <p:stCondLst>
                              <p:cond delay="4000"/>
                            </p:stCondLst>
                            <p:childTnLst>
                              <p:par>
                                <p:cTn id="24" presetID="2" presetClass="entr" presetSubtype="1" fill="hold" nodeType="afterEffect">
                                  <p:stCondLst>
                                    <p:cond delay="0"/>
                                  </p:stCondLst>
                                  <p:childTnLst>
                                    <p:set>
                                      <p:cBhvr>
                                        <p:cTn id="25" fill="hold"/>
                                        <p:tgtEl>
                                          <p:spTgt spid="189"/>
                                        </p:tgtEl>
                                        <p:attrNameLst>
                                          <p:attrName>style.visibility</p:attrName>
                                        </p:attrNameLst>
                                      </p:cBhvr>
                                      <p:to>
                                        <p:strVal val="visible"/>
                                      </p:to>
                                    </p:set>
                                    <p:anim calcmode="lin" valueType="num">
                                      <p:cBhvr>
                                        <p:cTn id="26" dur="1000" fill="hold"/>
                                        <p:tgtEl>
                                          <p:spTgt spid="189"/>
                                        </p:tgtEl>
                                        <p:attrNameLst>
                                          <p:attrName>ppt_x</p:attrName>
                                        </p:attrNameLst>
                                      </p:cBhvr>
                                      <p:tavLst>
                                        <p:tav tm="0">
                                          <p:val>
                                            <p:strVal val="#ppt_x"/>
                                          </p:val>
                                        </p:tav>
                                        <p:tav tm="100000">
                                          <p:val>
                                            <p:strVal val="#ppt_x"/>
                                          </p:val>
                                        </p:tav>
                                      </p:tavLst>
                                    </p:anim>
                                    <p:anim calcmode="lin" valueType="num">
                                      <p:cBhvr>
                                        <p:cTn id="27" dur="1000" fill="hold"/>
                                        <p:tgtEl>
                                          <p:spTgt spid="189"/>
                                        </p:tgtEl>
                                        <p:attrNameLst>
                                          <p:attrName>ppt_y</p:attrName>
                                        </p:attrNameLst>
                                      </p:cBhvr>
                                      <p:tavLst>
                                        <p:tav tm="0">
                                          <p:val>
                                            <p:strVal val="0-#ppt_h/2"/>
                                          </p:val>
                                        </p:tav>
                                        <p:tav tm="100000">
                                          <p:val>
                                            <p:strVal val="#ppt_y"/>
                                          </p:val>
                                        </p:tav>
                                      </p:tavLst>
                                    </p:anim>
                                  </p:childTnLst>
                                </p:cTn>
                              </p:par>
                            </p:childTnLst>
                          </p:cTn>
                        </p:par>
                        <p:par>
                          <p:cTn id="28" fill="hold">
                            <p:stCondLst>
                              <p:cond delay="6000"/>
                            </p:stCondLst>
                            <p:childTnLst>
                              <p:par>
                                <p:cTn id="29" presetID="10" presetClass="entr" presetSubtype="0" fill="hold" nodeType="afterEffect">
                                  <p:stCondLst>
                                    <p:cond delay="0"/>
                                  </p:stCondLst>
                                  <p:childTnLst>
                                    <p:set>
                                      <p:cBhvr>
                                        <p:cTn dur="1" fill="hold">
                                          <p:stCondLst>
                                            <p:cond delay="0"/>
                                          </p:stCondLst>
                                        </p:cTn>
                                        <p:tgtEl>
                                          <p:spTgt spid="193"/>
                                        </p:tgtEl>
                                        <p:attrNameLst>
                                          <p:attrName>style.visibility</p:attrName>
                                        </p:attrNameLst>
                                      </p:cBhvr>
                                      <p:to>
                                        <p:strVal val="visible"/>
                                      </p:to>
                                    </p:set>
                                    <p:animEffect transition="in" filter="fade">
                                      <p:cBhvr>
                                        <p:cTn dur="500"/>
                                        <p:tgtEl>
                                          <p:spTgt spid="193"/>
                                        </p:tgtEl>
                                      </p:cBhvr>
                                    </p:animEffect>
                                  </p:childTnLst>
                                </p:cTn>
                              </p:par>
                            </p:childTnLst>
                          </p:cTn>
                        </p:par>
                        <p:par>
                          <p:cTn id="35" fill="hold">
                            <p:stCondLst>
                              <p:cond delay="6500"/>
                            </p:stCondLst>
                            <p:childTnLst>
                              <p:par>
                                <p:cTn id="36" presetID="10" presetClass="entr" presetSubtype="0" fill="hold" nodeType="afterEffect">
                                  <p:stCondLst>
                                    <p:cond delay="0"/>
                                  </p:stCondLst>
                                  <p:childTnLst>
                                    <p:set>
                                      <p:cBhvr>
                                        <p:cTn dur="1" fill="hold">
                                          <p:stCondLst>
                                            <p:cond delay="0"/>
                                          </p:stCondLst>
                                        </p:cTn>
                                        <p:tgtEl>
                                          <p:spTgt spid="196"/>
                                        </p:tgtEl>
                                        <p:attrNameLst>
                                          <p:attrName>style.visibility</p:attrName>
                                        </p:attrNameLst>
                                      </p:cBhvr>
                                      <p:to>
                                        <p:strVal val="visible"/>
                                      </p:to>
                                    </p:set>
                                    <p:animEffect transition="in" filter="fade">
                                      <p:cBhvr>
                                        <p:cTn dur="500"/>
                                        <p:tgtEl>
                                          <p:spTgt spid="196"/>
                                        </p:tgtEl>
                                      </p:cBhvr>
                                    </p:animEffect>
                                  </p:childTnLst>
                                </p:cTn>
                              </p:par>
                            </p:childTnLst>
                          </p:cTn>
                        </p:par>
                        <p:par>
                          <p:cTn id="42" fill="hold">
                            <p:stCondLst>
                              <p:cond delay="7000"/>
                            </p:stCondLst>
                            <p:childTnLst>
                              <p:par>
                                <p:cTn id="43" presetID="10" presetClass="entr" presetSubtype="0" fill="hold" nodeType="afterEffect">
                                  <p:stCondLst>
                                    <p:cond delay="0"/>
                                  </p:stCondLst>
                                  <p:childTnLst>
                                    <p:set>
                                      <p:cBhvr>
                                        <p:cTn dur="1" fill="hold">
                                          <p:stCondLst>
                                            <p:cond delay="0"/>
                                          </p:stCondLst>
                                        </p:cTn>
                                        <p:tgtEl>
                                          <p:spTgt spid="199"/>
                                        </p:tgtEl>
                                        <p:attrNameLst>
                                          <p:attrName>style.visibility</p:attrName>
                                        </p:attrNameLst>
                                      </p:cBhvr>
                                      <p:to>
                                        <p:strVal val="visible"/>
                                      </p:to>
                                    </p:set>
                                    <p:animEffect transition="in" filter="fade">
                                      <p:cBhvr>
                                        <p:cTn dur="500"/>
                                        <p:tgtEl>
                                          <p:spTgt spid="199"/>
                                        </p:tgtEl>
                                      </p:cBhvr>
                                    </p:animEffect>
                                  </p:childTnLst>
                                </p:cTn>
                              </p:par>
                            </p:childTnLst>
                          </p:cTn>
                        </p:par>
                        <p:par>
                          <p:cTn id="49" fill="hold">
                            <p:stCondLst>
                              <p:cond delay="7500"/>
                            </p:stCondLst>
                            <p:childTnLst>
                              <p:par>
                                <p:cTn id="50" presetID="10" presetClass="entr" presetSubtype="0" fill="hold" nodeType="afterEffect">
                                  <p:stCondLst>
                                    <p:cond delay="0"/>
                                  </p:stCondLst>
                                  <p:childTnLst>
                                    <p:set>
                                      <p:cBhvr>
                                        <p:cTn dur="1" fill="hold">
                                          <p:stCondLst>
                                            <p:cond delay="0"/>
                                          </p:stCondLst>
                                        </p:cTn>
                                        <p:tgtEl>
                                          <p:spTgt spid="202"/>
                                        </p:tgtEl>
                                        <p:attrNameLst>
                                          <p:attrName>style.visibility</p:attrName>
                                        </p:attrNameLst>
                                      </p:cBhvr>
                                      <p:to>
                                        <p:strVal val="visible"/>
                                      </p:to>
                                    </p:set>
                                    <p:animEffect transition="in" filter="fade">
                                      <p:cBhvr>
                                        <p:cTn dur="500"/>
                                        <p:tgtEl>
                                          <p:spTgt spid="2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1">
  <p:cSld>
    <p:spTree>
      <p:nvGrpSpPr>
        <p:cNvPr id="1" name=""/>
        <p:cNvGrpSpPr/>
        <p:nvPr/>
      </p:nvGrpSpPr>
      <p:grpSpPr>
        <a:xfrm>
          <a:off x="0" y="0"/>
          <a:ext cx="0" cy="0"/>
          <a:chOff x="0" y="0"/>
          <a:chExt cx="0" cy="0"/>
        </a:xfrm>
      </p:grpSpPr>
      <p:sp>
        <p:nvSpPr>
          <p:cNvPr id="207" name="矩形"/>
          <p:cNvSpPr/>
          <p:nvPr/>
        </p:nvSpPr>
        <p:spPr>
          <a:xfrm>
            <a:off x="9173209" y="1970820"/>
            <a:ext cx="2115504" cy="3656868"/>
          </a:xfrm>
          <a:prstGeom prst="roundRect">
            <a:avLst>
              <a:gd name="adj" fmla="val 0"/>
            </a:avLst>
          </a:prstGeom>
          <a:blipFill>
            <a:blip r:embed="rId2"/>
            <a:stretch/>
          </a:blipFill>
          <a:ln w="12700">
            <a:miter/>
          </a:ln>
        </p:spPr>
        <p:txBody>
          <a:bodyPr lIns="45719" rIns="45719" anchor="ctr"/>
          <a:lstStyle/>
          <a:p>
            <a:pPr algn="ctr">
              <a:defRPr sz="2000" b="1">
                <a:solidFill>
                  <a:srgbClr val="FFFFFF"/>
                </a:solidFill>
              </a:defRPr>
            </a:pPr>
          </a:p>
        </p:txBody>
      </p:sp>
      <p:sp>
        <p:nvSpPr>
          <p:cNvPr id="208" name="矩形"/>
          <p:cNvSpPr/>
          <p:nvPr/>
        </p:nvSpPr>
        <p:spPr>
          <a:xfrm>
            <a:off x="7131050" y="3848098"/>
            <a:ext cx="1991285" cy="1779587"/>
          </a:xfrm>
          <a:prstGeom prst="rect">
            <a:avLst/>
          </a:prstGeom>
          <a:solidFill>
            <a:srgbClr val="323F4F"/>
          </a:solidFill>
          <a:ln w="12700">
            <a:miter/>
          </a:ln>
        </p:spPr>
        <p:txBody>
          <a:bodyPr lIns="45719" rIns="45719" anchor="ctr"/>
          <a:lstStyle/>
          <a:p>
            <a:pPr algn="ctr">
              <a:defRPr>
                <a:solidFill>
                  <a:srgbClr val="FFFFFF"/>
                </a:solidFill>
              </a:defRPr>
            </a:pPr>
          </a:p>
        </p:txBody>
      </p:sp>
      <p:sp>
        <p:nvSpPr>
          <p:cNvPr id="209" name="矩形"/>
          <p:cNvSpPr/>
          <p:nvPr/>
        </p:nvSpPr>
        <p:spPr>
          <a:xfrm>
            <a:off x="7131050" y="1970088"/>
            <a:ext cx="1991285" cy="1807537"/>
          </a:xfrm>
          <a:prstGeom prst="rect">
            <a:avLst/>
          </a:prstGeom>
          <a:blipFill>
            <a:blip r:embed="rId3"/>
            <a:stretch/>
          </a:blipFill>
          <a:ln w="12700">
            <a:miter/>
          </a:ln>
        </p:spPr>
        <p:txBody>
          <a:bodyPr lIns="45719" rIns="45719" anchor="ctr"/>
          <a:lstStyle/>
          <a:p>
            <a:pPr algn="ctr">
              <a:defRPr>
                <a:solidFill>
                  <a:srgbClr val="FFFFFF"/>
                </a:solidFill>
              </a:defRPr>
            </a:pPr>
          </a:p>
        </p:txBody>
      </p:sp>
      <p:grpSp>
        <p:nvGrpSpPr>
          <p:cNvPr id="212" name="成组"/>
          <p:cNvGrpSpPr/>
          <p:nvPr/>
        </p:nvGrpSpPr>
        <p:grpSpPr>
          <a:xfrm>
            <a:off x="7181488" y="4179308"/>
            <a:ext cx="1890411" cy="1103603"/>
            <a:chOff x="0" y="0"/>
            <a:chExt cx="1890409" cy="1103602"/>
          </a:xfrm>
        </p:grpSpPr>
        <p:sp>
          <p:nvSpPr>
            <p:cNvPr id="210" name="标题文字添加"/>
            <p:cNvSpPr txBox="1"/>
            <p:nvPr/>
          </p:nvSpPr>
          <p:spPr>
            <a:xfrm>
              <a:off x="0" y="0"/>
              <a:ext cx="1820635" cy="408940"/>
            </a:xfrm>
            <a:prstGeom prst="rect">
              <a:avLst/>
            </a:prstGeom>
            <a:noFill/>
            <a:ln>
              <a:noFill/>
            </a:ln>
          </p:spPr>
          <p:txBody>
            <a:bodyPr wrap="square" lIns="45719" tIns="45719" rIns="45719" bIns="45719" numCol="1" anchor="t">
              <a:spAutoFit/>
            </a:bodyPr>
            <a:lstStyle>
              <a:lvl1pPr lvl="0">
                <a:defRPr b="1">
                  <a:solidFill>
                    <a:srgbClr val="FFFFFF"/>
                  </a:solidFill>
                  <a:latin typeface="Helvetica"/>
                  <a:ea typeface="Helvetica"/>
                </a:defRPr>
              </a:lvl1pPr>
            </a:lstStyle>
            <a:p>
              <a:pPr>
                <a:defRPr>
                  <a:latin typeface="Century Gothic"/>
                  <a:ea typeface="Century Gothic"/>
                </a:defRPr>
              </a:pPr>
              <a:r>
                <a:rPr>
                  <a:latin typeface="Helvetica"/>
                  <a:ea typeface="Helvetica"/>
                </a:rPr>
                <a:t>标题文字添加</a:t>
              </a:r>
            </a:p>
          </p:txBody>
        </p:sp>
        <p:sp>
          <p:nvSpPr>
            <p:cNvPr id="211" name="The user can demonstrate on a projector or computer, or preseand make it film to be used in a wider field"/>
            <p:cNvSpPr txBox="1"/>
            <p:nvPr/>
          </p:nvSpPr>
          <p:spPr>
            <a:xfrm>
              <a:off x="0" y="338554"/>
              <a:ext cx="1890410" cy="765049"/>
            </a:xfrm>
            <a:prstGeom prst="rect">
              <a:avLst/>
            </a:prstGeom>
            <a:noFill/>
            <a:ln>
              <a:noFill/>
            </a:ln>
          </p:spPr>
          <p:txBody>
            <a:bodyPr wrap="square" lIns="45719" tIns="45719" rIns="45719" bIns="45719" numCol="1" anchor="t">
              <a:spAutoFit/>
            </a:bodyPr>
            <a:lstStyle>
              <a:lvl1pPr lvl="0">
                <a:lnSpc>
                  <a:spcPct val="114000"/>
                </a:lnSpc>
                <a:defRPr sz="1000">
                  <a:solidFill>
                    <a:srgbClr val="FFFFFF"/>
                  </a:solidFill>
                  <a:latin typeface="Century Gothic"/>
                  <a:ea typeface="Century Gothic"/>
                </a:defRPr>
              </a:lvl1pPr>
            </a:lstStyle>
            <a:p>
              <a:r>
                <a:t>The user can demonstrate on a projector or computer, or preseand make it film to be used in a wider field</a:t>
              </a:r>
            </a:p>
          </p:txBody>
        </p:sp>
      </p:grpSp>
      <p:sp>
        <p:nvSpPr>
          <p:cNvPr id="213" name="矩形"/>
          <p:cNvSpPr/>
          <p:nvPr/>
        </p:nvSpPr>
        <p:spPr>
          <a:xfrm>
            <a:off x="5088890" y="3848098"/>
            <a:ext cx="1991285" cy="1779587"/>
          </a:xfrm>
          <a:prstGeom prst="rect">
            <a:avLst/>
          </a:prstGeom>
          <a:blipFill>
            <a:blip r:embed="rId4"/>
            <a:stretch/>
          </a:blipFill>
          <a:ln w="12700">
            <a:miter/>
          </a:ln>
        </p:spPr>
        <p:txBody>
          <a:bodyPr lIns="45719" rIns="45719" anchor="ctr"/>
          <a:lstStyle/>
          <a:p>
            <a:pPr algn="ctr">
              <a:defRPr>
                <a:solidFill>
                  <a:srgbClr val="FFFFFF"/>
                </a:solidFill>
              </a:defRPr>
            </a:pPr>
          </a:p>
        </p:txBody>
      </p:sp>
      <p:sp>
        <p:nvSpPr>
          <p:cNvPr id="214" name="矩形"/>
          <p:cNvSpPr/>
          <p:nvPr/>
        </p:nvSpPr>
        <p:spPr>
          <a:xfrm>
            <a:off x="5088890" y="1970088"/>
            <a:ext cx="1991285" cy="1807537"/>
          </a:xfrm>
          <a:prstGeom prst="rect">
            <a:avLst/>
          </a:prstGeom>
          <a:solidFill>
            <a:srgbClr val="FFC200"/>
          </a:solidFill>
          <a:ln w="12700">
            <a:miter/>
          </a:ln>
        </p:spPr>
        <p:txBody>
          <a:bodyPr lIns="45719" rIns="45719" anchor="ctr"/>
          <a:lstStyle/>
          <a:p>
            <a:pPr algn="ctr">
              <a:defRPr>
                <a:solidFill>
                  <a:srgbClr val="FFFFFF"/>
                </a:solidFill>
              </a:defRPr>
            </a:pPr>
          </a:p>
        </p:txBody>
      </p:sp>
      <p:grpSp>
        <p:nvGrpSpPr>
          <p:cNvPr id="217" name="成组"/>
          <p:cNvGrpSpPr/>
          <p:nvPr/>
        </p:nvGrpSpPr>
        <p:grpSpPr>
          <a:xfrm>
            <a:off x="5161191" y="2307546"/>
            <a:ext cx="1890411" cy="1103603"/>
            <a:chOff x="0" y="0"/>
            <a:chExt cx="1890409" cy="1103602"/>
          </a:xfrm>
        </p:grpSpPr>
        <p:sp>
          <p:nvSpPr>
            <p:cNvPr id="215" name="标题文字添加"/>
            <p:cNvSpPr txBox="1"/>
            <p:nvPr/>
          </p:nvSpPr>
          <p:spPr>
            <a:xfrm>
              <a:off x="0" y="0"/>
              <a:ext cx="1820635" cy="408940"/>
            </a:xfrm>
            <a:prstGeom prst="rect">
              <a:avLst/>
            </a:prstGeom>
            <a:noFill/>
            <a:ln>
              <a:noFill/>
            </a:ln>
          </p:spPr>
          <p:txBody>
            <a:bodyPr wrap="square" lIns="45719" tIns="45719" rIns="45719" bIns="45719" numCol="1" anchor="t">
              <a:spAutoFit/>
            </a:bodyPr>
            <a:lstStyle>
              <a:lvl1pPr lvl="0">
                <a:defRPr b="1">
                  <a:solidFill>
                    <a:srgbClr val="FFFFFF"/>
                  </a:solidFill>
                  <a:latin typeface="Helvetica"/>
                  <a:ea typeface="Helvetica"/>
                </a:defRPr>
              </a:lvl1pPr>
            </a:lstStyle>
            <a:p>
              <a:pPr>
                <a:defRPr>
                  <a:latin typeface="Century Gothic"/>
                  <a:ea typeface="Century Gothic"/>
                </a:defRPr>
              </a:pPr>
              <a:r>
                <a:rPr>
                  <a:latin typeface="Helvetica"/>
                  <a:ea typeface="Helvetica"/>
                </a:rPr>
                <a:t>标题文字添加</a:t>
              </a:r>
            </a:p>
          </p:txBody>
        </p:sp>
        <p:sp>
          <p:nvSpPr>
            <p:cNvPr id="216" name="The user can demonstrate on a projector or computer, or preseand make it film to be used in a wider field"/>
            <p:cNvSpPr txBox="1"/>
            <p:nvPr/>
          </p:nvSpPr>
          <p:spPr>
            <a:xfrm>
              <a:off x="0" y="338554"/>
              <a:ext cx="1890410" cy="765049"/>
            </a:xfrm>
            <a:prstGeom prst="rect">
              <a:avLst/>
            </a:prstGeom>
            <a:noFill/>
            <a:ln>
              <a:noFill/>
            </a:ln>
          </p:spPr>
          <p:txBody>
            <a:bodyPr wrap="square" lIns="45719" tIns="45719" rIns="45719" bIns="45719" numCol="1" anchor="t">
              <a:spAutoFit/>
            </a:bodyPr>
            <a:lstStyle>
              <a:lvl1pPr lvl="0">
                <a:lnSpc>
                  <a:spcPct val="114000"/>
                </a:lnSpc>
                <a:defRPr sz="1000">
                  <a:solidFill>
                    <a:srgbClr val="FFFFFF"/>
                  </a:solidFill>
                  <a:latin typeface="Century Gothic"/>
                  <a:ea typeface="Century Gothic"/>
                </a:defRPr>
              </a:lvl1pPr>
            </a:lstStyle>
            <a:p>
              <a:r>
                <a:t>The user can demonstrate on a projector or computer, or preseand make it film to be used in a wider field</a:t>
              </a:r>
            </a:p>
          </p:txBody>
        </p:sp>
      </p:grpSp>
      <p:sp>
        <p:nvSpPr>
          <p:cNvPr id="218" name="矩形"/>
          <p:cNvSpPr/>
          <p:nvPr/>
        </p:nvSpPr>
        <p:spPr>
          <a:xfrm>
            <a:off x="903287" y="1970088"/>
            <a:ext cx="4116389" cy="3657601"/>
          </a:xfrm>
          <a:prstGeom prst="rect">
            <a:avLst/>
          </a:prstGeom>
          <a:blipFill>
            <a:blip r:embed="rId5"/>
            <a:stretch/>
          </a:blipFill>
          <a:ln w="12700">
            <a:miter/>
          </a:ln>
        </p:spPr>
        <p:txBody>
          <a:bodyPr lIns="45719" rIns="45719" anchor="ctr"/>
          <a:lstStyle/>
          <a:p>
            <a:pPr algn="ctr">
              <a:defRPr>
                <a:solidFill>
                  <a:srgbClr val="FFFFFF"/>
                </a:solidFill>
              </a:defRPr>
            </a:pPr>
          </a:p>
        </p:txBody>
      </p:sp>
      <p:sp>
        <p:nvSpPr>
          <p:cNvPr id="219" name="形状"/>
          <p:cNvSpPr/>
          <p:nvPr/>
        </p:nvSpPr>
        <p:spPr>
          <a:xfrm>
            <a:off x="-134022" y="2"/>
            <a:ext cx="5032668" cy="419101"/>
          </a:xfrm>
          <a:custGeom>
            <a:rect l="0" t="0" r="r" b="b"/>
            <a:pathLst>
              <a:path w="5032668" h="419101" fill="norm" stroke="1">
                <a:moveTo>
                  <a:pt x="104847" y="0"/>
                </a:moveTo>
                <a:lnTo>
                  <a:pt x="5032668" y="0"/>
                </a:lnTo>
                <a:lnTo>
                  <a:pt x="4927821" y="419101"/>
                </a:lnTo>
                <a:lnTo>
                  <a:pt x="0" y="419101"/>
                </a:lnTo>
                <a:close/>
              </a:path>
            </a:pathLst>
          </a:custGeom>
          <a:solidFill>
            <a:srgbClr val="323F4F"/>
          </a:solidFill>
          <a:ln w="12700">
            <a:miter/>
          </a:ln>
        </p:spPr>
        <p:txBody>
          <a:bodyPr lIns="45719" rIns="45719" anchor="ctr"/>
          <a:lstStyle/>
          <a:p>
            <a:pPr algn="ctr">
              <a:defRPr>
                <a:solidFill>
                  <a:srgbClr val="FFFFFF"/>
                </a:solidFill>
              </a:defRPr>
            </a:pPr>
          </a:p>
        </p:txBody>
      </p:sp>
      <p:grpSp>
        <p:nvGrpSpPr>
          <p:cNvPr id="226" name="成组"/>
          <p:cNvGrpSpPr/>
          <p:nvPr/>
        </p:nvGrpSpPr>
        <p:grpSpPr>
          <a:xfrm>
            <a:off x="-391195" y="-2"/>
            <a:ext cx="1417774" cy="723903"/>
            <a:chOff x="0" y="0"/>
            <a:chExt cx="1417773" cy="723901"/>
          </a:xfrm>
        </p:grpSpPr>
        <p:sp>
          <p:nvSpPr>
            <p:cNvPr id="220" name="形状"/>
            <p:cNvSpPr/>
            <p:nvPr/>
          </p:nvSpPr>
          <p:spPr>
            <a:xfrm>
              <a:off x="525703" y="0"/>
              <a:ext cx="278919" cy="723902"/>
            </a:xfrm>
            <a:custGeom>
              <a:rect l="0" t="0" r="r" b="b"/>
              <a:pathLst>
                <a:path w="278919" h="723902" fill="norm" stroke="1">
                  <a:moveTo>
                    <a:pt x="180975" y="0"/>
                  </a:moveTo>
                  <a:lnTo>
                    <a:pt x="278919" y="0"/>
                  </a:lnTo>
                  <a:lnTo>
                    <a:pt x="97944" y="723902"/>
                  </a:lnTo>
                  <a:lnTo>
                    <a:pt x="0" y="723902"/>
                  </a:lnTo>
                  <a:close/>
                </a:path>
              </a:pathLst>
            </a:custGeom>
            <a:solidFill>
              <a:srgbClr val="FFC200"/>
            </a:solidFill>
            <a:ln>
              <a:noFill/>
            </a:ln>
          </p:spPr>
          <p:txBody>
            <a:bodyPr wrap="square" lIns="45719" tIns="45719" rIns="45719" bIns="45719" numCol="1" anchor="ctr"/>
            <a:lstStyle/>
            <a:p>
              <a:pPr algn="ctr">
                <a:defRPr>
                  <a:solidFill>
                    <a:srgbClr val="FFFFFF"/>
                  </a:solidFill>
                </a:defRPr>
              </a:pPr>
            </a:p>
          </p:txBody>
        </p:sp>
        <p:sp>
          <p:nvSpPr>
            <p:cNvPr id="221" name="形状"/>
            <p:cNvSpPr/>
            <p:nvPr/>
          </p:nvSpPr>
          <p:spPr>
            <a:xfrm>
              <a:off x="678991" y="0"/>
              <a:ext cx="278919" cy="723902"/>
            </a:xfrm>
            <a:custGeom>
              <a:rect l="0" t="0" r="r" b="b"/>
              <a:pathLst>
                <a:path w="278919" h="723902" fill="norm" stroke="1">
                  <a:moveTo>
                    <a:pt x="180975" y="0"/>
                  </a:moveTo>
                  <a:lnTo>
                    <a:pt x="278919" y="0"/>
                  </a:lnTo>
                  <a:lnTo>
                    <a:pt x="97944" y="723902"/>
                  </a:lnTo>
                  <a:lnTo>
                    <a:pt x="0" y="723902"/>
                  </a:lnTo>
                  <a:close/>
                </a:path>
              </a:pathLst>
            </a:custGeom>
            <a:solidFill>
              <a:srgbClr val="FFC200"/>
            </a:solidFill>
            <a:ln>
              <a:noFill/>
            </a:ln>
          </p:spPr>
          <p:txBody>
            <a:bodyPr wrap="square" lIns="45719" tIns="45719" rIns="45719" bIns="45719" numCol="1" anchor="ctr"/>
            <a:lstStyle/>
            <a:p>
              <a:pPr algn="ctr">
                <a:defRPr>
                  <a:solidFill>
                    <a:srgbClr val="FFFFFF"/>
                  </a:solidFill>
                </a:defRPr>
              </a:pPr>
            </a:p>
          </p:txBody>
        </p:sp>
        <p:sp>
          <p:nvSpPr>
            <p:cNvPr id="222" name="形状"/>
            <p:cNvSpPr/>
            <p:nvPr/>
          </p:nvSpPr>
          <p:spPr>
            <a:xfrm>
              <a:off x="832279" y="0"/>
              <a:ext cx="278919" cy="723902"/>
            </a:xfrm>
            <a:custGeom>
              <a:rect l="0" t="0" r="r" b="b"/>
              <a:pathLst>
                <a:path w="278919" h="723902" fill="norm" stroke="1">
                  <a:moveTo>
                    <a:pt x="180975" y="0"/>
                  </a:moveTo>
                  <a:lnTo>
                    <a:pt x="278919" y="0"/>
                  </a:lnTo>
                  <a:lnTo>
                    <a:pt x="97944" y="723902"/>
                  </a:lnTo>
                  <a:lnTo>
                    <a:pt x="0" y="723902"/>
                  </a:lnTo>
                  <a:close/>
                </a:path>
              </a:pathLst>
            </a:custGeom>
            <a:solidFill>
              <a:srgbClr val="FFC200"/>
            </a:solidFill>
            <a:ln>
              <a:noFill/>
            </a:ln>
          </p:spPr>
          <p:txBody>
            <a:bodyPr wrap="square" lIns="45719" tIns="45719" rIns="45719" bIns="45719" numCol="1" anchor="ctr"/>
            <a:lstStyle/>
            <a:p>
              <a:pPr algn="ctr">
                <a:defRPr>
                  <a:solidFill>
                    <a:srgbClr val="FFFFFF"/>
                  </a:solidFill>
                </a:defRPr>
              </a:pPr>
            </a:p>
          </p:txBody>
        </p:sp>
        <p:sp>
          <p:nvSpPr>
            <p:cNvPr id="223" name="形状"/>
            <p:cNvSpPr/>
            <p:nvPr/>
          </p:nvSpPr>
          <p:spPr>
            <a:xfrm>
              <a:off x="985567" y="0"/>
              <a:ext cx="278919" cy="723902"/>
            </a:xfrm>
            <a:custGeom>
              <a:rect l="0" t="0" r="r" b="b"/>
              <a:pathLst>
                <a:path w="278919" h="723902" fill="norm" stroke="1">
                  <a:moveTo>
                    <a:pt x="180975" y="0"/>
                  </a:moveTo>
                  <a:lnTo>
                    <a:pt x="278919" y="0"/>
                  </a:lnTo>
                  <a:lnTo>
                    <a:pt x="97944" y="723902"/>
                  </a:lnTo>
                  <a:lnTo>
                    <a:pt x="0" y="723902"/>
                  </a:lnTo>
                  <a:close/>
                </a:path>
              </a:pathLst>
            </a:custGeom>
            <a:solidFill>
              <a:srgbClr val="FFC200"/>
            </a:solidFill>
            <a:ln>
              <a:noFill/>
            </a:ln>
          </p:spPr>
          <p:txBody>
            <a:bodyPr wrap="square" lIns="45719" tIns="45719" rIns="45719" bIns="45719" numCol="1" anchor="ctr"/>
            <a:lstStyle/>
            <a:p>
              <a:pPr algn="ctr">
                <a:defRPr>
                  <a:solidFill>
                    <a:srgbClr val="FFFFFF"/>
                  </a:solidFill>
                </a:defRPr>
              </a:pPr>
            </a:p>
          </p:txBody>
        </p:sp>
        <p:sp>
          <p:nvSpPr>
            <p:cNvPr id="224" name="形状"/>
            <p:cNvSpPr/>
            <p:nvPr/>
          </p:nvSpPr>
          <p:spPr>
            <a:xfrm>
              <a:off x="1138856" y="0"/>
              <a:ext cx="278919" cy="723902"/>
            </a:xfrm>
            <a:custGeom>
              <a:rect l="0" t="0" r="r" b="b"/>
              <a:pathLst>
                <a:path w="278919" h="723902" fill="norm" stroke="1">
                  <a:moveTo>
                    <a:pt x="180975" y="0"/>
                  </a:moveTo>
                  <a:lnTo>
                    <a:pt x="278919" y="0"/>
                  </a:lnTo>
                  <a:lnTo>
                    <a:pt x="97944" y="723902"/>
                  </a:lnTo>
                  <a:lnTo>
                    <a:pt x="0" y="723902"/>
                  </a:lnTo>
                  <a:close/>
                </a:path>
              </a:pathLst>
            </a:custGeom>
            <a:solidFill>
              <a:srgbClr val="FFC200"/>
            </a:solidFill>
            <a:ln>
              <a:noFill/>
            </a:ln>
          </p:spPr>
          <p:txBody>
            <a:bodyPr wrap="square" lIns="45719" tIns="45719" rIns="45719" bIns="45719" numCol="1" anchor="ctr"/>
            <a:lstStyle/>
            <a:p>
              <a:pPr algn="ctr">
                <a:defRPr>
                  <a:solidFill>
                    <a:srgbClr val="FFFFFF"/>
                  </a:solidFill>
                </a:defRPr>
              </a:pPr>
            </a:p>
          </p:txBody>
        </p:sp>
        <p:sp>
          <p:nvSpPr>
            <p:cNvPr id="225" name="形状"/>
            <p:cNvSpPr/>
            <p:nvPr/>
          </p:nvSpPr>
          <p:spPr>
            <a:xfrm>
              <a:off x="0" y="-1"/>
              <a:ext cx="651334" cy="723903"/>
            </a:xfrm>
            <a:custGeom>
              <a:rect l="0" t="0" r="r" b="b"/>
              <a:pathLst>
                <a:path w="651334" h="723903" fill="norm" stroke="1">
                  <a:moveTo>
                    <a:pt x="180986" y="0"/>
                  </a:moveTo>
                  <a:lnTo>
                    <a:pt x="651334" y="0"/>
                  </a:lnTo>
                  <a:lnTo>
                    <a:pt x="470348" y="723903"/>
                  </a:lnTo>
                  <a:lnTo>
                    <a:pt x="0" y="723903"/>
                  </a:lnTo>
                  <a:close/>
                </a:path>
              </a:pathLst>
            </a:custGeom>
            <a:solidFill>
              <a:srgbClr val="FFC200"/>
            </a:solidFill>
            <a:ln>
              <a:noFill/>
            </a:ln>
          </p:spPr>
          <p:txBody>
            <a:bodyPr wrap="square" lIns="45719" tIns="45719" rIns="45719" bIns="45719" numCol="1" anchor="ctr"/>
            <a:lstStyle/>
            <a:p>
              <a:pPr algn="ctr">
                <a:defRPr>
                  <a:solidFill>
                    <a:srgbClr val="FFFFFF"/>
                  </a:solidFill>
                </a:defRPr>
              </a:pPr>
            </a:p>
          </p:txBody>
        </p:sp>
      </p:grpSp>
      <p:sp>
        <p:nvSpPr>
          <p:cNvPr id="227" name="线条"/>
          <p:cNvSpPr/>
          <p:nvPr/>
        </p:nvSpPr>
        <p:spPr>
          <a:xfrm>
            <a:off x="1026579" y="549329"/>
            <a:ext cx="11165421" cy="1"/>
          </a:xfrm>
          <a:prstGeom prst="line">
            <a:avLst/>
          </a:prstGeom>
          <a:ln w="28575">
            <a:solidFill>
              <a:srgbClr val="323F4F"/>
            </a:solidFill>
            <a:miter/>
          </a:ln>
        </p:spPr>
        <p:txBody>
          <a:bodyPr lIns="0" tIns="0" rIns="0" bIns="0"/>
          <a:lstStyle/>
          <a:p>
            <a:pPr>
              <a:defRPr sz="1200">
                <a:latin typeface="Helvetica"/>
                <a:ea typeface="Helvetica"/>
              </a:defRPr>
            </a:pPr>
          </a:p>
        </p:txBody>
      </p:sp>
      <p:sp>
        <p:nvSpPr>
          <p:cNvPr id="228" name="标题文字添加"/>
          <p:cNvSpPr txBox="1"/>
          <p:nvPr/>
        </p:nvSpPr>
        <p:spPr>
          <a:xfrm>
            <a:off x="1111041" y="683638"/>
            <a:ext cx="2542541" cy="662941"/>
          </a:xfrm>
          <a:prstGeom prst="rect">
            <a:avLst/>
          </a:prstGeom>
          <a:ln w="12700">
            <a:miter/>
          </a:ln>
        </p:spPr>
        <p:txBody>
          <a:bodyPr wrap="none" lIns="45719" rIns="45719">
            <a:spAutoFit/>
          </a:bodyPr>
          <a:lstStyle>
            <a:lvl1pPr lvl="0" algn="ctr">
              <a:defRPr sz="3200" b="1">
                <a:solidFill>
                  <a:srgbClr val="44546A"/>
                </a:solidFill>
                <a:latin typeface="Helvetica"/>
                <a:ea typeface="Helvetica"/>
              </a:defRPr>
            </a:lvl1pPr>
          </a:lstStyle>
          <a:p>
            <a:pPr>
              <a:defRPr>
                <a:latin typeface="Century Gothic"/>
                <a:ea typeface="Century Gothic"/>
              </a:defRPr>
            </a:pPr>
            <a:r>
              <a:rPr>
                <a:latin typeface="Helvetica"/>
                <a:ea typeface="Helvetica"/>
              </a:rPr>
              <a:t>标题文字添加</a:t>
            </a:r>
          </a:p>
        </p:txBody>
      </p:sp>
      <p:sp>
        <p:nvSpPr>
          <p:cNvPr id="229" name="The user can demonstrate on a projector or computer, or print the presentation and make it into a film to be used"/>
          <p:cNvSpPr txBox="1"/>
          <p:nvPr/>
        </p:nvSpPr>
        <p:spPr>
          <a:xfrm>
            <a:off x="3838333" y="768276"/>
            <a:ext cx="5080001" cy="396241"/>
          </a:xfrm>
          <a:prstGeom prst="rect">
            <a:avLst/>
          </a:prstGeom>
          <a:ln w="12700">
            <a:miter/>
          </a:ln>
        </p:spPr>
        <p:txBody>
          <a:bodyPr lIns="45719" rIns="45719">
            <a:spAutoFit/>
          </a:bodyPr>
          <a:lstStyle>
            <a:lvl1pPr lvl="0">
              <a:defRPr sz="1000">
                <a:solidFill>
                  <a:srgbClr val="A6A6A6"/>
                </a:solidFill>
                <a:latin typeface="Century Gothic"/>
                <a:ea typeface="Century Gothic"/>
              </a:defRPr>
            </a:lvl1pPr>
          </a:lstStyle>
          <a:p>
            <a:r>
              <a:t>The user can demonstrate on a projector or computer, or print the presentation and make it into a film to be used</a:t>
            </a:r>
          </a:p>
        </p:txBody>
      </p:sp>
    </p:spTree>
  </p:cSld>
  <p:clrMapOvr>
    <a:masterClrMapping/>
  </p:clrMapOvr>
  <p:timing>
    <p:tnLst>
      <p:par>
        <p:cTn id="1" dur="indefinite" restart="never" fill="hold" nodeType="tmRoot">
          <p:childTnLst>
            <p:seq>
              <p:cTn id="2" dur="indefinite" fill="hold" nodeType="mainSeq">
                <p:childTnLst>
                  <p:par>
                    <p:cTn id="3" fill="hold">
                      <p:stCondLst>
                        <p:cond delay="indefinite"/>
                        <p:cond evt="onBegin">
                          <p:tn val="2"/>
                        </p:cond>
                      </p:stCondLst>
                      <p:childTnLst>
                        <p:par>
                          <p:cTn id="4" fill="hold">
                            <p:stCondLst>
                              <p:cond delay="0"/>
                            </p:stCondLst>
                            <p:childTnLst>
                              <p:par>
                                <p:cTn id="5" presetID="2" presetClass="entr" presetSubtype="2" fill="hold" nodeType="afterEffect">
                                  <p:stCondLst>
                                    <p:cond delay="0"/>
                                  </p:stCondLst>
                                  <p:childTnLst>
                                    <p:set>
                                      <p:cBhvr>
                                        <p:cTn id="6" fill="hold"/>
                                        <p:tgtEl>
                                          <p:spTgt spid="218"/>
                                        </p:tgtEl>
                                        <p:attrNameLst>
                                          <p:attrName>style.visibility</p:attrName>
                                        </p:attrNameLst>
                                      </p:cBhvr>
                                      <p:to>
                                        <p:strVal val="visible"/>
                                      </p:to>
                                    </p:set>
                                    <p:anim calcmode="lin" valueType="num">
                                      <p:cBhvr>
                                        <p:cTn id="7" dur="500" fill="hold"/>
                                        <p:tgtEl>
                                          <p:spTgt spid="218"/>
                                        </p:tgtEl>
                                        <p:attrNameLst>
                                          <p:attrName>ppt_x</p:attrName>
                                        </p:attrNameLst>
                                      </p:cBhvr>
                                      <p:tavLst>
                                        <p:tav tm="0">
                                          <p:val>
                                            <p:strVal val="1+#ppt_w/2"/>
                                          </p:val>
                                        </p:tav>
                                        <p:tav tm="100000">
                                          <p:val>
                                            <p:strVal val="#ppt_x"/>
                                          </p:val>
                                        </p:tav>
                                      </p:tavLst>
                                    </p:anim>
                                    <p:anim calcmode="lin" valueType="num">
                                      <p:cBhvr>
                                        <p:cTn id="8" dur="500" fill="hold"/>
                                        <p:tgtEl>
                                          <p:spTgt spid="218"/>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2" fill="hold" nodeType="afterEffect">
                                  <p:stCondLst>
                                    <p:cond delay="0"/>
                                  </p:stCondLst>
                                  <p:childTnLst>
                                    <p:set>
                                      <p:cBhvr>
                                        <p:cTn id="11" fill="hold"/>
                                        <p:tgtEl>
                                          <p:spTgt spid="213"/>
                                        </p:tgtEl>
                                        <p:attrNameLst>
                                          <p:attrName>style.visibility</p:attrName>
                                        </p:attrNameLst>
                                      </p:cBhvr>
                                      <p:to>
                                        <p:strVal val="visible"/>
                                      </p:to>
                                    </p:set>
                                    <p:anim calcmode="lin" valueType="num">
                                      <p:cBhvr>
                                        <p:cTn id="12" dur="500" fill="hold"/>
                                        <p:tgtEl>
                                          <p:spTgt spid="213"/>
                                        </p:tgtEl>
                                        <p:attrNameLst>
                                          <p:attrName>ppt_x</p:attrName>
                                        </p:attrNameLst>
                                      </p:cBhvr>
                                      <p:tavLst>
                                        <p:tav tm="0">
                                          <p:val>
                                            <p:strVal val="1+#ppt_w/2"/>
                                          </p:val>
                                        </p:tav>
                                        <p:tav tm="100000">
                                          <p:val>
                                            <p:strVal val="#ppt_x"/>
                                          </p:val>
                                        </p:tav>
                                      </p:tavLst>
                                    </p:anim>
                                    <p:anim calcmode="lin" valueType="num">
                                      <p:cBhvr>
                                        <p:cTn id="13" dur="500" fill="hold"/>
                                        <p:tgtEl>
                                          <p:spTgt spid="213"/>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2" presetClass="entr" presetSubtype="2" fill="hold" nodeType="afterEffect">
                                  <p:stCondLst>
                                    <p:cond delay="0"/>
                                  </p:stCondLst>
                                  <p:childTnLst>
                                    <p:set>
                                      <p:cBhvr>
                                        <p:cTn id="16" fill="hold"/>
                                        <p:tgtEl>
                                          <p:spTgt spid="214"/>
                                        </p:tgtEl>
                                        <p:attrNameLst>
                                          <p:attrName>style.visibility</p:attrName>
                                        </p:attrNameLst>
                                      </p:cBhvr>
                                      <p:to>
                                        <p:strVal val="visible"/>
                                      </p:to>
                                    </p:set>
                                    <p:anim calcmode="lin" valueType="num">
                                      <p:cBhvr>
                                        <p:cTn id="17" dur="500" fill="hold"/>
                                        <p:tgtEl>
                                          <p:spTgt spid="214"/>
                                        </p:tgtEl>
                                        <p:attrNameLst>
                                          <p:attrName>ppt_x</p:attrName>
                                        </p:attrNameLst>
                                      </p:cBhvr>
                                      <p:tavLst>
                                        <p:tav tm="0">
                                          <p:val>
                                            <p:strVal val="1+#ppt_w/2"/>
                                          </p:val>
                                        </p:tav>
                                        <p:tav tm="100000">
                                          <p:val>
                                            <p:strVal val="#ppt_x"/>
                                          </p:val>
                                        </p:tav>
                                      </p:tavLst>
                                    </p:anim>
                                    <p:anim calcmode="lin" valueType="num">
                                      <p:cBhvr>
                                        <p:cTn id="18" dur="500" fill="hold"/>
                                        <p:tgtEl>
                                          <p:spTgt spid="214"/>
                                        </p:tgtEl>
                                        <p:attrNameLst>
                                          <p:attrName>ppt_y</p:attrName>
                                        </p:attrNameLst>
                                      </p:cBhvr>
                                      <p:tavLst>
                                        <p:tav tm="0">
                                          <p:val>
                                            <p:strVal val="#ppt_y"/>
                                          </p:val>
                                        </p:tav>
                                        <p:tav tm="100000">
                                          <p:val>
                                            <p:strVal val="#ppt_y"/>
                                          </p:val>
                                        </p:tav>
                                      </p:tavLst>
                                    </p:anim>
                                  </p:childTnLst>
                                </p:cTn>
                              </p:par>
                            </p:childTnLst>
                          </p:cTn>
                        </p:par>
                        <p:par>
                          <p:cTn id="19" fill="hold">
                            <p:stCondLst>
                              <p:cond delay="3000"/>
                            </p:stCondLst>
                            <p:childTnLst>
                              <p:par>
                                <p:cTn id="20" presetID="2" presetClass="entr" presetSubtype="2" fill="hold" nodeType="afterEffect">
                                  <p:stCondLst>
                                    <p:cond delay="0"/>
                                  </p:stCondLst>
                                  <p:childTnLst>
                                    <p:set>
                                      <p:cBhvr>
                                        <p:cTn id="21" fill="hold"/>
                                        <p:tgtEl>
                                          <p:spTgt spid="208"/>
                                        </p:tgtEl>
                                        <p:attrNameLst>
                                          <p:attrName>style.visibility</p:attrName>
                                        </p:attrNameLst>
                                      </p:cBhvr>
                                      <p:to>
                                        <p:strVal val="visible"/>
                                      </p:to>
                                    </p:set>
                                    <p:anim calcmode="lin" valueType="num">
                                      <p:cBhvr>
                                        <p:cTn id="22" dur="500" fill="hold"/>
                                        <p:tgtEl>
                                          <p:spTgt spid="208"/>
                                        </p:tgtEl>
                                        <p:attrNameLst>
                                          <p:attrName>ppt_x</p:attrName>
                                        </p:attrNameLst>
                                      </p:cBhvr>
                                      <p:tavLst>
                                        <p:tav tm="0">
                                          <p:val>
                                            <p:strVal val="1+#ppt_w/2"/>
                                          </p:val>
                                        </p:tav>
                                        <p:tav tm="100000">
                                          <p:val>
                                            <p:strVal val="#ppt_x"/>
                                          </p:val>
                                        </p:tav>
                                      </p:tavLst>
                                    </p:anim>
                                    <p:anim calcmode="lin" valueType="num">
                                      <p:cBhvr>
                                        <p:cTn id="23" dur="500" fill="hold"/>
                                        <p:tgtEl>
                                          <p:spTgt spid="208"/>
                                        </p:tgtEl>
                                        <p:attrNameLst>
                                          <p:attrName>ppt_y</p:attrName>
                                        </p:attrNameLst>
                                      </p:cBhvr>
                                      <p:tavLst>
                                        <p:tav tm="0">
                                          <p:val>
                                            <p:strVal val="#ppt_y"/>
                                          </p:val>
                                        </p:tav>
                                        <p:tav tm="100000">
                                          <p:val>
                                            <p:strVal val="#ppt_y"/>
                                          </p:val>
                                        </p:tav>
                                      </p:tavLst>
                                    </p:anim>
                                  </p:childTnLst>
                                </p:cTn>
                              </p:par>
                            </p:childTnLst>
                          </p:cTn>
                        </p:par>
                        <p:par>
                          <p:cTn id="24" fill="hold">
                            <p:stCondLst>
                              <p:cond delay="4000"/>
                            </p:stCondLst>
                            <p:childTnLst>
                              <p:par>
                                <p:cTn id="25" presetID="2" presetClass="entr" presetSubtype="2" fill="hold" nodeType="afterEffect">
                                  <p:stCondLst>
                                    <p:cond delay="0"/>
                                  </p:stCondLst>
                                  <p:childTnLst>
                                    <p:set>
                                      <p:cBhvr>
                                        <p:cTn id="26" fill="hold"/>
                                        <p:tgtEl>
                                          <p:spTgt spid="209"/>
                                        </p:tgtEl>
                                        <p:attrNameLst>
                                          <p:attrName>style.visibility</p:attrName>
                                        </p:attrNameLst>
                                      </p:cBhvr>
                                      <p:to>
                                        <p:strVal val="visible"/>
                                      </p:to>
                                    </p:set>
                                    <p:anim calcmode="lin" valueType="num">
                                      <p:cBhvr>
                                        <p:cTn id="27" dur="500" fill="hold"/>
                                        <p:tgtEl>
                                          <p:spTgt spid="209"/>
                                        </p:tgtEl>
                                        <p:attrNameLst>
                                          <p:attrName>ppt_x</p:attrName>
                                        </p:attrNameLst>
                                      </p:cBhvr>
                                      <p:tavLst>
                                        <p:tav tm="0">
                                          <p:val>
                                            <p:strVal val="1+#ppt_w/2"/>
                                          </p:val>
                                        </p:tav>
                                        <p:tav tm="100000">
                                          <p:val>
                                            <p:strVal val="#ppt_x"/>
                                          </p:val>
                                        </p:tav>
                                      </p:tavLst>
                                    </p:anim>
                                    <p:anim calcmode="lin" valueType="num">
                                      <p:cBhvr>
                                        <p:cTn id="28" dur="500" fill="hold"/>
                                        <p:tgtEl>
                                          <p:spTgt spid="209"/>
                                        </p:tgtEl>
                                        <p:attrNameLst>
                                          <p:attrName>ppt_y</p:attrName>
                                        </p:attrNameLst>
                                      </p:cBhvr>
                                      <p:tavLst>
                                        <p:tav tm="0">
                                          <p:val>
                                            <p:strVal val="#ppt_y"/>
                                          </p:val>
                                        </p:tav>
                                        <p:tav tm="100000">
                                          <p:val>
                                            <p:strVal val="#ppt_y"/>
                                          </p:val>
                                        </p:tav>
                                      </p:tavLst>
                                    </p:anim>
                                  </p:childTnLst>
                                </p:cTn>
                              </p:par>
                            </p:childTnLst>
                          </p:cTn>
                        </p:par>
                        <p:par>
                          <p:cTn id="29" fill="hold">
                            <p:stCondLst>
                              <p:cond delay="5000"/>
                            </p:stCondLst>
                            <p:childTnLst>
                              <p:par>
                                <p:cTn id="30" presetID="2" presetClass="entr" presetSubtype="2" fill="hold" nodeType="afterEffect">
                                  <p:stCondLst>
                                    <p:cond delay="0"/>
                                  </p:stCondLst>
                                  <p:childTnLst>
                                    <p:set>
                                      <p:cBhvr>
                                        <p:cTn id="31" fill="hold"/>
                                        <p:tgtEl>
                                          <p:spTgt spid="207"/>
                                        </p:tgtEl>
                                        <p:attrNameLst>
                                          <p:attrName>style.visibility</p:attrName>
                                        </p:attrNameLst>
                                      </p:cBhvr>
                                      <p:to>
                                        <p:strVal val="visible"/>
                                      </p:to>
                                    </p:set>
                                    <p:anim calcmode="lin" valueType="num">
                                      <p:cBhvr>
                                        <p:cTn id="32" dur="500" fill="hold"/>
                                        <p:tgtEl>
                                          <p:spTgt spid="207"/>
                                        </p:tgtEl>
                                        <p:attrNameLst>
                                          <p:attrName>ppt_x</p:attrName>
                                        </p:attrNameLst>
                                      </p:cBhvr>
                                      <p:tavLst>
                                        <p:tav tm="0">
                                          <p:val>
                                            <p:strVal val="1+#ppt_w/2"/>
                                          </p:val>
                                        </p:tav>
                                        <p:tav tm="100000">
                                          <p:val>
                                            <p:strVal val="#ppt_x"/>
                                          </p:val>
                                        </p:tav>
                                      </p:tavLst>
                                    </p:anim>
                                    <p:anim calcmode="lin" valueType="num">
                                      <p:cBhvr>
                                        <p:cTn id="33" dur="500" fill="hold"/>
                                        <p:tgtEl>
                                          <p:spTgt spid="207"/>
                                        </p:tgtEl>
                                        <p:attrNameLst>
                                          <p:attrName>ppt_y</p:attrName>
                                        </p:attrNameLst>
                                      </p:cBhvr>
                                      <p:tavLst>
                                        <p:tav tm="0">
                                          <p:val>
                                            <p:strVal val="#ppt_y"/>
                                          </p:val>
                                        </p:tav>
                                        <p:tav tm="100000">
                                          <p:val>
                                            <p:strVal val="#ppt_y"/>
                                          </p:val>
                                        </p:tav>
                                      </p:tavLst>
                                    </p:anim>
                                  </p:childTnLst>
                                </p:cTn>
                              </p:par>
                            </p:childTnLst>
                          </p:cTn>
                        </p:par>
                        <p:par>
                          <p:cTn id="34" fill="hold">
                            <p:stCondLst>
                              <p:cond delay="6000"/>
                            </p:stCondLst>
                            <p:childTnLst>
                              <p:par>
                                <p:cTn id="35" presetID="2" presetClass="entr" presetSubtype="2" fill="hold" nodeType="afterEffect">
                                  <p:stCondLst>
                                    <p:cond delay="0"/>
                                  </p:stCondLst>
                                  <p:childTnLst>
                                    <p:set>
                                      <p:cBhvr>
                                        <p:cTn id="36" fill="hold"/>
                                        <p:tgtEl>
                                          <p:spTgt spid="217"/>
                                        </p:tgtEl>
                                        <p:attrNameLst>
                                          <p:attrName>style.visibility</p:attrName>
                                        </p:attrNameLst>
                                      </p:cBhvr>
                                      <p:to>
                                        <p:strVal val="visible"/>
                                      </p:to>
                                    </p:set>
                                    <p:anim calcmode="lin" valueType="num">
                                      <p:cBhvr>
                                        <p:cTn id="37" dur="500" fill="hold"/>
                                        <p:tgtEl>
                                          <p:spTgt spid="217"/>
                                        </p:tgtEl>
                                        <p:attrNameLst>
                                          <p:attrName>ppt_x</p:attrName>
                                        </p:attrNameLst>
                                      </p:cBhvr>
                                      <p:tavLst>
                                        <p:tav tm="0">
                                          <p:val>
                                            <p:strVal val="1+#ppt_w/2"/>
                                          </p:val>
                                        </p:tav>
                                        <p:tav tm="100000">
                                          <p:val>
                                            <p:strVal val="#ppt_x"/>
                                          </p:val>
                                        </p:tav>
                                      </p:tavLst>
                                    </p:anim>
                                    <p:anim calcmode="lin" valueType="num">
                                      <p:cBhvr>
                                        <p:cTn id="38" dur="500" fill="hold"/>
                                        <p:tgtEl>
                                          <p:spTgt spid="217"/>
                                        </p:tgtEl>
                                        <p:attrNameLst>
                                          <p:attrName>ppt_y</p:attrName>
                                        </p:attrNameLst>
                                      </p:cBhvr>
                                      <p:tavLst>
                                        <p:tav tm="0">
                                          <p:val>
                                            <p:strVal val="#ppt_y"/>
                                          </p:val>
                                        </p:tav>
                                        <p:tav tm="100000">
                                          <p:val>
                                            <p:strVal val="#ppt_y"/>
                                          </p:val>
                                        </p:tav>
                                      </p:tavLst>
                                    </p:anim>
                                  </p:childTnLst>
                                </p:cTn>
                              </p:par>
                            </p:childTnLst>
                          </p:cTn>
                        </p:par>
                        <p:par>
                          <p:cTn id="39" fill="hold">
                            <p:stCondLst>
                              <p:cond delay="7000"/>
                            </p:stCondLst>
                            <p:childTnLst>
                              <p:par>
                                <p:cTn id="40" presetID="2" presetClass="entr" presetSubtype="2" fill="hold" nodeType="afterEffect">
                                  <p:stCondLst>
                                    <p:cond delay="0"/>
                                  </p:stCondLst>
                                  <p:childTnLst>
                                    <p:set>
                                      <p:cBhvr>
                                        <p:cTn id="41" fill="hold"/>
                                        <p:tgtEl>
                                          <p:spTgt spid="212"/>
                                        </p:tgtEl>
                                        <p:attrNameLst>
                                          <p:attrName>style.visibility</p:attrName>
                                        </p:attrNameLst>
                                      </p:cBhvr>
                                      <p:to>
                                        <p:strVal val="visible"/>
                                      </p:to>
                                    </p:set>
                                    <p:anim calcmode="lin" valueType="num">
                                      <p:cBhvr>
                                        <p:cTn id="42" dur="500" fill="hold"/>
                                        <p:tgtEl>
                                          <p:spTgt spid="212"/>
                                        </p:tgtEl>
                                        <p:attrNameLst>
                                          <p:attrName>ppt_x</p:attrName>
                                        </p:attrNameLst>
                                      </p:cBhvr>
                                      <p:tavLst>
                                        <p:tav tm="0">
                                          <p:val>
                                            <p:strVal val="1+#ppt_w/2"/>
                                          </p:val>
                                        </p:tav>
                                        <p:tav tm="100000">
                                          <p:val>
                                            <p:strVal val="#ppt_x"/>
                                          </p:val>
                                        </p:tav>
                                      </p:tavLst>
                                    </p:anim>
                                    <p:anim calcmode="lin" valueType="num">
                                      <p:cBhvr>
                                        <p:cTn id="43" dur="500" fill="hold"/>
                                        <p:tgtEl>
                                          <p:spTgt spid="2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1">
  <p:cSld>
    <p:spTree>
      <p:nvGrpSpPr>
        <p:cNvPr id="1" name=""/>
        <p:cNvGrpSpPr/>
        <p:nvPr/>
      </p:nvGrpSpPr>
      <p:grpSpPr>
        <a:xfrm>
          <a:off x="0" y="0"/>
          <a:ext cx="0" cy="0"/>
          <a:chOff x="0" y="0"/>
          <a:chExt cx="0" cy="0"/>
        </a:xfrm>
      </p:grpSpPr>
      <p:sp>
        <p:nvSpPr>
          <p:cNvPr id="231" name="形状"/>
          <p:cNvSpPr/>
          <p:nvPr/>
        </p:nvSpPr>
        <p:spPr>
          <a:xfrm>
            <a:off x="-134022" y="2"/>
            <a:ext cx="5032668" cy="419101"/>
          </a:xfrm>
          <a:custGeom>
            <a:rect l="0" t="0" r="r" b="b"/>
            <a:pathLst>
              <a:path w="5032668" h="419101" fill="norm" stroke="1">
                <a:moveTo>
                  <a:pt x="104847" y="0"/>
                </a:moveTo>
                <a:lnTo>
                  <a:pt x="5032668" y="0"/>
                </a:lnTo>
                <a:lnTo>
                  <a:pt x="4927821" y="419101"/>
                </a:lnTo>
                <a:lnTo>
                  <a:pt x="0" y="419101"/>
                </a:lnTo>
                <a:close/>
              </a:path>
            </a:pathLst>
          </a:custGeom>
          <a:solidFill>
            <a:srgbClr val="323F4F"/>
          </a:solidFill>
          <a:ln w="12700">
            <a:miter/>
          </a:ln>
        </p:spPr>
        <p:txBody>
          <a:bodyPr lIns="45719" rIns="45719" anchor="ctr"/>
          <a:lstStyle/>
          <a:p>
            <a:pPr algn="ctr">
              <a:defRPr>
                <a:solidFill>
                  <a:srgbClr val="FFFFFF"/>
                </a:solidFill>
              </a:defRPr>
            </a:pPr>
          </a:p>
        </p:txBody>
      </p:sp>
      <p:grpSp>
        <p:nvGrpSpPr>
          <p:cNvPr id="238" name="成组"/>
          <p:cNvGrpSpPr/>
          <p:nvPr/>
        </p:nvGrpSpPr>
        <p:grpSpPr>
          <a:xfrm>
            <a:off x="-391195" y="-2"/>
            <a:ext cx="1417774" cy="723903"/>
            <a:chOff x="0" y="0"/>
            <a:chExt cx="1417773" cy="723901"/>
          </a:xfrm>
        </p:grpSpPr>
        <p:sp>
          <p:nvSpPr>
            <p:cNvPr id="232" name="形状"/>
            <p:cNvSpPr/>
            <p:nvPr/>
          </p:nvSpPr>
          <p:spPr>
            <a:xfrm>
              <a:off x="525703" y="0"/>
              <a:ext cx="278919" cy="723902"/>
            </a:xfrm>
            <a:custGeom>
              <a:rect l="0" t="0" r="r" b="b"/>
              <a:pathLst>
                <a:path w="278919" h="723902" fill="norm" stroke="1">
                  <a:moveTo>
                    <a:pt x="180975" y="0"/>
                  </a:moveTo>
                  <a:lnTo>
                    <a:pt x="278919" y="0"/>
                  </a:lnTo>
                  <a:lnTo>
                    <a:pt x="97944" y="723902"/>
                  </a:lnTo>
                  <a:lnTo>
                    <a:pt x="0" y="723902"/>
                  </a:lnTo>
                  <a:close/>
                </a:path>
              </a:pathLst>
            </a:custGeom>
            <a:solidFill>
              <a:srgbClr val="FFC200"/>
            </a:solidFill>
            <a:ln>
              <a:noFill/>
            </a:ln>
          </p:spPr>
          <p:txBody>
            <a:bodyPr wrap="square" lIns="45719" tIns="45719" rIns="45719" bIns="45719" numCol="1" anchor="ctr"/>
            <a:lstStyle/>
            <a:p>
              <a:pPr algn="ctr">
                <a:defRPr>
                  <a:solidFill>
                    <a:srgbClr val="FFFFFF"/>
                  </a:solidFill>
                </a:defRPr>
              </a:pPr>
            </a:p>
          </p:txBody>
        </p:sp>
        <p:sp>
          <p:nvSpPr>
            <p:cNvPr id="233" name="形状"/>
            <p:cNvSpPr/>
            <p:nvPr/>
          </p:nvSpPr>
          <p:spPr>
            <a:xfrm>
              <a:off x="678991" y="0"/>
              <a:ext cx="278919" cy="723902"/>
            </a:xfrm>
            <a:custGeom>
              <a:rect l="0" t="0" r="r" b="b"/>
              <a:pathLst>
                <a:path w="278919" h="723902" fill="norm" stroke="1">
                  <a:moveTo>
                    <a:pt x="180975" y="0"/>
                  </a:moveTo>
                  <a:lnTo>
                    <a:pt x="278919" y="0"/>
                  </a:lnTo>
                  <a:lnTo>
                    <a:pt x="97944" y="723902"/>
                  </a:lnTo>
                  <a:lnTo>
                    <a:pt x="0" y="723902"/>
                  </a:lnTo>
                  <a:close/>
                </a:path>
              </a:pathLst>
            </a:custGeom>
            <a:solidFill>
              <a:srgbClr val="FFC200"/>
            </a:solidFill>
            <a:ln>
              <a:noFill/>
            </a:ln>
          </p:spPr>
          <p:txBody>
            <a:bodyPr wrap="square" lIns="45719" tIns="45719" rIns="45719" bIns="45719" numCol="1" anchor="ctr"/>
            <a:lstStyle/>
            <a:p>
              <a:pPr algn="ctr">
                <a:defRPr>
                  <a:solidFill>
                    <a:srgbClr val="FFFFFF"/>
                  </a:solidFill>
                </a:defRPr>
              </a:pPr>
            </a:p>
          </p:txBody>
        </p:sp>
        <p:sp>
          <p:nvSpPr>
            <p:cNvPr id="234" name="形状"/>
            <p:cNvSpPr/>
            <p:nvPr/>
          </p:nvSpPr>
          <p:spPr>
            <a:xfrm>
              <a:off x="832279" y="0"/>
              <a:ext cx="278919" cy="723902"/>
            </a:xfrm>
            <a:custGeom>
              <a:rect l="0" t="0" r="r" b="b"/>
              <a:pathLst>
                <a:path w="278919" h="723902" fill="norm" stroke="1">
                  <a:moveTo>
                    <a:pt x="180975" y="0"/>
                  </a:moveTo>
                  <a:lnTo>
                    <a:pt x="278919" y="0"/>
                  </a:lnTo>
                  <a:lnTo>
                    <a:pt x="97944" y="723902"/>
                  </a:lnTo>
                  <a:lnTo>
                    <a:pt x="0" y="723902"/>
                  </a:lnTo>
                  <a:close/>
                </a:path>
              </a:pathLst>
            </a:custGeom>
            <a:solidFill>
              <a:srgbClr val="FFC200"/>
            </a:solidFill>
            <a:ln>
              <a:noFill/>
            </a:ln>
          </p:spPr>
          <p:txBody>
            <a:bodyPr wrap="square" lIns="45719" tIns="45719" rIns="45719" bIns="45719" numCol="1" anchor="ctr"/>
            <a:lstStyle/>
            <a:p>
              <a:pPr algn="ctr">
                <a:defRPr>
                  <a:solidFill>
                    <a:srgbClr val="FFFFFF"/>
                  </a:solidFill>
                </a:defRPr>
              </a:pPr>
            </a:p>
          </p:txBody>
        </p:sp>
        <p:sp>
          <p:nvSpPr>
            <p:cNvPr id="235" name="形状"/>
            <p:cNvSpPr/>
            <p:nvPr/>
          </p:nvSpPr>
          <p:spPr>
            <a:xfrm>
              <a:off x="985567" y="0"/>
              <a:ext cx="278919" cy="723902"/>
            </a:xfrm>
            <a:custGeom>
              <a:rect l="0" t="0" r="r" b="b"/>
              <a:pathLst>
                <a:path w="278919" h="723902" fill="norm" stroke="1">
                  <a:moveTo>
                    <a:pt x="180975" y="0"/>
                  </a:moveTo>
                  <a:lnTo>
                    <a:pt x="278919" y="0"/>
                  </a:lnTo>
                  <a:lnTo>
                    <a:pt x="97944" y="723902"/>
                  </a:lnTo>
                  <a:lnTo>
                    <a:pt x="0" y="723902"/>
                  </a:lnTo>
                  <a:close/>
                </a:path>
              </a:pathLst>
            </a:custGeom>
            <a:solidFill>
              <a:srgbClr val="FFC200"/>
            </a:solidFill>
            <a:ln>
              <a:noFill/>
            </a:ln>
          </p:spPr>
          <p:txBody>
            <a:bodyPr wrap="square" lIns="45719" tIns="45719" rIns="45719" bIns="45719" numCol="1" anchor="ctr"/>
            <a:lstStyle/>
            <a:p>
              <a:pPr algn="ctr">
                <a:defRPr>
                  <a:solidFill>
                    <a:srgbClr val="FFFFFF"/>
                  </a:solidFill>
                </a:defRPr>
              </a:pPr>
            </a:p>
          </p:txBody>
        </p:sp>
        <p:sp>
          <p:nvSpPr>
            <p:cNvPr id="236" name="形状"/>
            <p:cNvSpPr/>
            <p:nvPr/>
          </p:nvSpPr>
          <p:spPr>
            <a:xfrm>
              <a:off x="1138856" y="0"/>
              <a:ext cx="278919" cy="723902"/>
            </a:xfrm>
            <a:custGeom>
              <a:rect l="0" t="0" r="r" b="b"/>
              <a:pathLst>
                <a:path w="278919" h="723902" fill="norm" stroke="1">
                  <a:moveTo>
                    <a:pt x="180975" y="0"/>
                  </a:moveTo>
                  <a:lnTo>
                    <a:pt x="278919" y="0"/>
                  </a:lnTo>
                  <a:lnTo>
                    <a:pt x="97944" y="723902"/>
                  </a:lnTo>
                  <a:lnTo>
                    <a:pt x="0" y="723902"/>
                  </a:lnTo>
                  <a:close/>
                </a:path>
              </a:pathLst>
            </a:custGeom>
            <a:solidFill>
              <a:srgbClr val="FFC200"/>
            </a:solidFill>
            <a:ln>
              <a:noFill/>
            </a:ln>
          </p:spPr>
          <p:txBody>
            <a:bodyPr wrap="square" lIns="45719" tIns="45719" rIns="45719" bIns="45719" numCol="1" anchor="ctr"/>
            <a:lstStyle/>
            <a:p>
              <a:pPr algn="ctr">
                <a:defRPr>
                  <a:solidFill>
                    <a:srgbClr val="FFFFFF"/>
                  </a:solidFill>
                </a:defRPr>
              </a:pPr>
            </a:p>
          </p:txBody>
        </p:sp>
        <p:sp>
          <p:nvSpPr>
            <p:cNvPr id="237" name="形状"/>
            <p:cNvSpPr/>
            <p:nvPr/>
          </p:nvSpPr>
          <p:spPr>
            <a:xfrm>
              <a:off x="0" y="-1"/>
              <a:ext cx="651334" cy="723903"/>
            </a:xfrm>
            <a:custGeom>
              <a:rect l="0" t="0" r="r" b="b"/>
              <a:pathLst>
                <a:path w="651334" h="723903" fill="norm" stroke="1">
                  <a:moveTo>
                    <a:pt x="180986" y="0"/>
                  </a:moveTo>
                  <a:lnTo>
                    <a:pt x="651334" y="0"/>
                  </a:lnTo>
                  <a:lnTo>
                    <a:pt x="470348" y="723903"/>
                  </a:lnTo>
                  <a:lnTo>
                    <a:pt x="0" y="723903"/>
                  </a:lnTo>
                  <a:close/>
                </a:path>
              </a:pathLst>
            </a:custGeom>
            <a:solidFill>
              <a:srgbClr val="FFC200"/>
            </a:solidFill>
            <a:ln>
              <a:noFill/>
            </a:ln>
          </p:spPr>
          <p:txBody>
            <a:bodyPr wrap="square" lIns="45719" tIns="45719" rIns="45719" bIns="45719" numCol="1" anchor="ctr"/>
            <a:lstStyle/>
            <a:p>
              <a:pPr algn="ctr">
                <a:defRPr>
                  <a:solidFill>
                    <a:srgbClr val="FFFFFF"/>
                  </a:solidFill>
                </a:defRPr>
              </a:pPr>
            </a:p>
          </p:txBody>
        </p:sp>
      </p:grpSp>
      <p:sp>
        <p:nvSpPr>
          <p:cNvPr id="239" name="线条"/>
          <p:cNvSpPr/>
          <p:nvPr/>
        </p:nvSpPr>
        <p:spPr>
          <a:xfrm>
            <a:off x="1026579" y="549329"/>
            <a:ext cx="11165421" cy="1"/>
          </a:xfrm>
          <a:prstGeom prst="line">
            <a:avLst/>
          </a:prstGeom>
          <a:ln w="28575">
            <a:solidFill>
              <a:srgbClr val="323F4F"/>
            </a:solidFill>
            <a:miter/>
          </a:ln>
        </p:spPr>
        <p:txBody>
          <a:bodyPr lIns="0" tIns="0" rIns="0" bIns="0"/>
          <a:lstStyle/>
          <a:p>
            <a:pPr>
              <a:defRPr sz="1200">
                <a:latin typeface="Helvetica"/>
                <a:ea typeface="Helvetica"/>
              </a:defRPr>
            </a:pPr>
          </a:p>
        </p:txBody>
      </p:sp>
      <p:sp>
        <p:nvSpPr>
          <p:cNvPr id="240" name="标题文字添加"/>
          <p:cNvSpPr txBox="1"/>
          <p:nvPr/>
        </p:nvSpPr>
        <p:spPr>
          <a:xfrm>
            <a:off x="1111041" y="683638"/>
            <a:ext cx="2542541" cy="662941"/>
          </a:xfrm>
          <a:prstGeom prst="rect">
            <a:avLst/>
          </a:prstGeom>
          <a:ln w="12700">
            <a:miter/>
          </a:ln>
        </p:spPr>
        <p:txBody>
          <a:bodyPr wrap="none" lIns="45719" rIns="45719">
            <a:spAutoFit/>
          </a:bodyPr>
          <a:lstStyle>
            <a:lvl1pPr lvl="0" algn="ctr">
              <a:defRPr sz="3200" b="1">
                <a:solidFill>
                  <a:srgbClr val="44546A"/>
                </a:solidFill>
                <a:latin typeface="Helvetica"/>
                <a:ea typeface="Helvetica"/>
              </a:defRPr>
            </a:lvl1pPr>
          </a:lstStyle>
          <a:p>
            <a:pPr>
              <a:defRPr>
                <a:latin typeface="Century Gothic"/>
                <a:ea typeface="Century Gothic"/>
              </a:defRPr>
            </a:pPr>
            <a:r>
              <a:rPr>
                <a:latin typeface="Helvetica"/>
                <a:ea typeface="Helvetica"/>
              </a:rPr>
              <a:t>标题文字添加</a:t>
            </a:r>
          </a:p>
        </p:txBody>
      </p:sp>
      <p:sp>
        <p:nvSpPr>
          <p:cNvPr id="241" name="The user can demonstrate on a projector or computer, or print the presentation and make it into a film to be used"/>
          <p:cNvSpPr txBox="1"/>
          <p:nvPr/>
        </p:nvSpPr>
        <p:spPr>
          <a:xfrm>
            <a:off x="3838333" y="768276"/>
            <a:ext cx="5080001" cy="396241"/>
          </a:xfrm>
          <a:prstGeom prst="rect">
            <a:avLst/>
          </a:prstGeom>
          <a:ln w="12700">
            <a:miter/>
          </a:ln>
        </p:spPr>
        <p:txBody>
          <a:bodyPr lIns="45719" rIns="45719">
            <a:spAutoFit/>
          </a:bodyPr>
          <a:lstStyle>
            <a:lvl1pPr lvl="0">
              <a:defRPr sz="1000">
                <a:solidFill>
                  <a:srgbClr val="A6A6A6"/>
                </a:solidFill>
                <a:latin typeface="Century Gothic"/>
                <a:ea typeface="Century Gothic"/>
              </a:defRPr>
            </a:lvl1pPr>
          </a:lstStyle>
          <a:p>
            <a:r>
              <a:t>The user can demonstrate on a projector or computer, or print the presentation and make it into a film to be used</a:t>
            </a:r>
          </a:p>
        </p:txBody>
      </p:sp>
      <p:pic>
        <p:nvPicPr>
          <p:cNvPr id="242" name="image9.png"/>
          <p:cNvPicPr/>
          <p:nvPr/>
        </p:nvPicPr>
        <p:blipFill>
          <a:blip r:embed="rId2"/>
          <a:srcRect l="26644" t="0" r="26644" b="0"/>
          <a:stretch/>
        </p:blipFill>
        <p:spPr>
          <a:xfrm>
            <a:off x="1949395" y="1575282"/>
            <a:ext cx="3037277" cy="4528568"/>
          </a:xfrm>
          <a:prstGeom prst="rect">
            <a:avLst/>
          </a:prstGeom>
          <a:ln w="12700">
            <a:miter/>
          </a:ln>
        </p:spPr>
      </p:pic>
      <p:sp>
        <p:nvSpPr>
          <p:cNvPr id="243" name="矩形"/>
          <p:cNvSpPr/>
          <p:nvPr/>
        </p:nvSpPr>
        <p:spPr>
          <a:xfrm>
            <a:off x="1949395" y="1585774"/>
            <a:ext cx="3037276" cy="4528568"/>
          </a:xfrm>
          <a:prstGeom prst="rect">
            <a:avLst/>
          </a:prstGeom>
          <a:solidFill>
            <a:srgbClr val="323F4F">
              <a:alpha val="93000"/>
            </a:srgbClr>
          </a:solidFill>
          <a:ln w="12700">
            <a:miter/>
          </a:ln>
        </p:spPr>
        <p:txBody>
          <a:bodyPr lIns="45719" rIns="45719" anchor="ctr"/>
          <a:lstStyle/>
          <a:p>
            <a:pPr algn="ctr">
              <a:defRPr>
                <a:solidFill>
                  <a:srgbClr val="FFFFFF"/>
                </a:solidFill>
              </a:defRPr>
            </a:pPr>
          </a:p>
        </p:txBody>
      </p:sp>
      <p:sp>
        <p:nvSpPr>
          <p:cNvPr id="244" name="矩形"/>
          <p:cNvSpPr/>
          <p:nvPr/>
        </p:nvSpPr>
        <p:spPr>
          <a:xfrm>
            <a:off x="5695367" y="3438161"/>
            <a:ext cx="4859642" cy="2582775"/>
          </a:xfrm>
          <a:prstGeom prst="rect">
            <a:avLst/>
          </a:prstGeom>
          <a:blipFill>
            <a:blip r:embed="rId3"/>
            <a:stretch/>
          </a:blipFill>
          <a:ln w="12700">
            <a:miter/>
          </a:ln>
        </p:spPr>
        <p:txBody>
          <a:bodyPr lIns="45719" rIns="45719" anchor="ctr"/>
          <a:lstStyle/>
          <a:p>
            <a:pPr algn="ctr">
              <a:defRPr>
                <a:solidFill>
                  <a:srgbClr val="FFFFFF"/>
                </a:solidFill>
              </a:defRPr>
            </a:pPr>
          </a:p>
        </p:txBody>
      </p:sp>
      <p:sp>
        <p:nvSpPr>
          <p:cNvPr id="245" name="添加标题"/>
          <p:cNvSpPr txBox="1"/>
          <p:nvPr/>
        </p:nvSpPr>
        <p:spPr>
          <a:xfrm>
            <a:off x="5594124" y="1644775"/>
            <a:ext cx="1353960" cy="382569"/>
          </a:xfrm>
          <a:prstGeom prst="rect">
            <a:avLst/>
          </a:prstGeom>
          <a:ln w="12700">
            <a:miter/>
          </a:ln>
        </p:spPr>
        <p:txBody>
          <a:bodyPr lIns="64284" tIns="64284" rIns="64284" bIns="64284">
            <a:spAutoFit/>
          </a:bodyPr>
          <a:lstStyle>
            <a:lvl1pPr lvl="0">
              <a:defRPr sz="1400" b="1">
                <a:solidFill>
                  <a:srgbClr val="80807F"/>
                </a:solidFill>
                <a:latin typeface="Helvetica"/>
                <a:ea typeface="Helvetica"/>
              </a:defRPr>
            </a:lvl1pPr>
          </a:lstStyle>
          <a:p>
            <a:r>
              <a:t>添加标题</a:t>
            </a:r>
          </a:p>
        </p:txBody>
      </p:sp>
      <p:sp>
        <p:nvSpPr>
          <p:cNvPr id="246" name="添加你的饿内容文字或者复制内容文字的内容内容添加你内容添内容添添加你添加你的饿内容文字或者复制内容文字的内容内容添加你内容添内容添添加你添加你的饿内容文字或者复制内容文字的内容内容添加你内容添内容添添加你添加你的饿内容文字或者复制内容文字的内容内容添加你内容添内容添添加你"/>
          <p:cNvSpPr txBox="1"/>
          <p:nvPr/>
        </p:nvSpPr>
        <p:spPr>
          <a:xfrm>
            <a:off x="5558440" y="1960234"/>
            <a:ext cx="5235558" cy="1258869"/>
          </a:xfrm>
          <a:prstGeom prst="rect">
            <a:avLst/>
          </a:prstGeom>
          <a:ln w="12700">
            <a:miter/>
          </a:ln>
        </p:spPr>
        <p:txBody>
          <a:bodyPr lIns="64284" tIns="64284" rIns="64284" bIns="64284">
            <a:spAutoFit/>
          </a:bodyPr>
          <a:lstStyle>
            <a:lvl1pPr lvl="0">
              <a:lnSpc>
                <a:spcPct val="150000"/>
              </a:lnSpc>
              <a:defRPr sz="900">
                <a:solidFill>
                  <a:srgbClr val="80807F"/>
                </a:solidFill>
                <a:latin typeface="Helvetica"/>
                <a:ea typeface="Helvetica"/>
              </a:defRPr>
            </a:lvl1pPr>
          </a:lstStyle>
          <a:p>
            <a:r>
              <a:t>添加你的饿内容文字或者复制内容文字的内容内容添加你内容添内容添添加你添加你的饿内容文字或者复制内容文字的内容内容添加你内容添内容添添加你添加你的饿内容文字或者复制内容文字的内容内容添加你内容添内容添添加你添加你的饿内容文字或者复制内容文字的内容内容添加你内容添内容添添加你</a:t>
            </a:r>
          </a:p>
        </p:txBody>
      </p:sp>
      <p:sp>
        <p:nvSpPr>
          <p:cNvPr id="247" name="矩形"/>
          <p:cNvSpPr/>
          <p:nvPr/>
        </p:nvSpPr>
        <p:spPr>
          <a:xfrm>
            <a:off x="10749788" y="3083948"/>
            <a:ext cx="101243" cy="2936415"/>
          </a:xfrm>
          <a:prstGeom prst="rect">
            <a:avLst/>
          </a:prstGeom>
          <a:solidFill>
            <a:srgbClr val="FFC200"/>
          </a:solidFill>
          <a:ln w="12700">
            <a:miter/>
          </a:ln>
        </p:spPr>
        <p:txBody>
          <a:bodyPr lIns="45719" rIns="45719" anchor="ctr"/>
          <a:lstStyle/>
          <a:p>
            <a:pPr algn="ctr">
              <a:defRPr>
                <a:solidFill>
                  <a:srgbClr val="FFFFFF"/>
                </a:solidFill>
              </a:defRPr>
            </a:pPr>
          </a:p>
        </p:txBody>
      </p:sp>
      <p:sp>
        <p:nvSpPr>
          <p:cNvPr id="248" name="矩形"/>
          <p:cNvSpPr/>
          <p:nvPr/>
        </p:nvSpPr>
        <p:spPr>
          <a:xfrm>
            <a:off x="1873462" y="2430679"/>
            <a:ext cx="253106" cy="2936416"/>
          </a:xfrm>
          <a:prstGeom prst="rect">
            <a:avLst/>
          </a:prstGeom>
          <a:solidFill>
            <a:srgbClr val="FFC200"/>
          </a:solidFill>
          <a:ln w="12700">
            <a:miter/>
          </a:ln>
        </p:spPr>
        <p:txBody>
          <a:bodyPr lIns="45719" rIns="45719" anchor="ctr"/>
          <a:lstStyle/>
          <a:p>
            <a:pPr algn="ctr">
              <a:defRPr>
                <a:solidFill>
                  <a:srgbClr val="FFFFFF"/>
                </a:solidFill>
              </a:defRPr>
            </a:pPr>
          </a:p>
        </p:txBody>
      </p:sp>
      <p:grpSp>
        <p:nvGrpSpPr>
          <p:cNvPr id="252" name="成组"/>
          <p:cNvGrpSpPr/>
          <p:nvPr/>
        </p:nvGrpSpPr>
        <p:grpSpPr>
          <a:xfrm>
            <a:off x="2377595" y="2886332"/>
            <a:ext cx="2507833" cy="762302"/>
            <a:chOff x="0" y="0"/>
            <a:chExt cx="2507831" cy="762300"/>
          </a:xfrm>
        </p:grpSpPr>
        <p:sp>
          <p:nvSpPr>
            <p:cNvPr id="249" name="添加标题"/>
            <p:cNvSpPr txBox="1"/>
            <p:nvPr/>
          </p:nvSpPr>
          <p:spPr>
            <a:xfrm>
              <a:off x="381738" y="0"/>
              <a:ext cx="978451" cy="320040"/>
            </a:xfrm>
            <a:prstGeom prst="rect">
              <a:avLst/>
            </a:prstGeom>
            <a:noFill/>
            <a:ln>
              <a:noFill/>
            </a:ln>
          </p:spPr>
          <p:txBody>
            <a:bodyPr wrap="square" lIns="45719" tIns="45719" rIns="45719" bIns="45719" numCol="1" anchor="t">
              <a:spAutoFit/>
            </a:bodyPr>
            <a:lstStyle>
              <a:lvl1pPr lvl="0" algn="ctr">
                <a:defRPr sz="1300" b="1">
                  <a:solidFill>
                    <a:srgbClr val="FFFFFF"/>
                  </a:solidFill>
                  <a:latin typeface="Helvetica"/>
                  <a:ea typeface="Helvetica"/>
                </a:defRPr>
              </a:lvl1pPr>
            </a:lstStyle>
            <a:p>
              <a:r>
                <a:t>添加标题</a:t>
              </a:r>
            </a:p>
          </p:txBody>
        </p:sp>
        <p:sp>
          <p:nvSpPr>
            <p:cNvPr id="250" name="添加你的饿内容文字或者复制内容文字的内容内容添加你内容添内容添添加你"/>
            <p:cNvSpPr txBox="1"/>
            <p:nvPr/>
          </p:nvSpPr>
          <p:spPr>
            <a:xfrm>
              <a:off x="381738" y="316276"/>
              <a:ext cx="2126094" cy="446025"/>
            </a:xfrm>
            <a:prstGeom prst="rect">
              <a:avLst/>
            </a:prstGeom>
            <a:noFill/>
            <a:ln>
              <a:noFill/>
            </a:ln>
          </p:spPr>
          <p:txBody>
            <a:bodyPr wrap="square" lIns="45719" tIns="45719" rIns="45719" bIns="45719" numCol="1" anchor="t">
              <a:spAutoFit/>
            </a:bodyPr>
            <a:lstStyle>
              <a:lvl1pPr lvl="0">
                <a:lnSpc>
                  <a:spcPts val="1400"/>
                </a:lnSpc>
                <a:defRPr sz="800">
                  <a:solidFill>
                    <a:srgbClr val="FFFFFF"/>
                  </a:solidFill>
                  <a:latin typeface="Helvetica"/>
                  <a:ea typeface="Helvetica"/>
                </a:defRPr>
              </a:lvl1pPr>
            </a:lstStyle>
            <a:p>
              <a:r>
                <a:t>添加你的饿内容文字或者复制内容文字的内容内容添加你内容添内容添添加你</a:t>
              </a:r>
            </a:p>
          </p:txBody>
        </p:sp>
        <p:sp>
          <p:nvSpPr>
            <p:cNvPr id="251" name="三角形"/>
            <p:cNvSpPr/>
            <p:nvPr/>
          </p:nvSpPr>
          <p:spPr>
            <a:xfrm rot="13455380">
              <a:off x="38790" y="103951"/>
              <a:ext cx="187309" cy="187334"/>
            </a:xfrm>
            <a:custGeom>
              <a:rect l="0" t="0" r="r" b="b"/>
              <a:pathLst>
                <a:path w="187309" h="187334" fill="norm" stroke="1">
                  <a:moveTo>
                    <a:pt x="0" y="187334"/>
                  </a:moveTo>
                  <a:lnTo>
                    <a:pt x="187309" y="187334"/>
                  </a:lnTo>
                  <a:lnTo>
                    <a:pt x="0" y="0"/>
                  </a:lnTo>
                  <a:close/>
                </a:path>
              </a:pathLst>
            </a:custGeom>
            <a:solidFill>
              <a:srgbClr val="44546A"/>
            </a:solidFill>
            <a:ln>
              <a:noFill/>
            </a:ln>
          </p:spPr>
          <p:txBody>
            <a:bodyPr wrap="square" lIns="45719" tIns="45719" rIns="45719" bIns="45719" numCol="1" anchor="ctr"/>
            <a:lstStyle/>
            <a:p>
              <a:pPr algn="ctr">
                <a:defRPr>
                  <a:solidFill>
                    <a:srgbClr val="FFFFFF"/>
                  </a:solidFill>
                </a:defRPr>
              </a:pPr>
            </a:p>
          </p:txBody>
        </p:sp>
      </p:grpSp>
      <p:grpSp>
        <p:nvGrpSpPr>
          <p:cNvPr id="256" name="成组"/>
          <p:cNvGrpSpPr/>
          <p:nvPr/>
        </p:nvGrpSpPr>
        <p:grpSpPr>
          <a:xfrm>
            <a:off x="2377595" y="3898891"/>
            <a:ext cx="2507833" cy="762301"/>
            <a:chOff x="0" y="0"/>
            <a:chExt cx="2507831" cy="762300"/>
          </a:xfrm>
        </p:grpSpPr>
        <p:sp>
          <p:nvSpPr>
            <p:cNvPr id="253" name="添加标题"/>
            <p:cNvSpPr txBox="1"/>
            <p:nvPr/>
          </p:nvSpPr>
          <p:spPr>
            <a:xfrm>
              <a:off x="381738" y="0"/>
              <a:ext cx="978451" cy="320040"/>
            </a:xfrm>
            <a:prstGeom prst="rect">
              <a:avLst/>
            </a:prstGeom>
            <a:noFill/>
            <a:ln>
              <a:noFill/>
            </a:ln>
          </p:spPr>
          <p:txBody>
            <a:bodyPr wrap="square" lIns="45719" tIns="45719" rIns="45719" bIns="45719" numCol="1" anchor="t">
              <a:spAutoFit/>
            </a:bodyPr>
            <a:lstStyle>
              <a:lvl1pPr lvl="0" algn="ctr">
                <a:defRPr sz="1300" b="1">
                  <a:solidFill>
                    <a:srgbClr val="FFFFFF"/>
                  </a:solidFill>
                  <a:latin typeface="Helvetica"/>
                  <a:ea typeface="Helvetica"/>
                </a:defRPr>
              </a:lvl1pPr>
            </a:lstStyle>
            <a:p>
              <a:r>
                <a:t>添加标题</a:t>
              </a:r>
            </a:p>
          </p:txBody>
        </p:sp>
        <p:sp>
          <p:nvSpPr>
            <p:cNvPr id="254" name="添加你的饿内容文字或者复制内容文字的内容内容添加你内容添内容添添加你"/>
            <p:cNvSpPr txBox="1"/>
            <p:nvPr/>
          </p:nvSpPr>
          <p:spPr>
            <a:xfrm>
              <a:off x="381738" y="316276"/>
              <a:ext cx="2126094" cy="446025"/>
            </a:xfrm>
            <a:prstGeom prst="rect">
              <a:avLst/>
            </a:prstGeom>
            <a:noFill/>
            <a:ln>
              <a:noFill/>
            </a:ln>
          </p:spPr>
          <p:txBody>
            <a:bodyPr wrap="square" lIns="45719" tIns="45719" rIns="45719" bIns="45719" numCol="1" anchor="t">
              <a:spAutoFit/>
            </a:bodyPr>
            <a:lstStyle>
              <a:lvl1pPr lvl="0">
                <a:lnSpc>
                  <a:spcPts val="1400"/>
                </a:lnSpc>
                <a:defRPr sz="800">
                  <a:solidFill>
                    <a:srgbClr val="FFFFFF"/>
                  </a:solidFill>
                  <a:latin typeface="Helvetica"/>
                  <a:ea typeface="Helvetica"/>
                </a:defRPr>
              </a:lvl1pPr>
            </a:lstStyle>
            <a:p>
              <a:r>
                <a:t>添加你的饿内容文字或者复制内容文字的内容内容添加你内容添内容添添加你</a:t>
              </a:r>
            </a:p>
          </p:txBody>
        </p:sp>
        <p:sp>
          <p:nvSpPr>
            <p:cNvPr id="255" name="三角形"/>
            <p:cNvSpPr/>
            <p:nvPr/>
          </p:nvSpPr>
          <p:spPr>
            <a:xfrm rot="13455380">
              <a:off x="38790" y="90157"/>
              <a:ext cx="187309" cy="187334"/>
            </a:xfrm>
            <a:custGeom>
              <a:rect l="0" t="0" r="r" b="b"/>
              <a:pathLst>
                <a:path w="187309" h="187334" fill="norm" stroke="1">
                  <a:moveTo>
                    <a:pt x="0" y="187334"/>
                  </a:moveTo>
                  <a:lnTo>
                    <a:pt x="187309" y="187334"/>
                  </a:lnTo>
                  <a:lnTo>
                    <a:pt x="0" y="0"/>
                  </a:lnTo>
                  <a:close/>
                </a:path>
              </a:pathLst>
            </a:custGeom>
            <a:solidFill>
              <a:srgbClr val="44546A"/>
            </a:solidFill>
            <a:ln>
              <a:noFill/>
            </a:ln>
          </p:spPr>
          <p:txBody>
            <a:bodyPr wrap="square" lIns="45719" tIns="45719" rIns="45719" bIns="45719" numCol="1" anchor="ctr"/>
            <a:lstStyle/>
            <a:p>
              <a:pPr algn="ctr">
                <a:defRPr>
                  <a:solidFill>
                    <a:srgbClr val="FFFFFF"/>
                  </a:solidFill>
                </a:defRPr>
              </a:pPr>
            </a:p>
          </p:txBody>
        </p:sp>
      </p:grpSp>
      <p:grpSp>
        <p:nvGrpSpPr>
          <p:cNvPr id="260" name="成组"/>
          <p:cNvGrpSpPr/>
          <p:nvPr/>
        </p:nvGrpSpPr>
        <p:grpSpPr>
          <a:xfrm>
            <a:off x="2377595" y="5012702"/>
            <a:ext cx="2507833" cy="762302"/>
            <a:chOff x="0" y="0"/>
            <a:chExt cx="2507831" cy="762300"/>
          </a:xfrm>
        </p:grpSpPr>
        <p:sp>
          <p:nvSpPr>
            <p:cNvPr id="257" name="添加标题"/>
            <p:cNvSpPr txBox="1"/>
            <p:nvPr/>
          </p:nvSpPr>
          <p:spPr>
            <a:xfrm>
              <a:off x="381738" y="0"/>
              <a:ext cx="978451" cy="320040"/>
            </a:xfrm>
            <a:prstGeom prst="rect">
              <a:avLst/>
            </a:prstGeom>
            <a:noFill/>
            <a:ln>
              <a:noFill/>
            </a:ln>
          </p:spPr>
          <p:txBody>
            <a:bodyPr wrap="square" lIns="45719" tIns="45719" rIns="45719" bIns="45719" numCol="1" anchor="t">
              <a:spAutoFit/>
            </a:bodyPr>
            <a:lstStyle>
              <a:lvl1pPr lvl="0" algn="ctr">
                <a:defRPr sz="1300" b="1">
                  <a:solidFill>
                    <a:srgbClr val="FFFFFF"/>
                  </a:solidFill>
                  <a:latin typeface="Helvetica"/>
                  <a:ea typeface="Helvetica"/>
                </a:defRPr>
              </a:lvl1pPr>
            </a:lstStyle>
            <a:p>
              <a:r>
                <a:t>添加标题</a:t>
              </a:r>
            </a:p>
          </p:txBody>
        </p:sp>
        <p:sp>
          <p:nvSpPr>
            <p:cNvPr id="258" name="添加你的饿内容文字或者复制内容文字的内容内容添加你内容添内容添添加你"/>
            <p:cNvSpPr txBox="1"/>
            <p:nvPr/>
          </p:nvSpPr>
          <p:spPr>
            <a:xfrm>
              <a:off x="381738" y="316276"/>
              <a:ext cx="2126094" cy="446025"/>
            </a:xfrm>
            <a:prstGeom prst="rect">
              <a:avLst/>
            </a:prstGeom>
            <a:noFill/>
            <a:ln>
              <a:noFill/>
            </a:ln>
          </p:spPr>
          <p:txBody>
            <a:bodyPr wrap="square" lIns="45719" tIns="45719" rIns="45719" bIns="45719" numCol="1" anchor="t">
              <a:spAutoFit/>
            </a:bodyPr>
            <a:lstStyle>
              <a:lvl1pPr lvl="0">
                <a:lnSpc>
                  <a:spcPts val="1400"/>
                </a:lnSpc>
                <a:defRPr sz="800">
                  <a:solidFill>
                    <a:srgbClr val="FFFFFF"/>
                  </a:solidFill>
                  <a:latin typeface="Helvetica"/>
                  <a:ea typeface="Helvetica"/>
                </a:defRPr>
              </a:lvl1pPr>
            </a:lstStyle>
            <a:p>
              <a:r>
                <a:t>添加你的饿内容文字或者复制内容文字的内容内容添加你内容添内容添添加你</a:t>
              </a:r>
            </a:p>
          </p:txBody>
        </p:sp>
        <p:sp>
          <p:nvSpPr>
            <p:cNvPr id="259" name="三角形"/>
            <p:cNvSpPr/>
            <p:nvPr/>
          </p:nvSpPr>
          <p:spPr>
            <a:xfrm rot="13455380">
              <a:off x="38790" y="67770"/>
              <a:ext cx="187309" cy="187334"/>
            </a:xfrm>
            <a:custGeom>
              <a:rect l="0" t="0" r="r" b="b"/>
              <a:pathLst>
                <a:path w="187309" h="187334" fill="norm" stroke="1">
                  <a:moveTo>
                    <a:pt x="0" y="187334"/>
                  </a:moveTo>
                  <a:lnTo>
                    <a:pt x="187309" y="187334"/>
                  </a:lnTo>
                  <a:lnTo>
                    <a:pt x="0" y="0"/>
                  </a:lnTo>
                  <a:close/>
                </a:path>
              </a:pathLst>
            </a:custGeom>
            <a:solidFill>
              <a:srgbClr val="44546A"/>
            </a:solidFill>
            <a:ln>
              <a:noFill/>
            </a:ln>
          </p:spPr>
          <p:txBody>
            <a:bodyPr wrap="square" lIns="45719" tIns="45719" rIns="45719" bIns="45719" numCol="1" anchor="ctr"/>
            <a:lstStyle/>
            <a:p>
              <a:pPr algn="ctr">
                <a:defRPr>
                  <a:solidFill>
                    <a:srgbClr val="FFFFFF"/>
                  </a:solidFill>
                </a:defRPr>
              </a:pPr>
            </a:p>
          </p:txBody>
        </p:sp>
      </p:grpSp>
      <p:sp>
        <p:nvSpPr>
          <p:cNvPr id="261" name="“竞争对手”"/>
          <p:cNvSpPr txBox="1"/>
          <p:nvPr/>
        </p:nvSpPr>
        <p:spPr>
          <a:xfrm>
            <a:off x="2377603" y="2087634"/>
            <a:ext cx="2292106" cy="446069"/>
          </a:xfrm>
          <a:prstGeom prst="rect">
            <a:avLst/>
          </a:prstGeom>
          <a:ln w="12700">
            <a:miter/>
          </a:ln>
        </p:spPr>
        <p:txBody>
          <a:bodyPr lIns="64284" tIns="64284" rIns="64284" bIns="64284">
            <a:spAutoFit/>
          </a:bodyPr>
          <a:lstStyle>
            <a:lvl1pPr lvl="0">
              <a:defRPr>
                <a:solidFill>
                  <a:srgbClr val="FFFFFF"/>
                </a:solidFill>
                <a:latin typeface="Helvetica"/>
                <a:ea typeface="Helvetica"/>
              </a:defRPr>
            </a:lvl1pPr>
          </a:lstStyle>
          <a:p>
            <a:r>
              <a:t>“竞争对手”</a:t>
            </a:r>
          </a:p>
        </p:txBody>
      </p:sp>
    </p:spTree>
  </p:cSld>
  <p:clrMapOvr>
    <a:masterClrMapping/>
  </p:clrMapOvr>
  <p:timing>
    <p:tnLst>
      <p:par>
        <p:cTn id="1" dur="indefinite" restart="never" fill="hold" nodeType="tmRoot">
          <p:childTnLst>
            <p:seq>
              <p:cTn id="2" dur="indefinite" fill="hold" nodeType="mainSeq">
                <p:childTnLst>
                  <p:par>
                    <p:cTn id="3" fill="hold">
                      <p:stCondLst>
                        <p:cond delay="indefinite"/>
                        <p:cond evt="onBegin">
                          <p:tn val="2"/>
                        </p:cond>
                      </p:stCondLst>
                      <p:childTnLst>
                        <p:par>
                          <p:cTn id="4" fill="hold">
                            <p:stCondLst>
                              <p:cond delay="0"/>
                            </p:stCondLst>
                            <p:childTnLst>
                              <p:par>
                                <p:cTn id="5" presetID="2" presetClass="entr" presetSubtype="1" fill="hold" nodeType="afterEffect">
                                  <p:stCondLst>
                                    <p:cond delay="0"/>
                                  </p:stCondLst>
                                  <p:childTnLst>
                                    <p:set>
                                      <p:cBhvr>
                                        <p:cTn id="6" fill="hold"/>
                                        <p:tgtEl>
                                          <p:spTgt spid="248"/>
                                        </p:tgtEl>
                                        <p:attrNameLst>
                                          <p:attrName>style.visibility</p:attrName>
                                        </p:attrNameLst>
                                      </p:cBhvr>
                                      <p:to>
                                        <p:strVal val="visible"/>
                                      </p:to>
                                    </p:set>
                                    <p:anim calcmode="lin" valueType="num">
                                      <p:cBhvr>
                                        <p:cTn id="7" dur="500" fill="hold"/>
                                        <p:tgtEl>
                                          <p:spTgt spid="248"/>
                                        </p:tgtEl>
                                        <p:attrNameLst>
                                          <p:attrName>ppt_x</p:attrName>
                                        </p:attrNameLst>
                                      </p:cBhvr>
                                      <p:tavLst>
                                        <p:tav tm="0">
                                          <p:val>
                                            <p:strVal val="#ppt_x"/>
                                          </p:val>
                                        </p:tav>
                                        <p:tav tm="100000">
                                          <p:val>
                                            <p:strVal val="#ppt_x"/>
                                          </p:val>
                                        </p:tav>
                                      </p:tavLst>
                                    </p:anim>
                                    <p:anim calcmode="lin" valueType="num">
                                      <p:cBhvr>
                                        <p:cTn id="8" dur="500" fill="hold"/>
                                        <p:tgtEl>
                                          <p:spTgt spid="248"/>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dur="1" fill="hold">
                                          <p:stCondLst>
                                            <p:cond delay="0"/>
                                          </p:stCondLst>
                                        </p:cTn>
                                        <p:tgtEl>
                                          <p:spTgt spid="243"/>
                                        </p:tgtEl>
                                        <p:attrNameLst>
                                          <p:attrName>style.visibility</p:attrName>
                                        </p:attrNameLst>
                                      </p:cBhvr>
                                      <p:to>
                                        <p:strVal val="visible"/>
                                      </p:to>
                                    </p:set>
                                    <p:animEffect transition="in" filter="fade">
                                      <p:cBhvr>
                                        <p:cTn dur="500"/>
                                        <p:tgtEl>
                                          <p:spTgt spid="243"/>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dur="1" fill="hold">
                                          <p:stCondLst>
                                            <p:cond delay="0"/>
                                          </p:stCondLst>
                                        </p:cTn>
                                        <p:tgtEl>
                                          <p:spTgt spid="242"/>
                                        </p:tgtEl>
                                        <p:attrNameLst>
                                          <p:attrName>style.visibility</p:attrName>
                                        </p:attrNameLst>
                                      </p:cBhvr>
                                      <p:to>
                                        <p:strVal val="visible"/>
                                      </p:to>
                                    </p:set>
                                    <p:animEffect transition="in" filter="fade">
                                      <p:cBhvr>
                                        <p:cTn dur="500"/>
                                        <p:tgtEl>
                                          <p:spTgt spid="242"/>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dur="1" fill="hold">
                                          <p:stCondLst>
                                            <p:cond delay="0"/>
                                          </p:stCondLst>
                                        </p:cTn>
                                        <p:tgtEl>
                                          <p:spTgt spid="261"/>
                                        </p:tgtEl>
                                        <p:attrNameLst>
                                          <p:attrName>style.visibility</p:attrName>
                                        </p:attrNameLst>
                                      </p:cBhvr>
                                      <p:to>
                                        <p:strVal val="visible"/>
                                      </p:to>
                                    </p:set>
                                    <p:animEffect transition="in" filter="fade">
                                      <p:cBhvr>
                                        <p:cTn dur="500"/>
                                        <p:tgtEl>
                                          <p:spTgt spid="261"/>
                                        </p:tgtEl>
                                      </p:cBhvr>
                                    </p:animEffect>
                                  </p:childTnLst>
                                </p:cTn>
                              </p:par>
                            </p:childTnLst>
                          </p:cTn>
                        </p:par>
                        <p:par>
                          <p:cTn id="28" fill="hold">
                            <p:stCondLst>
                              <p:cond delay="2500"/>
                            </p:stCondLst>
                            <p:childTnLst>
                              <p:par>
                                <p:cTn id="29" presetID="2" presetClass="entr" presetSubtype="4" fill="hold" nodeType="afterEffect">
                                  <p:stCondLst>
                                    <p:cond delay="0"/>
                                  </p:stCondLst>
                                  <p:childTnLst>
                                    <p:set>
                                      <p:cBhvr>
                                        <p:cTn id="30" fill="hold"/>
                                        <p:tgtEl>
                                          <p:spTgt spid="252"/>
                                        </p:tgtEl>
                                        <p:attrNameLst>
                                          <p:attrName>style.visibility</p:attrName>
                                        </p:attrNameLst>
                                      </p:cBhvr>
                                      <p:to>
                                        <p:strVal val="visible"/>
                                      </p:to>
                                    </p:set>
                                    <p:anim calcmode="lin" valueType="num">
                                      <p:cBhvr>
                                        <p:cTn id="31" dur="500" fill="hold"/>
                                        <p:tgtEl>
                                          <p:spTgt spid="252"/>
                                        </p:tgtEl>
                                        <p:attrNameLst>
                                          <p:attrName>ppt_x</p:attrName>
                                        </p:attrNameLst>
                                      </p:cBhvr>
                                      <p:tavLst>
                                        <p:tav tm="0">
                                          <p:val>
                                            <p:strVal val="#ppt_x"/>
                                          </p:val>
                                        </p:tav>
                                        <p:tav tm="100000">
                                          <p:val>
                                            <p:strVal val="#ppt_x"/>
                                          </p:val>
                                        </p:tav>
                                      </p:tavLst>
                                    </p:anim>
                                    <p:anim calcmode="lin" valueType="num">
                                      <p:cBhvr>
                                        <p:cTn id="32" dur="500" fill="hold"/>
                                        <p:tgtEl>
                                          <p:spTgt spid="252"/>
                                        </p:tgtEl>
                                        <p:attrNameLst>
                                          <p:attrName>ppt_y</p:attrName>
                                        </p:attrNameLst>
                                      </p:cBhvr>
                                      <p:tavLst>
                                        <p:tav tm="0">
                                          <p:val>
                                            <p:strVal val="1+#ppt_h/2"/>
                                          </p:val>
                                        </p:tav>
                                        <p:tav tm="100000">
                                          <p:val>
                                            <p:strVal val="#ppt_y"/>
                                          </p:val>
                                        </p:tav>
                                      </p:tavLst>
                                    </p:anim>
                                  </p:childTnLst>
                                </p:cTn>
                              </p:par>
                            </p:childTnLst>
                          </p:cTn>
                        </p:par>
                        <p:par>
                          <p:cTn id="33" fill="hold">
                            <p:stCondLst>
                              <p:cond delay="3500"/>
                            </p:stCondLst>
                            <p:childTnLst>
                              <p:par>
                                <p:cTn id="34" presetID="2" presetClass="entr" presetSubtype="4" fill="hold" nodeType="afterEffect">
                                  <p:stCondLst>
                                    <p:cond delay="0"/>
                                  </p:stCondLst>
                                  <p:childTnLst>
                                    <p:set>
                                      <p:cBhvr>
                                        <p:cTn id="35" fill="hold"/>
                                        <p:tgtEl>
                                          <p:spTgt spid="256"/>
                                        </p:tgtEl>
                                        <p:attrNameLst>
                                          <p:attrName>style.visibility</p:attrName>
                                        </p:attrNameLst>
                                      </p:cBhvr>
                                      <p:to>
                                        <p:strVal val="visible"/>
                                      </p:to>
                                    </p:set>
                                    <p:anim calcmode="lin" valueType="num">
                                      <p:cBhvr>
                                        <p:cTn id="36" dur="500" fill="hold"/>
                                        <p:tgtEl>
                                          <p:spTgt spid="256"/>
                                        </p:tgtEl>
                                        <p:attrNameLst>
                                          <p:attrName>ppt_x</p:attrName>
                                        </p:attrNameLst>
                                      </p:cBhvr>
                                      <p:tavLst>
                                        <p:tav tm="0">
                                          <p:val>
                                            <p:strVal val="#ppt_x"/>
                                          </p:val>
                                        </p:tav>
                                        <p:tav tm="100000">
                                          <p:val>
                                            <p:strVal val="#ppt_x"/>
                                          </p:val>
                                        </p:tav>
                                      </p:tavLst>
                                    </p:anim>
                                    <p:anim calcmode="lin" valueType="num">
                                      <p:cBhvr>
                                        <p:cTn id="37" dur="500" fill="hold"/>
                                        <p:tgtEl>
                                          <p:spTgt spid="256"/>
                                        </p:tgtEl>
                                        <p:attrNameLst>
                                          <p:attrName>ppt_y</p:attrName>
                                        </p:attrNameLst>
                                      </p:cBhvr>
                                      <p:tavLst>
                                        <p:tav tm="0">
                                          <p:val>
                                            <p:strVal val="1+#ppt_h/2"/>
                                          </p:val>
                                        </p:tav>
                                        <p:tav tm="100000">
                                          <p:val>
                                            <p:strVal val="#ppt_y"/>
                                          </p:val>
                                        </p:tav>
                                      </p:tavLst>
                                    </p:anim>
                                  </p:childTnLst>
                                </p:cTn>
                              </p:par>
                            </p:childTnLst>
                          </p:cTn>
                        </p:par>
                        <p:par>
                          <p:cTn id="38" fill="hold">
                            <p:stCondLst>
                              <p:cond delay="4500"/>
                            </p:stCondLst>
                            <p:childTnLst>
                              <p:par>
                                <p:cTn id="39" presetID="2" presetClass="entr" presetSubtype="4" fill="hold" nodeType="afterEffect">
                                  <p:stCondLst>
                                    <p:cond delay="0"/>
                                  </p:stCondLst>
                                  <p:childTnLst>
                                    <p:set>
                                      <p:cBhvr>
                                        <p:cTn id="40" fill="hold"/>
                                        <p:tgtEl>
                                          <p:spTgt spid="260"/>
                                        </p:tgtEl>
                                        <p:attrNameLst>
                                          <p:attrName>style.visibility</p:attrName>
                                        </p:attrNameLst>
                                      </p:cBhvr>
                                      <p:to>
                                        <p:strVal val="visible"/>
                                      </p:to>
                                    </p:set>
                                    <p:anim calcmode="lin" valueType="num">
                                      <p:cBhvr>
                                        <p:cTn id="41" dur="500" fill="hold"/>
                                        <p:tgtEl>
                                          <p:spTgt spid="260"/>
                                        </p:tgtEl>
                                        <p:attrNameLst>
                                          <p:attrName>ppt_x</p:attrName>
                                        </p:attrNameLst>
                                      </p:cBhvr>
                                      <p:tavLst>
                                        <p:tav tm="0">
                                          <p:val>
                                            <p:strVal val="#ppt_x"/>
                                          </p:val>
                                        </p:tav>
                                        <p:tav tm="100000">
                                          <p:val>
                                            <p:strVal val="#ppt_x"/>
                                          </p:val>
                                        </p:tav>
                                      </p:tavLst>
                                    </p:anim>
                                    <p:anim calcmode="lin" valueType="num">
                                      <p:cBhvr>
                                        <p:cTn id="42" dur="500" fill="hold"/>
                                        <p:tgtEl>
                                          <p:spTgt spid="260"/>
                                        </p:tgtEl>
                                        <p:attrNameLst>
                                          <p:attrName>ppt_y</p:attrName>
                                        </p:attrNameLst>
                                      </p:cBhvr>
                                      <p:tavLst>
                                        <p:tav tm="0">
                                          <p:val>
                                            <p:strVal val="1+#ppt_h/2"/>
                                          </p:val>
                                        </p:tav>
                                        <p:tav tm="100000">
                                          <p:val>
                                            <p:strVal val="#ppt_y"/>
                                          </p:val>
                                        </p:tav>
                                      </p:tavLst>
                                    </p:anim>
                                  </p:childTnLst>
                                </p:cTn>
                              </p:par>
                            </p:childTnLst>
                          </p:cTn>
                        </p:par>
                        <p:par>
                          <p:cTn id="43" fill="hold">
                            <p:stCondLst>
                              <p:cond delay="5500"/>
                            </p:stCondLst>
                            <p:childTnLst>
                              <p:par>
                                <p:cTn id="44" presetID="10" presetClass="entr" presetSubtype="0" fill="hold" nodeType="afterEffect">
                                  <p:stCondLst>
                                    <p:cond delay="0"/>
                                  </p:stCondLst>
                                  <p:childTnLst>
                                    <p:set>
                                      <p:cBhvr>
                                        <p:cTn dur="1" fill="hold">
                                          <p:stCondLst>
                                            <p:cond delay="0"/>
                                          </p:stCondLst>
                                        </p:cTn>
                                        <p:tgtEl>
                                          <p:spTgt spid="245"/>
                                        </p:tgtEl>
                                        <p:attrNameLst>
                                          <p:attrName>style.visibility</p:attrName>
                                        </p:attrNameLst>
                                      </p:cBhvr>
                                      <p:to>
                                        <p:strVal val="visible"/>
                                      </p:to>
                                    </p:set>
                                    <p:animEffect transition="in" filter="fade">
                                      <p:cBhvr>
                                        <p:cTn dur="500"/>
                                        <p:tgtEl>
                                          <p:spTgt spid="245"/>
                                        </p:tgtEl>
                                      </p:cBhvr>
                                    </p:animEffect>
                                  </p:childTnLst>
                                </p:cTn>
                              </p:par>
                            </p:childTnLst>
                          </p:cTn>
                        </p:par>
                        <p:par>
                          <p:cTn id="48" fill="hold">
                            <p:stCondLst>
                              <p:cond delay="6000"/>
                            </p:stCondLst>
                            <p:childTnLst>
                              <p:par>
                                <p:cTn id="49" presetID="10" presetClass="entr" presetSubtype="0" fill="hold" nodeType="afterEffect">
                                  <p:stCondLst>
                                    <p:cond delay="0"/>
                                  </p:stCondLst>
                                  <p:childTnLst>
                                    <p:set>
                                      <p:cBhvr>
                                        <p:cTn dur="1" fill="hold">
                                          <p:stCondLst>
                                            <p:cond delay="0"/>
                                          </p:stCondLst>
                                        </p:cTn>
                                        <p:tgtEl>
                                          <p:spTgt spid="246"/>
                                        </p:tgtEl>
                                        <p:attrNameLst>
                                          <p:attrName>style.visibility</p:attrName>
                                        </p:attrNameLst>
                                      </p:cBhvr>
                                      <p:to>
                                        <p:strVal val="visible"/>
                                      </p:to>
                                    </p:set>
                                    <p:animEffect transition="in" filter="fade">
                                      <p:cBhvr>
                                        <p:cTn dur="500"/>
                                        <p:tgtEl>
                                          <p:spTgt spid="246"/>
                                        </p:tgtEl>
                                      </p:cBhvr>
                                    </p:animEffect>
                                  </p:childTnLst>
                                </p:cTn>
                              </p:par>
                            </p:childTnLst>
                          </p:cTn>
                        </p:par>
                        <p:par>
                          <p:cTn id="52" fill="hold">
                            <p:stCondLst>
                              <p:cond delay="6500"/>
                            </p:stCondLst>
                            <p:childTnLst>
                              <p:par>
                                <p:cTn id="53" presetID="10" presetClass="entr" presetSubtype="0" fill="hold" nodeType="afterEffect">
                                  <p:stCondLst>
                                    <p:cond delay="0"/>
                                  </p:stCondLst>
                                  <p:childTnLst>
                                    <p:set>
                                      <p:cBhvr>
                                        <p:cTn dur="1" fill="hold">
                                          <p:stCondLst>
                                            <p:cond delay="0"/>
                                          </p:stCondLst>
                                        </p:cTn>
                                        <p:tgtEl>
                                          <p:spTgt spid="244"/>
                                        </p:tgtEl>
                                        <p:attrNameLst>
                                          <p:attrName>style.visibility</p:attrName>
                                        </p:attrNameLst>
                                      </p:cBhvr>
                                      <p:to>
                                        <p:strVal val="visible"/>
                                      </p:to>
                                    </p:set>
                                    <p:animEffect transition="in" filter="fade">
                                      <p:cBhvr>
                                        <p:cTn dur="500"/>
                                        <p:tgtEl>
                                          <p:spTgt spid="244"/>
                                        </p:tgtEl>
                                      </p:cBhvr>
                                    </p:animEffect>
                                  </p:childTnLst>
                                </p:cTn>
                              </p:par>
                            </p:childTnLst>
                          </p:cTn>
                        </p:par>
                        <p:par>
                          <p:cTn id="59" fill="hold">
                            <p:stCondLst>
                              <p:cond delay="7000"/>
                            </p:stCondLst>
                            <p:childTnLst>
                              <p:par>
                                <p:cTn id="60" presetID="2" presetClass="entr" presetSubtype="1" fill="hold" nodeType="afterEffect">
                                  <p:stCondLst>
                                    <p:cond delay="0"/>
                                  </p:stCondLst>
                                  <p:childTnLst>
                                    <p:set>
                                      <p:cBhvr>
                                        <p:cTn id="61" fill="hold"/>
                                        <p:tgtEl>
                                          <p:spTgt spid="247"/>
                                        </p:tgtEl>
                                        <p:attrNameLst>
                                          <p:attrName>style.visibility</p:attrName>
                                        </p:attrNameLst>
                                      </p:cBhvr>
                                      <p:to>
                                        <p:strVal val="visible"/>
                                      </p:to>
                                    </p:set>
                                    <p:anim calcmode="lin" valueType="num">
                                      <p:cBhvr>
                                        <p:cTn id="62" dur="500" fill="hold"/>
                                        <p:tgtEl>
                                          <p:spTgt spid="247"/>
                                        </p:tgtEl>
                                        <p:attrNameLst>
                                          <p:attrName>ppt_x</p:attrName>
                                        </p:attrNameLst>
                                      </p:cBhvr>
                                      <p:tavLst>
                                        <p:tav tm="0">
                                          <p:val>
                                            <p:strVal val="#ppt_x"/>
                                          </p:val>
                                        </p:tav>
                                        <p:tav tm="100000">
                                          <p:val>
                                            <p:strVal val="#ppt_x"/>
                                          </p:val>
                                        </p:tav>
                                      </p:tavLst>
                                    </p:anim>
                                    <p:anim calcmode="lin" valueType="num">
                                      <p:cBhvr>
                                        <p:cTn id="63" dur="500" fill="hold"/>
                                        <p:tgtEl>
                                          <p:spTgt spid="24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1">
  <p:cSld>
    <p:spTree>
      <p:nvGrpSpPr>
        <p:cNvPr id="1" name=""/>
        <p:cNvGrpSpPr/>
        <p:nvPr/>
      </p:nvGrpSpPr>
      <p:grpSpPr>
        <a:xfrm>
          <a:off x="0" y="0"/>
          <a:ext cx="0" cy="0"/>
          <a:chOff x="0" y="0"/>
          <a:chExt cx="0" cy="0"/>
        </a:xfrm>
      </p:grpSpPr>
      <p:grpSp>
        <p:nvGrpSpPr>
          <p:cNvPr id="268" name="成组"/>
          <p:cNvGrpSpPr/>
          <p:nvPr/>
        </p:nvGrpSpPr>
        <p:grpSpPr>
          <a:xfrm>
            <a:off x="4773672" y="2324178"/>
            <a:ext cx="2644658" cy="2930370"/>
            <a:chOff x="0" y="0"/>
            <a:chExt cx="2644656" cy="2930369"/>
          </a:xfrm>
        </p:grpSpPr>
        <p:sp>
          <p:nvSpPr>
            <p:cNvPr id="263" name="形状"/>
            <p:cNvSpPr/>
            <p:nvPr/>
          </p:nvSpPr>
          <p:spPr>
            <a:xfrm>
              <a:off x="0" y="-1"/>
              <a:ext cx="2644656" cy="2930371"/>
            </a:xfrm>
            <a:custGeom>
              <a:rect l="0" t="0" r="r" b="b"/>
              <a:pathLst>
                <a:path w="2644656" h="2930371" fill="norm" stroke="1">
                  <a:moveTo>
                    <a:pt x="0" y="0"/>
                  </a:moveTo>
                  <a:lnTo>
                    <a:pt x="1867543" y="0"/>
                  </a:lnTo>
                  <a:lnTo>
                    <a:pt x="2644656" y="777091"/>
                  </a:lnTo>
                  <a:lnTo>
                    <a:pt x="2644656" y="2930371"/>
                  </a:lnTo>
                  <a:lnTo>
                    <a:pt x="0" y="2930371"/>
                  </a:lnTo>
                  <a:close/>
                </a:path>
              </a:pathLst>
            </a:custGeom>
            <a:solidFill>
              <a:srgbClr val="FFFFFF"/>
            </a:solidFill>
            <a:ln w="3175" cap="flat">
              <a:solidFill>
                <a:srgbClr val="FFC200"/>
              </a:solidFill>
              <a:prstDash val="solid"/>
              <a:miter/>
            </a:ln>
          </p:spPr>
          <p:txBody>
            <a:bodyPr wrap="square" lIns="45719" tIns="45719" rIns="45719" bIns="45719" numCol="1" anchor="ctr"/>
            <a:lstStyle/>
            <a:p>
              <a:pPr algn="ctr">
                <a:defRPr>
                  <a:solidFill>
                    <a:srgbClr val="FFFFFF"/>
                  </a:solidFill>
                </a:defRPr>
              </a:pPr>
            </a:p>
          </p:txBody>
        </p:sp>
        <p:sp>
          <p:nvSpPr>
            <p:cNvPr id="264" name="矩形"/>
            <p:cNvSpPr/>
            <p:nvPr/>
          </p:nvSpPr>
          <p:spPr>
            <a:xfrm>
              <a:off x="0" y="2816212"/>
              <a:ext cx="2644656" cy="114158"/>
            </a:xfrm>
            <a:prstGeom prst="rect">
              <a:avLst/>
            </a:prstGeom>
            <a:solidFill>
              <a:srgbClr val="FFC200"/>
            </a:solidFill>
            <a:ln>
              <a:noFill/>
            </a:ln>
          </p:spPr>
          <p:txBody>
            <a:bodyPr wrap="square" lIns="45719" tIns="45719" rIns="45719" bIns="45719" numCol="1" anchor="ctr"/>
            <a:lstStyle/>
            <a:p>
              <a:pPr algn="ctr"/>
            </a:p>
          </p:txBody>
        </p:sp>
        <p:grpSp>
          <p:nvGrpSpPr>
            <p:cNvPr id="267" name="成组"/>
            <p:cNvGrpSpPr/>
            <p:nvPr/>
          </p:nvGrpSpPr>
          <p:grpSpPr>
            <a:xfrm>
              <a:off x="1977421" y="-1"/>
              <a:ext cx="667236" cy="667236"/>
              <a:chOff x="0" y="0"/>
              <a:chExt cx="667235" cy="667235"/>
            </a:xfrm>
          </p:grpSpPr>
          <p:sp>
            <p:nvSpPr>
              <p:cNvPr id="265" name="三角形"/>
              <p:cNvSpPr/>
              <p:nvPr/>
            </p:nvSpPr>
            <p:spPr>
              <a:xfrm>
                <a:off x="0" y="0"/>
                <a:ext cx="667236" cy="667236"/>
              </a:xfrm>
              <a:custGeom>
                <a:rect l="0" t="0" r="r" b="b"/>
                <a:pathLst>
                  <a:path w="667236" h="667236" fill="norm" stroke="1">
                    <a:moveTo>
                      <a:pt x="667236" y="0"/>
                    </a:moveTo>
                    <a:lnTo>
                      <a:pt x="0" y="0"/>
                    </a:lnTo>
                    <a:lnTo>
                      <a:pt x="667236" y="667236"/>
                    </a:lnTo>
                    <a:lnTo>
                      <a:pt x="667236" y="0"/>
                    </a:lnTo>
                    <a:close/>
                  </a:path>
                </a:pathLst>
              </a:custGeom>
              <a:solidFill>
                <a:srgbClr val="FFC200"/>
              </a:solidFill>
              <a:ln>
                <a:noFill/>
              </a:ln>
            </p:spPr>
            <p:txBody>
              <a:bodyPr wrap="square" lIns="45719" tIns="45719" rIns="45719" bIns="45719" numCol="1" anchor="ctr"/>
              <a:lstStyle/>
              <a:p>
                <a:pPr algn="r">
                  <a:defRPr sz="2000" b="1">
                    <a:solidFill>
                      <a:srgbClr val="FFFFFF"/>
                    </a:solidFill>
                  </a:defRPr>
                </a:pPr>
              </a:p>
            </p:txBody>
          </p:sp>
          <p:sp>
            <p:nvSpPr>
              <p:cNvPr id="266" name="2"/>
              <p:cNvSpPr txBox="1"/>
              <p:nvPr/>
            </p:nvSpPr>
            <p:spPr>
              <a:xfrm>
                <a:off x="0" y="0"/>
                <a:ext cx="667235" cy="667235"/>
              </a:xfrm>
              <a:prstGeom prst="rect">
                <a:avLst/>
              </a:prstGeom>
              <a:noFill/>
              <a:ln>
                <a:noFill/>
              </a:ln>
            </p:spPr>
            <p:txBody>
              <a:bodyPr wrap="square" lIns="60960" tIns="60960" rIns="60960" bIns="60960" numCol="1" anchor="t"/>
              <a:lstStyle>
                <a:lvl1pPr lvl="0" algn="r">
                  <a:defRPr sz="2000" b="1">
                    <a:solidFill>
                      <a:srgbClr val="FFFFFF"/>
                    </a:solidFill>
                  </a:defRPr>
                </a:lvl1pPr>
              </a:lstStyle>
              <a:p>
                <a:r>
                  <a:t>2</a:t>
                </a:r>
              </a:p>
            </p:txBody>
          </p:sp>
        </p:grpSp>
      </p:grpSp>
      <p:grpSp>
        <p:nvGrpSpPr>
          <p:cNvPr id="274" name="成组"/>
          <p:cNvGrpSpPr/>
          <p:nvPr/>
        </p:nvGrpSpPr>
        <p:grpSpPr>
          <a:xfrm>
            <a:off x="1703943" y="2324178"/>
            <a:ext cx="2644658" cy="2930371"/>
            <a:chOff x="0" y="0"/>
            <a:chExt cx="2644657" cy="2930370"/>
          </a:xfrm>
        </p:grpSpPr>
        <p:sp>
          <p:nvSpPr>
            <p:cNvPr id="269" name="形状"/>
            <p:cNvSpPr/>
            <p:nvPr/>
          </p:nvSpPr>
          <p:spPr>
            <a:xfrm>
              <a:off x="-1" y="0"/>
              <a:ext cx="2644656" cy="2930370"/>
            </a:xfrm>
            <a:custGeom>
              <a:rect l="0" t="0" r="r" b="b"/>
              <a:pathLst>
                <a:path w="2644656" h="2930370" fill="norm" stroke="1">
                  <a:moveTo>
                    <a:pt x="0" y="0"/>
                  </a:moveTo>
                  <a:lnTo>
                    <a:pt x="1867543" y="0"/>
                  </a:lnTo>
                  <a:lnTo>
                    <a:pt x="2644656" y="777091"/>
                  </a:lnTo>
                  <a:lnTo>
                    <a:pt x="2644656" y="2930370"/>
                  </a:lnTo>
                  <a:lnTo>
                    <a:pt x="0" y="2930370"/>
                  </a:lnTo>
                  <a:close/>
                </a:path>
              </a:pathLst>
            </a:custGeom>
            <a:solidFill>
              <a:srgbClr val="FFFFFF"/>
            </a:solidFill>
            <a:ln w="3175" cap="flat">
              <a:solidFill>
                <a:srgbClr val="999999"/>
              </a:solidFill>
              <a:prstDash val="solid"/>
              <a:miter/>
            </a:ln>
          </p:spPr>
          <p:txBody>
            <a:bodyPr wrap="square" lIns="45719" tIns="45719" rIns="45719" bIns="45719" numCol="1" anchor="ctr"/>
            <a:lstStyle/>
            <a:p>
              <a:pPr algn="ctr">
                <a:defRPr>
                  <a:solidFill>
                    <a:srgbClr val="FFFFFF"/>
                  </a:solidFill>
                </a:defRPr>
              </a:pPr>
            </a:p>
          </p:txBody>
        </p:sp>
        <p:sp>
          <p:nvSpPr>
            <p:cNvPr id="270" name="矩形"/>
            <p:cNvSpPr/>
            <p:nvPr/>
          </p:nvSpPr>
          <p:spPr>
            <a:xfrm>
              <a:off x="0" y="2816212"/>
              <a:ext cx="2644656" cy="114159"/>
            </a:xfrm>
            <a:prstGeom prst="rect">
              <a:avLst/>
            </a:prstGeom>
            <a:solidFill>
              <a:srgbClr val="666666"/>
            </a:solidFill>
            <a:ln>
              <a:noFill/>
            </a:ln>
          </p:spPr>
          <p:txBody>
            <a:bodyPr wrap="square" lIns="45719" tIns="45719" rIns="45719" bIns="45719" numCol="1" anchor="ctr"/>
            <a:lstStyle/>
            <a:p>
              <a:pPr algn="ctr"/>
            </a:p>
          </p:txBody>
        </p:sp>
        <p:grpSp>
          <p:nvGrpSpPr>
            <p:cNvPr id="273" name="成组"/>
            <p:cNvGrpSpPr/>
            <p:nvPr/>
          </p:nvGrpSpPr>
          <p:grpSpPr>
            <a:xfrm>
              <a:off x="1977422" y="-1"/>
              <a:ext cx="667236" cy="667237"/>
              <a:chOff x="0" y="0"/>
              <a:chExt cx="667235" cy="667235"/>
            </a:xfrm>
          </p:grpSpPr>
          <p:sp>
            <p:nvSpPr>
              <p:cNvPr id="271" name="三角形"/>
              <p:cNvSpPr/>
              <p:nvPr/>
            </p:nvSpPr>
            <p:spPr>
              <a:xfrm>
                <a:off x="0" y="0"/>
                <a:ext cx="667236" cy="667236"/>
              </a:xfrm>
              <a:custGeom>
                <a:rect l="0" t="0" r="r" b="b"/>
                <a:pathLst>
                  <a:path w="667236" h="667236" fill="norm" stroke="1">
                    <a:moveTo>
                      <a:pt x="667236" y="0"/>
                    </a:moveTo>
                    <a:lnTo>
                      <a:pt x="0" y="0"/>
                    </a:lnTo>
                    <a:lnTo>
                      <a:pt x="667236" y="667236"/>
                    </a:lnTo>
                    <a:lnTo>
                      <a:pt x="667236" y="0"/>
                    </a:lnTo>
                    <a:close/>
                  </a:path>
                </a:pathLst>
              </a:custGeom>
              <a:solidFill>
                <a:srgbClr val="666666"/>
              </a:solidFill>
              <a:ln>
                <a:noFill/>
              </a:ln>
            </p:spPr>
            <p:txBody>
              <a:bodyPr wrap="square" lIns="45719" tIns="45719" rIns="45719" bIns="45719" numCol="1" anchor="ctr"/>
              <a:lstStyle/>
              <a:p>
                <a:pPr algn="r">
                  <a:defRPr sz="2000" b="1">
                    <a:solidFill>
                      <a:srgbClr val="FFFFFF"/>
                    </a:solidFill>
                  </a:defRPr>
                </a:pPr>
              </a:p>
            </p:txBody>
          </p:sp>
          <p:sp>
            <p:nvSpPr>
              <p:cNvPr id="272" name="1"/>
              <p:cNvSpPr txBox="1"/>
              <p:nvPr/>
            </p:nvSpPr>
            <p:spPr>
              <a:xfrm>
                <a:off x="0" y="0"/>
                <a:ext cx="667235" cy="667235"/>
              </a:xfrm>
              <a:prstGeom prst="rect">
                <a:avLst/>
              </a:prstGeom>
              <a:noFill/>
              <a:ln>
                <a:noFill/>
              </a:ln>
            </p:spPr>
            <p:txBody>
              <a:bodyPr wrap="square" lIns="60960" tIns="60960" rIns="60960" bIns="60960" numCol="1" anchor="t"/>
              <a:lstStyle>
                <a:lvl1pPr lvl="0" algn="r">
                  <a:defRPr sz="2000" b="1">
                    <a:solidFill>
                      <a:srgbClr val="FFFFFF"/>
                    </a:solidFill>
                  </a:defRPr>
                </a:lvl1pPr>
              </a:lstStyle>
              <a:p>
                <a:r>
                  <a:t>1</a:t>
                </a:r>
              </a:p>
            </p:txBody>
          </p:sp>
        </p:grpSp>
      </p:grpSp>
      <p:grpSp>
        <p:nvGrpSpPr>
          <p:cNvPr id="280" name="成组"/>
          <p:cNvGrpSpPr/>
          <p:nvPr/>
        </p:nvGrpSpPr>
        <p:grpSpPr>
          <a:xfrm>
            <a:off x="7843401" y="2324178"/>
            <a:ext cx="2644658" cy="2930371"/>
            <a:chOff x="0" y="0"/>
            <a:chExt cx="2644657" cy="2930369"/>
          </a:xfrm>
        </p:grpSpPr>
        <p:sp>
          <p:nvSpPr>
            <p:cNvPr id="275" name="形状"/>
            <p:cNvSpPr/>
            <p:nvPr/>
          </p:nvSpPr>
          <p:spPr>
            <a:xfrm>
              <a:off x="-1" y="0"/>
              <a:ext cx="2644656" cy="2930370"/>
            </a:xfrm>
            <a:custGeom>
              <a:rect l="0" t="0" r="r" b="b"/>
              <a:pathLst>
                <a:path w="2644656" h="2930370" fill="norm" stroke="1">
                  <a:moveTo>
                    <a:pt x="0" y="0"/>
                  </a:moveTo>
                  <a:lnTo>
                    <a:pt x="1867543" y="0"/>
                  </a:lnTo>
                  <a:lnTo>
                    <a:pt x="2644656" y="777091"/>
                  </a:lnTo>
                  <a:lnTo>
                    <a:pt x="2644656" y="2930370"/>
                  </a:lnTo>
                  <a:lnTo>
                    <a:pt x="0" y="2930370"/>
                  </a:lnTo>
                  <a:close/>
                </a:path>
              </a:pathLst>
            </a:custGeom>
            <a:solidFill>
              <a:srgbClr val="FFFFFF"/>
            </a:solidFill>
            <a:ln w="3175" cap="flat">
              <a:solidFill>
                <a:srgbClr val="999999"/>
              </a:solidFill>
              <a:prstDash val="solid"/>
              <a:miter/>
            </a:ln>
          </p:spPr>
          <p:txBody>
            <a:bodyPr wrap="square" lIns="45719" tIns="45719" rIns="45719" bIns="45719" numCol="1" anchor="ctr"/>
            <a:lstStyle/>
            <a:p>
              <a:pPr algn="ctr">
                <a:defRPr>
                  <a:solidFill>
                    <a:srgbClr val="FFFFFF"/>
                  </a:solidFill>
                </a:defRPr>
              </a:pPr>
            </a:p>
          </p:txBody>
        </p:sp>
        <p:sp>
          <p:nvSpPr>
            <p:cNvPr id="276" name="矩形"/>
            <p:cNvSpPr/>
            <p:nvPr/>
          </p:nvSpPr>
          <p:spPr>
            <a:xfrm>
              <a:off x="1" y="2816211"/>
              <a:ext cx="2644655" cy="114159"/>
            </a:xfrm>
            <a:prstGeom prst="rect">
              <a:avLst/>
            </a:prstGeom>
            <a:solidFill>
              <a:srgbClr val="666666"/>
            </a:solidFill>
            <a:ln>
              <a:noFill/>
            </a:ln>
          </p:spPr>
          <p:txBody>
            <a:bodyPr wrap="square" lIns="45719" tIns="45719" rIns="45719" bIns="45719" numCol="1" anchor="ctr"/>
            <a:lstStyle/>
            <a:p>
              <a:pPr algn="ctr"/>
            </a:p>
          </p:txBody>
        </p:sp>
        <p:grpSp>
          <p:nvGrpSpPr>
            <p:cNvPr id="279" name="成组"/>
            <p:cNvGrpSpPr/>
            <p:nvPr/>
          </p:nvGrpSpPr>
          <p:grpSpPr>
            <a:xfrm>
              <a:off x="1977421" y="0"/>
              <a:ext cx="667236" cy="667236"/>
              <a:chOff x="0" y="0"/>
              <a:chExt cx="667235" cy="667235"/>
            </a:xfrm>
          </p:grpSpPr>
          <p:sp>
            <p:nvSpPr>
              <p:cNvPr id="277" name="三角形"/>
              <p:cNvSpPr/>
              <p:nvPr/>
            </p:nvSpPr>
            <p:spPr>
              <a:xfrm>
                <a:off x="0" y="0"/>
                <a:ext cx="667236" cy="667236"/>
              </a:xfrm>
              <a:custGeom>
                <a:rect l="0" t="0" r="r" b="b"/>
                <a:pathLst>
                  <a:path w="667236" h="667236" fill="norm" stroke="1">
                    <a:moveTo>
                      <a:pt x="667236" y="0"/>
                    </a:moveTo>
                    <a:lnTo>
                      <a:pt x="0" y="0"/>
                    </a:lnTo>
                    <a:lnTo>
                      <a:pt x="667236" y="667236"/>
                    </a:lnTo>
                    <a:lnTo>
                      <a:pt x="667236" y="0"/>
                    </a:lnTo>
                    <a:close/>
                  </a:path>
                </a:pathLst>
              </a:custGeom>
              <a:solidFill>
                <a:srgbClr val="666666"/>
              </a:solidFill>
              <a:ln>
                <a:noFill/>
              </a:ln>
            </p:spPr>
            <p:txBody>
              <a:bodyPr wrap="square" lIns="45719" tIns="45719" rIns="45719" bIns="45719" numCol="1" anchor="ctr"/>
              <a:lstStyle/>
              <a:p>
                <a:pPr algn="r"/>
              </a:p>
            </p:txBody>
          </p:sp>
          <p:sp>
            <p:nvSpPr>
              <p:cNvPr id="278" name="3"/>
              <p:cNvSpPr txBox="1"/>
              <p:nvPr/>
            </p:nvSpPr>
            <p:spPr>
              <a:xfrm>
                <a:off x="0" y="0"/>
                <a:ext cx="667235" cy="667235"/>
              </a:xfrm>
              <a:prstGeom prst="rect">
                <a:avLst/>
              </a:prstGeom>
              <a:noFill/>
              <a:ln>
                <a:noFill/>
              </a:ln>
            </p:spPr>
            <p:txBody>
              <a:bodyPr wrap="square" lIns="60960" tIns="60960" rIns="60960" bIns="60960" numCol="1" anchor="t"/>
              <a:lstStyle>
                <a:lvl1pPr lvl="0" algn="r">
                  <a:defRPr sz="2000" b="1">
                    <a:solidFill>
                      <a:srgbClr val="FFFFFF"/>
                    </a:solidFill>
                  </a:defRPr>
                </a:lvl1pPr>
              </a:lstStyle>
              <a:p>
                <a:r>
                  <a:t>3</a:t>
                </a:r>
              </a:p>
            </p:txBody>
          </p:sp>
        </p:grpSp>
      </p:grpSp>
      <p:grpSp>
        <p:nvGrpSpPr>
          <p:cNvPr id="283" name="成组"/>
          <p:cNvGrpSpPr/>
          <p:nvPr/>
        </p:nvGrpSpPr>
        <p:grpSpPr>
          <a:xfrm>
            <a:off x="1963259" y="2932662"/>
            <a:ext cx="2126023" cy="1611406"/>
            <a:chOff x="0" y="0"/>
            <a:chExt cx="2126022" cy="1611405"/>
          </a:xfrm>
        </p:grpSpPr>
        <p:sp>
          <p:nvSpPr>
            <p:cNvPr id="281" name="The user can demonstrate on a projector or computer, or print the presentation and make it into a film to be used"/>
            <p:cNvSpPr txBox="1"/>
            <p:nvPr/>
          </p:nvSpPr>
          <p:spPr>
            <a:xfrm>
              <a:off x="0" y="415065"/>
              <a:ext cx="2126023" cy="1196341"/>
            </a:xfrm>
            <a:prstGeom prst="rect">
              <a:avLst/>
            </a:prstGeom>
            <a:noFill/>
            <a:ln>
              <a:noFill/>
            </a:ln>
          </p:spPr>
          <p:txBody>
            <a:bodyPr wrap="square" lIns="45719" tIns="45719" rIns="45719" bIns="45719" numCol="1" anchor="t">
              <a:spAutoFit/>
            </a:bodyPr>
            <a:lstStyle>
              <a:lvl1pPr lvl="0">
                <a:lnSpc>
                  <a:spcPct val="120000"/>
                </a:lnSpc>
                <a:defRPr sz="1200">
                  <a:solidFill>
                    <a:srgbClr val="80807F"/>
                  </a:solidFill>
                  <a:latin typeface="Century Gothic"/>
                  <a:ea typeface="Century Gothic"/>
                </a:defRPr>
              </a:lvl1pPr>
            </a:lstStyle>
            <a:p>
              <a:r>
                <a:t>The user can demonstrate on a projector or computer, or print the presentation and make it into a film to be used</a:t>
              </a:r>
            </a:p>
          </p:txBody>
        </p:sp>
        <p:sp>
          <p:nvSpPr>
            <p:cNvPr id="282" name="标题文字添加"/>
            <p:cNvSpPr txBox="1"/>
            <p:nvPr/>
          </p:nvSpPr>
          <p:spPr>
            <a:xfrm>
              <a:off x="0" y="0"/>
              <a:ext cx="1833922" cy="408940"/>
            </a:xfrm>
            <a:prstGeom prst="rect">
              <a:avLst/>
            </a:prstGeom>
            <a:noFill/>
            <a:ln>
              <a:noFill/>
            </a:ln>
          </p:spPr>
          <p:txBody>
            <a:bodyPr wrap="square" lIns="45719" tIns="45719" rIns="45719" bIns="45719" numCol="1" anchor="t">
              <a:spAutoFit/>
            </a:bodyPr>
            <a:lstStyle>
              <a:lvl1pPr lvl="0" algn="just">
                <a:lnSpc>
                  <a:spcPct val="120000"/>
                </a:lnSpc>
                <a:defRPr b="1">
                  <a:solidFill>
                    <a:srgbClr val="404040"/>
                  </a:solidFill>
                  <a:latin typeface="Helvetica"/>
                  <a:ea typeface="Helvetica"/>
                </a:defRPr>
              </a:lvl1pPr>
            </a:lstStyle>
            <a:p>
              <a:pPr>
                <a:defRPr>
                  <a:latin typeface="Arial"/>
                  <a:ea typeface="Arial"/>
                </a:defRPr>
              </a:pPr>
              <a:r>
                <a:rPr>
                  <a:latin typeface="Helvetica"/>
                  <a:ea typeface="Helvetica"/>
                </a:rPr>
                <a:t>标题文字添加</a:t>
              </a:r>
            </a:p>
          </p:txBody>
        </p:sp>
      </p:grpSp>
      <p:grpSp>
        <p:nvGrpSpPr>
          <p:cNvPr id="286" name="成组"/>
          <p:cNvGrpSpPr/>
          <p:nvPr/>
        </p:nvGrpSpPr>
        <p:grpSpPr>
          <a:xfrm>
            <a:off x="5045688" y="2932662"/>
            <a:ext cx="2126023" cy="1616463"/>
            <a:chOff x="0" y="0"/>
            <a:chExt cx="2126022" cy="1616462"/>
          </a:xfrm>
        </p:grpSpPr>
        <p:sp>
          <p:nvSpPr>
            <p:cNvPr id="284" name="The user can demonstrate on a projector or computer, or print the presentation and make it into a film to be used"/>
            <p:cNvSpPr txBox="1"/>
            <p:nvPr/>
          </p:nvSpPr>
          <p:spPr>
            <a:xfrm>
              <a:off x="0" y="420122"/>
              <a:ext cx="2126023" cy="1196341"/>
            </a:xfrm>
            <a:prstGeom prst="rect">
              <a:avLst/>
            </a:prstGeom>
            <a:noFill/>
            <a:ln>
              <a:noFill/>
            </a:ln>
          </p:spPr>
          <p:txBody>
            <a:bodyPr wrap="square" lIns="45719" tIns="45719" rIns="45719" bIns="45719" numCol="1" anchor="t">
              <a:spAutoFit/>
            </a:bodyPr>
            <a:lstStyle>
              <a:lvl1pPr lvl="0">
                <a:lnSpc>
                  <a:spcPct val="120000"/>
                </a:lnSpc>
                <a:defRPr sz="1200">
                  <a:solidFill>
                    <a:srgbClr val="80807F"/>
                  </a:solidFill>
                  <a:latin typeface="Century Gothic"/>
                  <a:ea typeface="Century Gothic"/>
                </a:defRPr>
              </a:lvl1pPr>
            </a:lstStyle>
            <a:p>
              <a:r>
                <a:t>The user can demonstrate on a projector or computer, or print the presentation and make it into a film to be used</a:t>
              </a:r>
            </a:p>
          </p:txBody>
        </p:sp>
        <p:sp>
          <p:nvSpPr>
            <p:cNvPr id="285" name="标题文字添加"/>
            <p:cNvSpPr txBox="1"/>
            <p:nvPr/>
          </p:nvSpPr>
          <p:spPr>
            <a:xfrm>
              <a:off x="0" y="0"/>
              <a:ext cx="1833922" cy="408940"/>
            </a:xfrm>
            <a:prstGeom prst="rect">
              <a:avLst/>
            </a:prstGeom>
            <a:noFill/>
            <a:ln>
              <a:noFill/>
            </a:ln>
          </p:spPr>
          <p:txBody>
            <a:bodyPr wrap="square" lIns="45719" tIns="45719" rIns="45719" bIns="45719" numCol="1" anchor="t">
              <a:spAutoFit/>
            </a:bodyPr>
            <a:lstStyle>
              <a:lvl1pPr lvl="0" algn="just">
                <a:lnSpc>
                  <a:spcPct val="120000"/>
                </a:lnSpc>
                <a:defRPr b="1">
                  <a:solidFill>
                    <a:srgbClr val="404040"/>
                  </a:solidFill>
                  <a:latin typeface="Helvetica"/>
                  <a:ea typeface="Helvetica"/>
                </a:defRPr>
              </a:lvl1pPr>
            </a:lstStyle>
            <a:p>
              <a:pPr>
                <a:defRPr>
                  <a:latin typeface="Arial"/>
                  <a:ea typeface="Arial"/>
                </a:defRPr>
              </a:pPr>
              <a:r>
                <a:rPr>
                  <a:latin typeface="Helvetica"/>
                  <a:ea typeface="Helvetica"/>
                </a:rPr>
                <a:t>标题文字添加</a:t>
              </a:r>
            </a:p>
          </p:txBody>
        </p:sp>
      </p:grpSp>
      <p:grpSp>
        <p:nvGrpSpPr>
          <p:cNvPr id="289" name="成组"/>
          <p:cNvGrpSpPr/>
          <p:nvPr/>
        </p:nvGrpSpPr>
        <p:grpSpPr>
          <a:xfrm>
            <a:off x="8110249" y="2932662"/>
            <a:ext cx="2126023" cy="1611405"/>
            <a:chOff x="0" y="0"/>
            <a:chExt cx="2126022" cy="1611404"/>
          </a:xfrm>
        </p:grpSpPr>
        <p:sp>
          <p:nvSpPr>
            <p:cNvPr id="287" name="The user can demonstrate on a projector or computer, or print the presentation and make it into a film to be used"/>
            <p:cNvSpPr txBox="1"/>
            <p:nvPr/>
          </p:nvSpPr>
          <p:spPr>
            <a:xfrm>
              <a:off x="0" y="415064"/>
              <a:ext cx="2126023" cy="1196341"/>
            </a:xfrm>
            <a:prstGeom prst="rect">
              <a:avLst/>
            </a:prstGeom>
            <a:noFill/>
            <a:ln>
              <a:noFill/>
            </a:ln>
          </p:spPr>
          <p:txBody>
            <a:bodyPr wrap="square" lIns="45719" tIns="45719" rIns="45719" bIns="45719" numCol="1" anchor="t">
              <a:spAutoFit/>
            </a:bodyPr>
            <a:lstStyle>
              <a:lvl1pPr lvl="0">
                <a:lnSpc>
                  <a:spcPct val="120000"/>
                </a:lnSpc>
                <a:defRPr sz="1200">
                  <a:solidFill>
                    <a:srgbClr val="80807F"/>
                  </a:solidFill>
                  <a:latin typeface="Century Gothic"/>
                  <a:ea typeface="Century Gothic"/>
                </a:defRPr>
              </a:lvl1pPr>
            </a:lstStyle>
            <a:p>
              <a:r>
                <a:t>The user can demonstrate on a projector or computer, or print the presentation and make it into a film to be used</a:t>
              </a:r>
            </a:p>
          </p:txBody>
        </p:sp>
        <p:sp>
          <p:nvSpPr>
            <p:cNvPr id="288" name="标题文字添加"/>
            <p:cNvSpPr txBox="1"/>
            <p:nvPr/>
          </p:nvSpPr>
          <p:spPr>
            <a:xfrm>
              <a:off x="0" y="0"/>
              <a:ext cx="1833922" cy="408940"/>
            </a:xfrm>
            <a:prstGeom prst="rect">
              <a:avLst/>
            </a:prstGeom>
            <a:noFill/>
            <a:ln>
              <a:noFill/>
            </a:ln>
          </p:spPr>
          <p:txBody>
            <a:bodyPr wrap="square" lIns="45719" tIns="45719" rIns="45719" bIns="45719" numCol="1" anchor="t">
              <a:spAutoFit/>
            </a:bodyPr>
            <a:lstStyle>
              <a:lvl1pPr lvl="0" algn="just">
                <a:lnSpc>
                  <a:spcPct val="120000"/>
                </a:lnSpc>
                <a:defRPr b="1">
                  <a:solidFill>
                    <a:srgbClr val="404040"/>
                  </a:solidFill>
                  <a:latin typeface="Helvetica"/>
                  <a:ea typeface="Helvetica"/>
                </a:defRPr>
              </a:lvl1pPr>
            </a:lstStyle>
            <a:p>
              <a:pPr>
                <a:defRPr>
                  <a:latin typeface="Arial"/>
                  <a:ea typeface="Arial"/>
                </a:defRPr>
              </a:pPr>
              <a:r>
                <a:rPr>
                  <a:latin typeface="Helvetica"/>
                  <a:ea typeface="Helvetica"/>
                </a:rPr>
                <a:t>标题文字添加</a:t>
              </a:r>
            </a:p>
          </p:txBody>
        </p:sp>
      </p:grpSp>
      <p:sp>
        <p:nvSpPr>
          <p:cNvPr id="290" name="形状"/>
          <p:cNvSpPr/>
          <p:nvPr/>
        </p:nvSpPr>
        <p:spPr>
          <a:xfrm>
            <a:off x="-134022" y="2"/>
            <a:ext cx="5032668" cy="419101"/>
          </a:xfrm>
          <a:custGeom>
            <a:rect l="0" t="0" r="r" b="b"/>
            <a:pathLst>
              <a:path w="5032668" h="419101" fill="norm" stroke="1">
                <a:moveTo>
                  <a:pt x="104847" y="0"/>
                </a:moveTo>
                <a:lnTo>
                  <a:pt x="5032668" y="0"/>
                </a:lnTo>
                <a:lnTo>
                  <a:pt x="4927821" y="419101"/>
                </a:lnTo>
                <a:lnTo>
                  <a:pt x="0" y="419101"/>
                </a:lnTo>
                <a:close/>
              </a:path>
            </a:pathLst>
          </a:custGeom>
          <a:solidFill>
            <a:srgbClr val="323F4F"/>
          </a:solidFill>
          <a:ln w="12700">
            <a:miter/>
          </a:ln>
        </p:spPr>
        <p:txBody>
          <a:bodyPr lIns="45719" rIns="45719" anchor="ctr"/>
          <a:lstStyle/>
          <a:p>
            <a:pPr algn="ctr">
              <a:defRPr>
                <a:solidFill>
                  <a:srgbClr val="FFFFFF"/>
                </a:solidFill>
              </a:defRPr>
            </a:pPr>
          </a:p>
        </p:txBody>
      </p:sp>
      <p:grpSp>
        <p:nvGrpSpPr>
          <p:cNvPr id="297" name="成组"/>
          <p:cNvGrpSpPr/>
          <p:nvPr/>
        </p:nvGrpSpPr>
        <p:grpSpPr>
          <a:xfrm>
            <a:off x="-391195" y="-2"/>
            <a:ext cx="1417774" cy="723903"/>
            <a:chOff x="0" y="0"/>
            <a:chExt cx="1417773" cy="723901"/>
          </a:xfrm>
        </p:grpSpPr>
        <p:sp>
          <p:nvSpPr>
            <p:cNvPr id="291" name="形状"/>
            <p:cNvSpPr/>
            <p:nvPr/>
          </p:nvSpPr>
          <p:spPr>
            <a:xfrm>
              <a:off x="525703" y="0"/>
              <a:ext cx="278919" cy="723902"/>
            </a:xfrm>
            <a:custGeom>
              <a:rect l="0" t="0" r="r" b="b"/>
              <a:pathLst>
                <a:path w="278919" h="723902" fill="norm" stroke="1">
                  <a:moveTo>
                    <a:pt x="180975" y="0"/>
                  </a:moveTo>
                  <a:lnTo>
                    <a:pt x="278919" y="0"/>
                  </a:lnTo>
                  <a:lnTo>
                    <a:pt x="97944" y="723902"/>
                  </a:lnTo>
                  <a:lnTo>
                    <a:pt x="0" y="723902"/>
                  </a:lnTo>
                  <a:close/>
                </a:path>
              </a:pathLst>
            </a:custGeom>
            <a:solidFill>
              <a:srgbClr val="FFC200"/>
            </a:solidFill>
            <a:ln>
              <a:noFill/>
            </a:ln>
          </p:spPr>
          <p:txBody>
            <a:bodyPr wrap="square" lIns="45719" tIns="45719" rIns="45719" bIns="45719" numCol="1" anchor="ctr"/>
            <a:lstStyle/>
            <a:p>
              <a:pPr algn="ctr">
                <a:defRPr>
                  <a:solidFill>
                    <a:srgbClr val="FFFFFF"/>
                  </a:solidFill>
                </a:defRPr>
              </a:pPr>
            </a:p>
          </p:txBody>
        </p:sp>
        <p:sp>
          <p:nvSpPr>
            <p:cNvPr id="292" name="形状"/>
            <p:cNvSpPr/>
            <p:nvPr/>
          </p:nvSpPr>
          <p:spPr>
            <a:xfrm>
              <a:off x="678991" y="0"/>
              <a:ext cx="278919" cy="723902"/>
            </a:xfrm>
            <a:custGeom>
              <a:rect l="0" t="0" r="r" b="b"/>
              <a:pathLst>
                <a:path w="278919" h="723902" fill="norm" stroke="1">
                  <a:moveTo>
                    <a:pt x="180975" y="0"/>
                  </a:moveTo>
                  <a:lnTo>
                    <a:pt x="278919" y="0"/>
                  </a:lnTo>
                  <a:lnTo>
                    <a:pt x="97944" y="723902"/>
                  </a:lnTo>
                  <a:lnTo>
                    <a:pt x="0" y="723902"/>
                  </a:lnTo>
                  <a:close/>
                </a:path>
              </a:pathLst>
            </a:custGeom>
            <a:solidFill>
              <a:srgbClr val="FFC200"/>
            </a:solidFill>
            <a:ln>
              <a:noFill/>
            </a:ln>
          </p:spPr>
          <p:txBody>
            <a:bodyPr wrap="square" lIns="45719" tIns="45719" rIns="45719" bIns="45719" numCol="1" anchor="ctr"/>
            <a:lstStyle/>
            <a:p>
              <a:pPr algn="ctr">
                <a:defRPr>
                  <a:solidFill>
                    <a:srgbClr val="FFFFFF"/>
                  </a:solidFill>
                </a:defRPr>
              </a:pPr>
            </a:p>
          </p:txBody>
        </p:sp>
        <p:sp>
          <p:nvSpPr>
            <p:cNvPr id="293" name="形状"/>
            <p:cNvSpPr/>
            <p:nvPr/>
          </p:nvSpPr>
          <p:spPr>
            <a:xfrm>
              <a:off x="832279" y="0"/>
              <a:ext cx="278919" cy="723902"/>
            </a:xfrm>
            <a:custGeom>
              <a:rect l="0" t="0" r="r" b="b"/>
              <a:pathLst>
                <a:path w="278919" h="723902" fill="norm" stroke="1">
                  <a:moveTo>
                    <a:pt x="180975" y="0"/>
                  </a:moveTo>
                  <a:lnTo>
                    <a:pt x="278919" y="0"/>
                  </a:lnTo>
                  <a:lnTo>
                    <a:pt x="97944" y="723902"/>
                  </a:lnTo>
                  <a:lnTo>
                    <a:pt x="0" y="723902"/>
                  </a:lnTo>
                  <a:close/>
                </a:path>
              </a:pathLst>
            </a:custGeom>
            <a:solidFill>
              <a:srgbClr val="FFC200"/>
            </a:solidFill>
            <a:ln>
              <a:noFill/>
            </a:ln>
          </p:spPr>
          <p:txBody>
            <a:bodyPr wrap="square" lIns="45719" tIns="45719" rIns="45719" bIns="45719" numCol="1" anchor="ctr"/>
            <a:lstStyle/>
            <a:p>
              <a:pPr algn="ctr">
                <a:defRPr>
                  <a:solidFill>
                    <a:srgbClr val="FFFFFF"/>
                  </a:solidFill>
                </a:defRPr>
              </a:pPr>
            </a:p>
          </p:txBody>
        </p:sp>
        <p:sp>
          <p:nvSpPr>
            <p:cNvPr id="294" name="形状"/>
            <p:cNvSpPr/>
            <p:nvPr/>
          </p:nvSpPr>
          <p:spPr>
            <a:xfrm>
              <a:off x="985567" y="0"/>
              <a:ext cx="278919" cy="723902"/>
            </a:xfrm>
            <a:custGeom>
              <a:rect l="0" t="0" r="r" b="b"/>
              <a:pathLst>
                <a:path w="278919" h="723902" fill="norm" stroke="1">
                  <a:moveTo>
                    <a:pt x="180975" y="0"/>
                  </a:moveTo>
                  <a:lnTo>
                    <a:pt x="278919" y="0"/>
                  </a:lnTo>
                  <a:lnTo>
                    <a:pt x="97944" y="723902"/>
                  </a:lnTo>
                  <a:lnTo>
                    <a:pt x="0" y="723902"/>
                  </a:lnTo>
                  <a:close/>
                </a:path>
              </a:pathLst>
            </a:custGeom>
            <a:solidFill>
              <a:srgbClr val="FFC200"/>
            </a:solidFill>
            <a:ln>
              <a:noFill/>
            </a:ln>
          </p:spPr>
          <p:txBody>
            <a:bodyPr wrap="square" lIns="45719" tIns="45719" rIns="45719" bIns="45719" numCol="1" anchor="ctr"/>
            <a:lstStyle/>
            <a:p>
              <a:pPr algn="ctr">
                <a:defRPr>
                  <a:solidFill>
                    <a:srgbClr val="FFFFFF"/>
                  </a:solidFill>
                </a:defRPr>
              </a:pPr>
            </a:p>
          </p:txBody>
        </p:sp>
        <p:sp>
          <p:nvSpPr>
            <p:cNvPr id="295" name="形状"/>
            <p:cNvSpPr/>
            <p:nvPr/>
          </p:nvSpPr>
          <p:spPr>
            <a:xfrm>
              <a:off x="1138856" y="0"/>
              <a:ext cx="278919" cy="723902"/>
            </a:xfrm>
            <a:custGeom>
              <a:rect l="0" t="0" r="r" b="b"/>
              <a:pathLst>
                <a:path w="278919" h="723902" fill="norm" stroke="1">
                  <a:moveTo>
                    <a:pt x="180975" y="0"/>
                  </a:moveTo>
                  <a:lnTo>
                    <a:pt x="278919" y="0"/>
                  </a:lnTo>
                  <a:lnTo>
                    <a:pt x="97944" y="723902"/>
                  </a:lnTo>
                  <a:lnTo>
                    <a:pt x="0" y="723902"/>
                  </a:lnTo>
                  <a:close/>
                </a:path>
              </a:pathLst>
            </a:custGeom>
            <a:solidFill>
              <a:srgbClr val="FFC200"/>
            </a:solidFill>
            <a:ln>
              <a:noFill/>
            </a:ln>
          </p:spPr>
          <p:txBody>
            <a:bodyPr wrap="square" lIns="45719" tIns="45719" rIns="45719" bIns="45719" numCol="1" anchor="ctr"/>
            <a:lstStyle/>
            <a:p>
              <a:pPr algn="ctr">
                <a:defRPr>
                  <a:solidFill>
                    <a:srgbClr val="FFFFFF"/>
                  </a:solidFill>
                </a:defRPr>
              </a:pPr>
            </a:p>
          </p:txBody>
        </p:sp>
        <p:sp>
          <p:nvSpPr>
            <p:cNvPr id="296" name="形状"/>
            <p:cNvSpPr/>
            <p:nvPr/>
          </p:nvSpPr>
          <p:spPr>
            <a:xfrm>
              <a:off x="0" y="-1"/>
              <a:ext cx="651334" cy="723903"/>
            </a:xfrm>
            <a:custGeom>
              <a:rect l="0" t="0" r="r" b="b"/>
              <a:pathLst>
                <a:path w="651334" h="723903" fill="norm" stroke="1">
                  <a:moveTo>
                    <a:pt x="180986" y="0"/>
                  </a:moveTo>
                  <a:lnTo>
                    <a:pt x="651334" y="0"/>
                  </a:lnTo>
                  <a:lnTo>
                    <a:pt x="470348" y="723903"/>
                  </a:lnTo>
                  <a:lnTo>
                    <a:pt x="0" y="723903"/>
                  </a:lnTo>
                  <a:close/>
                </a:path>
              </a:pathLst>
            </a:custGeom>
            <a:solidFill>
              <a:srgbClr val="FFC200"/>
            </a:solidFill>
            <a:ln>
              <a:noFill/>
            </a:ln>
          </p:spPr>
          <p:txBody>
            <a:bodyPr wrap="square" lIns="45719" tIns="45719" rIns="45719" bIns="45719" numCol="1" anchor="ctr"/>
            <a:lstStyle/>
            <a:p>
              <a:pPr algn="ctr">
                <a:defRPr>
                  <a:solidFill>
                    <a:srgbClr val="FFFFFF"/>
                  </a:solidFill>
                </a:defRPr>
              </a:pPr>
            </a:p>
          </p:txBody>
        </p:sp>
      </p:grpSp>
      <p:sp>
        <p:nvSpPr>
          <p:cNvPr id="298" name="线条"/>
          <p:cNvSpPr/>
          <p:nvPr/>
        </p:nvSpPr>
        <p:spPr>
          <a:xfrm>
            <a:off x="1026579" y="549329"/>
            <a:ext cx="11165421" cy="1"/>
          </a:xfrm>
          <a:prstGeom prst="line">
            <a:avLst/>
          </a:prstGeom>
          <a:ln w="28575">
            <a:solidFill>
              <a:srgbClr val="323F4F"/>
            </a:solidFill>
            <a:miter/>
          </a:ln>
        </p:spPr>
        <p:txBody>
          <a:bodyPr lIns="0" tIns="0" rIns="0" bIns="0"/>
          <a:lstStyle/>
          <a:p>
            <a:pPr>
              <a:defRPr sz="1200">
                <a:latin typeface="Helvetica"/>
                <a:ea typeface="Helvetica"/>
              </a:defRPr>
            </a:pPr>
          </a:p>
        </p:txBody>
      </p:sp>
      <p:sp>
        <p:nvSpPr>
          <p:cNvPr id="299" name="标题文字添加"/>
          <p:cNvSpPr txBox="1"/>
          <p:nvPr/>
        </p:nvSpPr>
        <p:spPr>
          <a:xfrm>
            <a:off x="1111041" y="683638"/>
            <a:ext cx="2542541" cy="662941"/>
          </a:xfrm>
          <a:prstGeom prst="rect">
            <a:avLst/>
          </a:prstGeom>
          <a:ln w="12700">
            <a:miter/>
          </a:ln>
        </p:spPr>
        <p:txBody>
          <a:bodyPr wrap="none" lIns="45719" rIns="45719">
            <a:spAutoFit/>
          </a:bodyPr>
          <a:lstStyle>
            <a:lvl1pPr lvl="0" algn="ctr">
              <a:defRPr sz="3200" b="1">
                <a:solidFill>
                  <a:srgbClr val="44546A"/>
                </a:solidFill>
                <a:latin typeface="Helvetica"/>
                <a:ea typeface="Helvetica"/>
              </a:defRPr>
            </a:lvl1pPr>
          </a:lstStyle>
          <a:p>
            <a:pPr>
              <a:defRPr>
                <a:latin typeface="Century Gothic"/>
                <a:ea typeface="Century Gothic"/>
              </a:defRPr>
            </a:pPr>
            <a:r>
              <a:rPr>
                <a:latin typeface="Helvetica"/>
                <a:ea typeface="Helvetica"/>
              </a:rPr>
              <a:t>标题文字添加</a:t>
            </a:r>
          </a:p>
        </p:txBody>
      </p:sp>
      <p:sp>
        <p:nvSpPr>
          <p:cNvPr id="300" name="The user can demonstrate on a projector or computer, or print the presentation and make it into a film to be used"/>
          <p:cNvSpPr txBox="1"/>
          <p:nvPr/>
        </p:nvSpPr>
        <p:spPr>
          <a:xfrm>
            <a:off x="3838333" y="768276"/>
            <a:ext cx="5080001" cy="396241"/>
          </a:xfrm>
          <a:prstGeom prst="rect">
            <a:avLst/>
          </a:prstGeom>
          <a:ln w="12700">
            <a:miter/>
          </a:ln>
        </p:spPr>
        <p:txBody>
          <a:bodyPr lIns="45719" rIns="45719">
            <a:spAutoFit/>
          </a:bodyPr>
          <a:lstStyle>
            <a:lvl1pPr lvl="0">
              <a:defRPr sz="1000">
                <a:solidFill>
                  <a:srgbClr val="A6A6A6"/>
                </a:solidFill>
                <a:latin typeface="Century Gothic"/>
                <a:ea typeface="Century Gothic"/>
              </a:defRPr>
            </a:lvl1pPr>
          </a:lstStyle>
          <a:p>
            <a:r>
              <a:t>The user can demonstrate on a projector or computer, or print the presentation and make it into a film to be used</a:t>
            </a:r>
          </a:p>
        </p:txBody>
      </p:sp>
    </p:spTree>
  </p:cSld>
  <p:clrMapOvr>
    <a:masterClrMapping/>
  </p:clrMapOvr>
  <p:timing>
    <p:tnLst>
      <p:par>
        <p:cTn id="1" dur="indefinite" restart="never" fill="hold" nodeType="tmRoot">
          <p:childTnLst>
            <p:seq>
              <p:cTn id="2" dur="indefinite" fill="hold" nodeType="mainSeq">
                <p:childTnLst>
                  <p:par>
                    <p:cTn id="3" fill="hold">
                      <p:stCondLst>
                        <p:cond delay="indefinite"/>
                        <p:cond evt="onBegin">
                          <p:tn val="2"/>
                        </p:cond>
                      </p:stCondLst>
                      <p:childTnLst>
                        <p:par>
                          <p:cTn id="4" fill="hold">
                            <p:stCondLst>
                              <p:cond delay="0"/>
                            </p:stCondLst>
                            <p:childTnLst>
                              <p:par>
                                <p:cTn id="5" presetID="10" presetClass="entr" presetSubtype="0" fill="hold" nodeType="afterEffect">
                                  <p:stCondLst>
                                    <p:cond delay="0"/>
                                  </p:stCondLst>
                                  <p:childTnLst>
                                    <p:set>
                                      <p:cBhvr>
                                        <p:cTn dur="1" fill="hold">
                                          <p:stCondLst>
                                            <p:cond delay="0"/>
                                          </p:stCondLst>
                                        </p:cTn>
                                        <p:tgtEl>
                                          <p:spTgt spid="274"/>
                                        </p:tgtEl>
                                        <p:attrNameLst>
                                          <p:attrName>style.visibility</p:attrName>
                                        </p:attrNameLst>
                                      </p:cBhvr>
                                      <p:to>
                                        <p:strVal val="visible"/>
                                      </p:to>
                                    </p:set>
                                    <p:animEffect transition="in" filter="fade">
                                      <p:cBhvr>
                                        <p:cTn dur="500"/>
                                        <p:tgtEl>
                                          <p:spTgt spid="274"/>
                                        </p:tgtEl>
                                      </p:cBhvr>
                                    </p:animEffect>
                                  </p:childTnLst>
                                </p:cTn>
                              </p:par>
                            </p:childTnLst>
                          </p:cTn>
                        </p:par>
                        <p:par>
                          <p:cTn id="9" fill="hold">
                            <p:stCondLst>
                              <p:cond delay="500"/>
                            </p:stCondLst>
                            <p:childTnLst>
                              <p:par>
                                <p:cTn id="10" presetID="10" presetClass="entr" presetSubtype="0" fill="hold" nodeType="afterEffect">
                                  <p:stCondLst>
                                    <p:cond delay="0"/>
                                  </p:stCondLst>
                                  <p:childTnLst>
                                    <p:set>
                                      <p:cBhvr>
                                        <p:cTn dur="1" fill="hold">
                                          <p:stCondLst>
                                            <p:cond delay="0"/>
                                          </p:stCondLst>
                                        </p:cTn>
                                        <p:tgtEl>
                                          <p:spTgt spid="268"/>
                                        </p:tgtEl>
                                        <p:attrNameLst>
                                          <p:attrName>style.visibility</p:attrName>
                                        </p:attrNameLst>
                                      </p:cBhvr>
                                      <p:to>
                                        <p:strVal val="visible"/>
                                      </p:to>
                                    </p:set>
                                    <p:animEffect transition="in" filter="fade">
                                      <p:cBhvr>
                                        <p:cTn dur="500"/>
                                        <p:tgtEl>
                                          <p:spTgt spid="268"/>
                                        </p:tgtEl>
                                      </p:cBhvr>
                                    </p:animEffect>
                                  </p:childTnLst>
                                </p:cTn>
                              </p:par>
                            </p:childTnLst>
                          </p:cTn>
                        </p:par>
                        <p:par>
                          <p:cTn id="14" fill="hold">
                            <p:stCondLst>
                              <p:cond delay="1000"/>
                            </p:stCondLst>
                            <p:childTnLst>
                              <p:par>
                                <p:cTn id="15" presetID="10" presetClass="entr" presetSubtype="0" fill="hold" nodeType="afterEffect">
                                  <p:stCondLst>
                                    <p:cond delay="0"/>
                                  </p:stCondLst>
                                  <p:childTnLst>
                                    <p:set>
                                      <p:cBhvr>
                                        <p:cTn dur="1" fill="hold">
                                          <p:stCondLst>
                                            <p:cond delay="0"/>
                                          </p:stCondLst>
                                        </p:cTn>
                                        <p:tgtEl>
                                          <p:spTgt spid="280"/>
                                        </p:tgtEl>
                                        <p:attrNameLst>
                                          <p:attrName>style.visibility</p:attrName>
                                        </p:attrNameLst>
                                      </p:cBhvr>
                                      <p:to>
                                        <p:strVal val="visible"/>
                                      </p:to>
                                    </p:set>
                                    <p:animEffect transition="in" filter="fade">
                                      <p:cBhvr>
                                        <p:cTn dur="500"/>
                                        <p:tgtEl>
                                          <p:spTgt spid="280"/>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dur="1" fill="hold">
                                          <p:stCondLst>
                                            <p:cond delay="0"/>
                                          </p:stCondLst>
                                        </p:cTn>
                                        <p:tgtEl>
                                          <p:spTgt spid="283"/>
                                        </p:tgtEl>
                                        <p:attrNameLst>
                                          <p:attrName>style.visibility</p:attrName>
                                        </p:attrNameLst>
                                      </p:cBhvr>
                                      <p:to>
                                        <p:strVal val="visible"/>
                                      </p:to>
                                    </p:set>
                                    <p:animEffect transition="in" filter="fade">
                                      <p:cBhvr>
                                        <p:cTn dur="500"/>
                                        <p:tgtEl>
                                          <p:spTgt spid="283"/>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dur="1" fill="hold">
                                          <p:stCondLst>
                                            <p:cond delay="0"/>
                                          </p:stCondLst>
                                        </p:cTn>
                                        <p:tgtEl>
                                          <p:spTgt spid="286"/>
                                        </p:tgtEl>
                                        <p:attrNameLst>
                                          <p:attrName>style.visibility</p:attrName>
                                        </p:attrNameLst>
                                      </p:cBhvr>
                                      <p:to>
                                        <p:strVal val="visible"/>
                                      </p:to>
                                    </p:set>
                                    <p:animEffect transition="in" filter="fade">
                                      <p:cBhvr>
                                        <p:cTn dur="500"/>
                                        <p:tgtEl>
                                          <p:spTgt spid="286"/>
                                        </p:tgtEl>
                                      </p:cBhvr>
                                    </p:animEffect>
                                  </p:childTnLst>
                                </p:cTn>
                              </p:par>
                            </p:childTnLst>
                          </p:cTn>
                        </p:par>
                        <p:par>
                          <p:cTn id="27" fill="hold">
                            <p:stCondLst>
                              <p:cond delay="2500"/>
                            </p:stCondLst>
                            <p:childTnLst>
                              <p:par>
                                <p:cTn id="28" presetID="10" presetClass="entr" presetSubtype="0" fill="hold" nodeType="afterEffect">
                                  <p:stCondLst>
                                    <p:cond delay="0"/>
                                  </p:stCondLst>
                                  <p:childTnLst>
                                    <p:set>
                                      <p:cBhvr>
                                        <p:cTn dur="1" fill="hold">
                                          <p:stCondLst>
                                            <p:cond delay="0"/>
                                          </p:stCondLst>
                                        </p:cTn>
                                        <p:tgtEl>
                                          <p:spTgt spid="289"/>
                                        </p:tgtEl>
                                        <p:attrNameLst>
                                          <p:attrName>style.visibility</p:attrName>
                                        </p:attrNameLst>
                                      </p:cBhvr>
                                      <p:to>
                                        <p:strVal val="visible"/>
                                      </p:to>
                                    </p:set>
                                    <p:animEffect transition="in" filter="fade">
                                      <p:cBhvr>
                                        <p:cTn dur="500"/>
                                        <p:tgtEl>
                                          <p:spTgt spid="2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1">
  <p:cSld>
    <p:spTree>
      <p:nvGrpSpPr>
        <p:cNvPr id="1" name=""/>
        <p:cNvGrpSpPr/>
        <p:nvPr/>
      </p:nvGrpSpPr>
      <p:grpSpPr>
        <a:xfrm>
          <a:off x="0" y="0"/>
          <a:ext cx="0" cy="0"/>
          <a:chOff x="0" y="0"/>
          <a:chExt cx="0" cy="0"/>
        </a:xfrm>
      </p:grpSpPr>
      <p:grpSp>
        <p:nvGrpSpPr>
          <p:cNvPr id="341" name="成组"/>
          <p:cNvGrpSpPr/>
          <p:nvPr/>
        </p:nvGrpSpPr>
        <p:grpSpPr>
          <a:xfrm>
            <a:off x="3610235" y="2438193"/>
            <a:ext cx="5009099" cy="3022076"/>
            <a:chOff x="99089" y="49355"/>
            <a:chExt cx="5009098" cy="3022074"/>
          </a:xfrm>
        </p:grpSpPr>
        <p:sp>
          <p:nvSpPr>
            <p:cNvPr id="302" name="三角形"/>
            <p:cNvSpPr/>
            <p:nvPr/>
          </p:nvSpPr>
          <p:spPr>
            <a:xfrm rot="13674748">
              <a:off x="1909034" y="379068"/>
              <a:ext cx="72718" cy="1319286"/>
            </a:xfrm>
            <a:prstGeom prst="triangle">
              <a:avLst/>
            </a:prstGeom>
            <a:solidFill>
              <a:srgbClr val="D9D9D9"/>
            </a:solidFill>
            <a:ln>
              <a:noFill/>
            </a:ln>
          </p:spPr>
          <p:txBody>
            <a:bodyPr wrap="square" lIns="45719" tIns="45719" rIns="45719" bIns="45719" numCol="1" anchor="ctr"/>
            <a:lstStyle/>
            <a:p>
              <a:pPr algn="ctr">
                <a:defRPr>
                  <a:solidFill>
                    <a:srgbClr val="FFFFFF"/>
                  </a:solidFill>
                </a:defRPr>
              </a:pPr>
            </a:p>
          </p:txBody>
        </p:sp>
        <p:sp>
          <p:nvSpPr>
            <p:cNvPr id="303" name="三角形"/>
            <p:cNvSpPr/>
            <p:nvPr/>
          </p:nvSpPr>
          <p:spPr>
            <a:xfrm rot="8943721" flipH="1">
              <a:off x="2987087" y="314662"/>
              <a:ext cx="72718" cy="1364617"/>
            </a:xfrm>
            <a:prstGeom prst="triangle">
              <a:avLst/>
            </a:prstGeom>
            <a:solidFill>
              <a:srgbClr val="D9D9D9"/>
            </a:solidFill>
            <a:ln>
              <a:noFill/>
            </a:ln>
          </p:spPr>
          <p:txBody>
            <a:bodyPr wrap="square" lIns="45719" tIns="45719" rIns="45719" bIns="45719" numCol="1" anchor="ctr"/>
            <a:lstStyle/>
            <a:p>
              <a:pPr algn="ctr">
                <a:defRPr>
                  <a:solidFill>
                    <a:srgbClr val="FFFFFF"/>
                  </a:solidFill>
                </a:defRPr>
              </a:pPr>
            </a:p>
          </p:txBody>
        </p:sp>
        <p:sp>
          <p:nvSpPr>
            <p:cNvPr id="304" name="三角形"/>
            <p:cNvSpPr/>
            <p:nvPr/>
          </p:nvSpPr>
          <p:spPr>
            <a:xfrm rot="6358749" flipH="1">
              <a:off x="3369054" y="47591"/>
              <a:ext cx="72718" cy="1049816"/>
            </a:xfrm>
            <a:prstGeom prst="triangle">
              <a:avLst/>
            </a:prstGeom>
            <a:solidFill>
              <a:srgbClr val="D9D9D9"/>
            </a:solidFill>
            <a:ln>
              <a:noFill/>
            </a:ln>
          </p:spPr>
          <p:txBody>
            <a:bodyPr wrap="square" lIns="45719" tIns="45719" rIns="45719" bIns="45719" numCol="1" anchor="ctr"/>
            <a:lstStyle/>
            <a:p>
              <a:pPr algn="ctr">
                <a:defRPr>
                  <a:solidFill>
                    <a:srgbClr val="FFFFFF"/>
                  </a:solidFill>
                </a:defRPr>
              </a:pPr>
            </a:p>
          </p:txBody>
        </p:sp>
        <p:sp>
          <p:nvSpPr>
            <p:cNvPr id="305" name="三角形"/>
            <p:cNvSpPr/>
            <p:nvPr/>
          </p:nvSpPr>
          <p:spPr>
            <a:xfrm rot="16200000" flipH="1">
              <a:off x="2976277" y="1782316"/>
              <a:ext cx="72717" cy="1739065"/>
            </a:xfrm>
            <a:prstGeom prst="triangle">
              <a:avLst/>
            </a:prstGeom>
            <a:solidFill>
              <a:srgbClr val="D9D9D9"/>
            </a:solidFill>
            <a:ln>
              <a:noFill/>
            </a:ln>
          </p:spPr>
          <p:txBody>
            <a:bodyPr wrap="square" lIns="45719" tIns="45719" rIns="45719" bIns="45719" numCol="1" anchor="ctr"/>
            <a:lstStyle/>
            <a:p>
              <a:pPr algn="ctr">
                <a:defRPr>
                  <a:solidFill>
                    <a:srgbClr val="FFFFFF"/>
                  </a:solidFill>
                </a:defRPr>
              </a:pPr>
            </a:p>
          </p:txBody>
        </p:sp>
        <p:sp>
          <p:nvSpPr>
            <p:cNvPr id="306" name="三角形"/>
            <p:cNvSpPr/>
            <p:nvPr/>
          </p:nvSpPr>
          <p:spPr>
            <a:xfrm rot="19652834" flipH="1">
              <a:off x="3651903" y="1387504"/>
              <a:ext cx="72717" cy="1364617"/>
            </a:xfrm>
            <a:prstGeom prst="triangle">
              <a:avLst/>
            </a:prstGeom>
            <a:solidFill>
              <a:srgbClr val="D9D9D9"/>
            </a:solidFill>
            <a:ln>
              <a:noFill/>
            </a:ln>
          </p:spPr>
          <p:txBody>
            <a:bodyPr wrap="square" lIns="45719" tIns="45719" rIns="45719" bIns="45719" numCol="1" anchor="ctr"/>
            <a:lstStyle/>
            <a:p>
              <a:pPr algn="ctr">
                <a:defRPr>
                  <a:solidFill>
                    <a:srgbClr val="FFFFFF"/>
                  </a:solidFill>
                </a:defRPr>
              </a:pPr>
            </a:p>
          </p:txBody>
        </p:sp>
        <p:sp>
          <p:nvSpPr>
            <p:cNvPr id="307" name="三角形"/>
            <p:cNvSpPr/>
            <p:nvPr/>
          </p:nvSpPr>
          <p:spPr>
            <a:xfrm rot="1004594" flipH="1">
              <a:off x="4346177" y="1861355"/>
              <a:ext cx="72717" cy="796908"/>
            </a:xfrm>
            <a:prstGeom prst="triangle">
              <a:avLst/>
            </a:prstGeom>
            <a:solidFill>
              <a:srgbClr val="D9D9D9"/>
            </a:solidFill>
            <a:ln>
              <a:noFill/>
            </a:ln>
          </p:spPr>
          <p:txBody>
            <a:bodyPr wrap="square" lIns="45719" tIns="45719" rIns="45719" bIns="45719" numCol="1" anchor="ctr"/>
            <a:lstStyle/>
            <a:p>
              <a:pPr algn="ctr">
                <a:defRPr>
                  <a:solidFill>
                    <a:srgbClr val="FFFFFF"/>
                  </a:solidFill>
                </a:defRPr>
              </a:pPr>
            </a:p>
          </p:txBody>
        </p:sp>
        <p:sp>
          <p:nvSpPr>
            <p:cNvPr id="308" name="三角形"/>
            <p:cNvSpPr/>
            <p:nvPr/>
          </p:nvSpPr>
          <p:spPr>
            <a:xfrm rot="15057229" flipH="1">
              <a:off x="3545210" y="421275"/>
              <a:ext cx="72718" cy="2087711"/>
            </a:xfrm>
            <a:prstGeom prst="triangle">
              <a:avLst/>
            </a:prstGeom>
            <a:solidFill>
              <a:srgbClr val="D9D9D9"/>
            </a:solidFill>
            <a:ln>
              <a:noFill/>
            </a:ln>
          </p:spPr>
          <p:txBody>
            <a:bodyPr wrap="square" lIns="45719" tIns="45719" rIns="45719" bIns="45719" numCol="1" anchor="ctr"/>
            <a:lstStyle/>
            <a:p>
              <a:pPr algn="ctr">
                <a:defRPr>
                  <a:solidFill>
                    <a:srgbClr val="FFFFFF"/>
                  </a:solidFill>
                </a:defRPr>
              </a:pPr>
            </a:p>
          </p:txBody>
        </p:sp>
        <p:sp>
          <p:nvSpPr>
            <p:cNvPr id="309" name="三角形"/>
            <p:cNvSpPr/>
            <p:nvPr/>
          </p:nvSpPr>
          <p:spPr>
            <a:xfrm rot="11627016" flipH="1">
              <a:off x="4543783" y="1135574"/>
              <a:ext cx="72717" cy="796908"/>
            </a:xfrm>
            <a:prstGeom prst="triangle">
              <a:avLst/>
            </a:prstGeom>
            <a:solidFill>
              <a:srgbClr val="D9D9D9"/>
            </a:solidFill>
            <a:ln>
              <a:noFill/>
            </a:ln>
          </p:spPr>
          <p:txBody>
            <a:bodyPr wrap="square" lIns="45719" tIns="45719" rIns="45719" bIns="45719" numCol="1" anchor="ctr"/>
            <a:lstStyle/>
            <a:p>
              <a:pPr algn="ctr">
                <a:defRPr>
                  <a:solidFill>
                    <a:srgbClr val="FFFFFF"/>
                  </a:solidFill>
                </a:defRPr>
              </a:pPr>
            </a:p>
          </p:txBody>
        </p:sp>
        <p:sp>
          <p:nvSpPr>
            <p:cNvPr id="310" name="三角形"/>
            <p:cNvSpPr/>
            <p:nvPr/>
          </p:nvSpPr>
          <p:spPr>
            <a:xfrm rot="17067092" flipH="1">
              <a:off x="4229900" y="409282"/>
              <a:ext cx="72718" cy="796908"/>
            </a:xfrm>
            <a:prstGeom prst="triangle">
              <a:avLst/>
            </a:prstGeom>
            <a:solidFill>
              <a:srgbClr val="D9D9D9"/>
            </a:solidFill>
            <a:ln>
              <a:noFill/>
            </a:ln>
          </p:spPr>
          <p:txBody>
            <a:bodyPr wrap="square" lIns="45719" tIns="45719" rIns="45719" bIns="45719" numCol="1" anchor="ctr"/>
            <a:lstStyle/>
            <a:p>
              <a:pPr algn="ctr">
                <a:defRPr>
                  <a:solidFill>
                    <a:srgbClr val="FFFFFF"/>
                  </a:solidFill>
                </a:defRPr>
              </a:pPr>
            </a:p>
          </p:txBody>
        </p:sp>
        <p:sp>
          <p:nvSpPr>
            <p:cNvPr id="311" name="三角形"/>
            <p:cNvSpPr/>
            <p:nvPr/>
          </p:nvSpPr>
          <p:spPr>
            <a:xfrm rot="2810845">
              <a:off x="962525" y="1248494"/>
              <a:ext cx="72717" cy="1319287"/>
            </a:xfrm>
            <a:prstGeom prst="triangle">
              <a:avLst/>
            </a:prstGeom>
            <a:solidFill>
              <a:srgbClr val="D9D9D9"/>
            </a:solidFill>
            <a:ln>
              <a:noFill/>
            </a:ln>
          </p:spPr>
          <p:txBody>
            <a:bodyPr wrap="square" lIns="45719" tIns="45719" rIns="45719" bIns="45719" numCol="1" anchor="ctr"/>
            <a:lstStyle/>
            <a:p>
              <a:pPr algn="ctr">
                <a:defRPr>
                  <a:solidFill>
                    <a:srgbClr val="FFFFFF"/>
                  </a:solidFill>
                </a:defRPr>
              </a:pPr>
            </a:p>
          </p:txBody>
        </p:sp>
        <p:sp>
          <p:nvSpPr>
            <p:cNvPr id="312" name="三角形"/>
            <p:cNvSpPr/>
            <p:nvPr/>
          </p:nvSpPr>
          <p:spPr>
            <a:xfrm rot="5400000">
              <a:off x="1367712" y="1847475"/>
              <a:ext cx="72718" cy="1608744"/>
            </a:xfrm>
            <a:prstGeom prst="triangle">
              <a:avLst/>
            </a:prstGeom>
            <a:solidFill>
              <a:srgbClr val="D9D9D9"/>
            </a:solidFill>
            <a:ln>
              <a:noFill/>
            </a:ln>
          </p:spPr>
          <p:txBody>
            <a:bodyPr wrap="square" lIns="45719" tIns="45719" rIns="45719" bIns="45719" numCol="1" anchor="ctr"/>
            <a:lstStyle/>
            <a:p>
              <a:pPr algn="ctr">
                <a:defRPr>
                  <a:solidFill>
                    <a:srgbClr val="FFFFFF"/>
                  </a:solidFill>
                </a:defRPr>
              </a:pPr>
            </a:p>
          </p:txBody>
        </p:sp>
        <p:sp>
          <p:nvSpPr>
            <p:cNvPr id="313" name="三角形"/>
            <p:cNvSpPr/>
            <p:nvPr/>
          </p:nvSpPr>
          <p:spPr>
            <a:xfrm rot="4263181">
              <a:off x="1622770" y="1083477"/>
              <a:ext cx="72717" cy="2087711"/>
            </a:xfrm>
            <a:prstGeom prst="triangle">
              <a:avLst/>
            </a:prstGeom>
            <a:solidFill>
              <a:srgbClr val="D9D9D9"/>
            </a:solidFill>
            <a:ln>
              <a:noFill/>
            </a:ln>
          </p:spPr>
          <p:txBody>
            <a:bodyPr wrap="square" lIns="45719" tIns="45719" rIns="45719" bIns="45719" numCol="1" anchor="ctr"/>
            <a:lstStyle/>
            <a:p>
              <a:pPr algn="ctr">
                <a:defRPr>
                  <a:solidFill>
                    <a:srgbClr val="FFFFFF"/>
                  </a:solidFill>
                </a:defRPr>
              </a:pPr>
            </a:p>
          </p:txBody>
        </p:sp>
        <p:grpSp>
          <p:nvGrpSpPr>
            <p:cNvPr id="316" name="成组"/>
            <p:cNvGrpSpPr/>
            <p:nvPr/>
          </p:nvGrpSpPr>
          <p:grpSpPr>
            <a:xfrm>
              <a:off x="3830355" y="2385815"/>
              <a:ext cx="685612" cy="685615"/>
              <a:chOff x="0" y="0"/>
              <a:chExt cx="685611" cy="685613"/>
            </a:xfrm>
          </p:grpSpPr>
          <p:sp>
            <p:nvSpPr>
              <p:cNvPr id="314" name="圆角矩形"/>
              <p:cNvSpPr/>
              <p:nvPr/>
            </p:nvSpPr>
            <p:spPr>
              <a:xfrm>
                <a:off x="0" y="0"/>
                <a:ext cx="685612" cy="685614"/>
              </a:xfrm>
              <a:prstGeom prst="roundRect">
                <a:avLst>
                  <a:gd name="adj" fmla="val 14819"/>
                </a:avLst>
              </a:prstGeom>
              <a:solidFill>
                <a:srgbClr val="FFC200"/>
              </a:solidFill>
              <a:ln>
                <a:noFill/>
              </a:ln>
            </p:spPr>
            <p:txBody>
              <a:bodyPr wrap="square" lIns="45719" tIns="45719" rIns="45719" bIns="45719" numCol="1" anchor="ctr"/>
              <a:lstStyle/>
              <a:p>
                <a:pPr algn="ctr">
                  <a:defRPr>
                    <a:solidFill>
                      <a:srgbClr val="FFFFFF"/>
                    </a:solidFill>
                  </a:defRPr>
                </a:pPr>
              </a:p>
            </p:txBody>
          </p:sp>
          <p:sp>
            <p:nvSpPr>
              <p:cNvPr id="315" name="形状"/>
              <p:cNvSpPr/>
              <p:nvPr/>
            </p:nvSpPr>
            <p:spPr>
              <a:xfrm>
                <a:off x="144873" y="145424"/>
                <a:ext cx="401522" cy="391412"/>
              </a:xfrm>
              <a:custGeom>
                <a:rect l="0" t="0" r="r" b="b"/>
                <a:pathLst>
                  <a:path w="401522" h="391412" fill="norm" stroke="1">
                    <a:moveTo>
                      <a:pt x="342858" y="278536"/>
                    </a:moveTo>
                    <a:cubicBezTo>
                      <a:pt x="260141" y="318945"/>
                      <a:pt x="260141" y="318945"/>
                      <a:pt x="260141" y="318945"/>
                    </a:cubicBezTo>
                    <a:cubicBezTo>
                      <a:pt x="227623" y="252309"/>
                      <a:pt x="227623" y="252309"/>
                      <a:pt x="227623" y="252309"/>
                    </a:cubicBezTo>
                    <a:cubicBezTo>
                      <a:pt x="311038" y="212630"/>
                      <a:pt x="311038" y="212630"/>
                      <a:pt x="311038" y="212630"/>
                    </a:cubicBezTo>
                    <a:lnTo>
                      <a:pt x="342858" y="278536"/>
                    </a:lnTo>
                    <a:close/>
                    <a:moveTo>
                      <a:pt x="323065" y="109861"/>
                    </a:moveTo>
                    <a:cubicBezTo>
                      <a:pt x="391625" y="251614"/>
                      <a:pt x="391625" y="251614"/>
                      <a:pt x="391625" y="251614"/>
                    </a:cubicBezTo>
                    <a:cubicBezTo>
                      <a:pt x="349909" y="272157"/>
                      <a:pt x="349909" y="272157"/>
                      <a:pt x="349909" y="272157"/>
                    </a:cubicBezTo>
                    <a:cubicBezTo>
                      <a:pt x="281348" y="129709"/>
                      <a:pt x="281348" y="129709"/>
                      <a:pt x="281348" y="129709"/>
                    </a:cubicBezTo>
                    <a:lnTo>
                      <a:pt x="323065" y="109861"/>
                    </a:lnTo>
                    <a:close/>
                    <a:moveTo>
                      <a:pt x="286306" y="330277"/>
                    </a:moveTo>
                    <a:cubicBezTo>
                      <a:pt x="401522" y="276416"/>
                      <a:pt x="401522" y="276416"/>
                      <a:pt x="401522" y="276416"/>
                    </a:cubicBezTo>
                    <a:cubicBezTo>
                      <a:pt x="398694" y="265066"/>
                      <a:pt x="398694" y="265066"/>
                      <a:pt x="398694" y="265066"/>
                    </a:cubicBezTo>
                    <a:cubicBezTo>
                      <a:pt x="273582" y="323185"/>
                      <a:pt x="273582" y="323185"/>
                      <a:pt x="273582" y="323185"/>
                    </a:cubicBezTo>
                    <a:cubicBezTo>
                      <a:pt x="267908" y="321065"/>
                      <a:pt x="261555" y="321065"/>
                      <a:pt x="255202" y="322491"/>
                    </a:cubicBezTo>
                    <a:cubicBezTo>
                      <a:pt x="253788" y="322491"/>
                      <a:pt x="253072" y="323185"/>
                      <a:pt x="251658" y="323185"/>
                    </a:cubicBezTo>
                    <a:cubicBezTo>
                      <a:pt x="166113" y="160889"/>
                      <a:pt x="166113" y="160889"/>
                      <a:pt x="166113" y="160889"/>
                    </a:cubicBezTo>
                    <a:cubicBezTo>
                      <a:pt x="176726" y="149539"/>
                      <a:pt x="166830" y="124025"/>
                      <a:pt x="146339" y="126858"/>
                    </a:cubicBezTo>
                    <a:cubicBezTo>
                      <a:pt x="144209" y="126858"/>
                      <a:pt x="143492" y="127571"/>
                      <a:pt x="142097" y="127571"/>
                    </a:cubicBezTo>
                    <a:cubicBezTo>
                      <a:pt x="122304" y="126163"/>
                      <a:pt x="102492" y="119785"/>
                      <a:pt x="84829" y="109861"/>
                    </a:cubicBezTo>
                    <a:cubicBezTo>
                      <a:pt x="84112" y="107722"/>
                      <a:pt x="84112" y="106315"/>
                      <a:pt x="84112" y="104195"/>
                    </a:cubicBezTo>
                    <a:cubicBezTo>
                      <a:pt x="83415" y="86467"/>
                      <a:pt x="73518" y="71590"/>
                      <a:pt x="54422" y="70877"/>
                    </a:cubicBezTo>
                    <a:cubicBezTo>
                      <a:pt x="38870" y="69451"/>
                      <a:pt x="20491" y="82921"/>
                      <a:pt x="21207" y="99937"/>
                    </a:cubicBezTo>
                    <a:cubicBezTo>
                      <a:pt x="24035" y="141041"/>
                      <a:pt x="24035" y="150965"/>
                      <a:pt x="24035" y="189236"/>
                    </a:cubicBezTo>
                    <a:cubicBezTo>
                      <a:pt x="23318" y="189236"/>
                      <a:pt x="23318" y="189236"/>
                      <a:pt x="23318" y="189236"/>
                    </a:cubicBezTo>
                    <a:cubicBezTo>
                      <a:pt x="24035" y="194902"/>
                      <a:pt x="24035" y="203419"/>
                      <a:pt x="24035" y="208372"/>
                    </a:cubicBezTo>
                    <a:cubicBezTo>
                      <a:pt x="24732" y="216176"/>
                      <a:pt x="27560" y="222554"/>
                      <a:pt x="31801" y="227507"/>
                    </a:cubicBezTo>
                    <a:cubicBezTo>
                      <a:pt x="31801" y="227507"/>
                      <a:pt x="31801" y="227507"/>
                      <a:pt x="31801" y="227507"/>
                    </a:cubicBezTo>
                    <a:cubicBezTo>
                      <a:pt x="36759" y="235311"/>
                      <a:pt x="36043" y="243810"/>
                      <a:pt x="40284" y="251614"/>
                    </a:cubicBezTo>
                    <a:cubicBezTo>
                      <a:pt x="33215" y="287053"/>
                      <a:pt x="9897" y="321778"/>
                      <a:pt x="697" y="356504"/>
                    </a:cubicBezTo>
                    <a:cubicBezTo>
                      <a:pt x="-5655" y="382018"/>
                      <a:pt x="33215" y="392655"/>
                      <a:pt x="39587" y="367141"/>
                    </a:cubicBezTo>
                    <a:cubicBezTo>
                      <a:pt x="48767" y="332397"/>
                      <a:pt x="76346" y="296958"/>
                      <a:pt x="84112" y="261538"/>
                    </a:cubicBezTo>
                    <a:cubicBezTo>
                      <a:pt x="84112" y="260113"/>
                      <a:pt x="84829" y="258687"/>
                      <a:pt x="84829" y="256567"/>
                    </a:cubicBezTo>
                    <a:cubicBezTo>
                      <a:pt x="108863" y="282081"/>
                      <a:pt x="125113" y="323185"/>
                      <a:pt x="128657" y="358624"/>
                    </a:cubicBezTo>
                    <a:cubicBezTo>
                      <a:pt x="130768" y="384851"/>
                      <a:pt x="171071" y="384851"/>
                      <a:pt x="168960" y="358624"/>
                    </a:cubicBezTo>
                    <a:cubicBezTo>
                      <a:pt x="164002" y="299097"/>
                      <a:pt x="133596" y="240977"/>
                      <a:pt x="86940" y="204826"/>
                    </a:cubicBezTo>
                    <a:cubicBezTo>
                      <a:pt x="86940" y="201993"/>
                      <a:pt x="86242" y="199160"/>
                      <a:pt x="86242" y="196327"/>
                    </a:cubicBezTo>
                    <a:cubicBezTo>
                      <a:pt x="86242" y="196327"/>
                      <a:pt x="86242" y="196327"/>
                      <a:pt x="86242" y="196327"/>
                    </a:cubicBezTo>
                    <a:cubicBezTo>
                      <a:pt x="86242" y="171526"/>
                      <a:pt x="86940" y="180025"/>
                      <a:pt x="86242" y="155223"/>
                    </a:cubicBezTo>
                    <a:cubicBezTo>
                      <a:pt x="103208" y="162296"/>
                      <a:pt x="120871" y="165842"/>
                      <a:pt x="138553" y="167268"/>
                    </a:cubicBezTo>
                    <a:cubicBezTo>
                      <a:pt x="138553" y="167980"/>
                      <a:pt x="138553" y="167980"/>
                      <a:pt x="138553" y="167980"/>
                    </a:cubicBezTo>
                    <a:cubicBezTo>
                      <a:pt x="144906" y="167980"/>
                      <a:pt x="148450" y="167268"/>
                      <a:pt x="154822" y="166555"/>
                    </a:cubicBezTo>
                    <a:cubicBezTo>
                      <a:pt x="156235" y="166555"/>
                      <a:pt x="156933" y="165842"/>
                      <a:pt x="158347" y="165842"/>
                    </a:cubicBezTo>
                    <a:cubicBezTo>
                      <a:pt x="241064" y="329564"/>
                      <a:pt x="241064" y="329564"/>
                      <a:pt x="241064" y="329564"/>
                    </a:cubicBezTo>
                    <a:cubicBezTo>
                      <a:pt x="231148" y="337368"/>
                      <a:pt x="226210" y="351532"/>
                      <a:pt x="229037" y="365002"/>
                    </a:cubicBezTo>
                    <a:cubicBezTo>
                      <a:pt x="233279" y="383443"/>
                      <a:pt x="252356" y="394775"/>
                      <a:pt x="271451" y="390516"/>
                    </a:cubicBezTo>
                    <a:cubicBezTo>
                      <a:pt x="289831" y="386276"/>
                      <a:pt x="301858" y="367141"/>
                      <a:pt x="296900" y="348700"/>
                    </a:cubicBezTo>
                    <a:cubicBezTo>
                      <a:pt x="295486" y="340914"/>
                      <a:pt x="291245" y="335248"/>
                      <a:pt x="286306" y="330277"/>
                    </a:cubicBezTo>
                    <a:close/>
                    <a:moveTo>
                      <a:pt x="265796" y="367835"/>
                    </a:moveTo>
                    <a:cubicBezTo>
                      <a:pt x="259425" y="369261"/>
                      <a:pt x="253072" y="365715"/>
                      <a:pt x="251658" y="359337"/>
                    </a:cubicBezTo>
                    <a:cubicBezTo>
                      <a:pt x="250244" y="352958"/>
                      <a:pt x="253788" y="346579"/>
                      <a:pt x="260141" y="345154"/>
                    </a:cubicBezTo>
                    <a:cubicBezTo>
                      <a:pt x="266513" y="343747"/>
                      <a:pt x="272865" y="347292"/>
                      <a:pt x="274279" y="353671"/>
                    </a:cubicBezTo>
                    <a:cubicBezTo>
                      <a:pt x="276390" y="360049"/>
                      <a:pt x="272149" y="366428"/>
                      <a:pt x="265796" y="367835"/>
                    </a:cubicBezTo>
                    <a:close/>
                    <a:moveTo>
                      <a:pt x="274279" y="136782"/>
                    </a:moveTo>
                    <a:cubicBezTo>
                      <a:pt x="306099" y="203419"/>
                      <a:pt x="306099" y="203419"/>
                      <a:pt x="306099" y="203419"/>
                    </a:cubicBezTo>
                    <a:cubicBezTo>
                      <a:pt x="223382" y="243097"/>
                      <a:pt x="223382" y="243097"/>
                      <a:pt x="223382" y="243097"/>
                    </a:cubicBezTo>
                    <a:cubicBezTo>
                      <a:pt x="191581" y="177192"/>
                      <a:pt x="191581" y="177192"/>
                      <a:pt x="191581" y="177192"/>
                    </a:cubicBezTo>
                    <a:lnTo>
                      <a:pt x="274279" y="136782"/>
                    </a:lnTo>
                    <a:close/>
                    <a:moveTo>
                      <a:pt x="53725" y="0"/>
                    </a:moveTo>
                    <a:cubicBezTo>
                      <a:pt x="70690" y="0"/>
                      <a:pt x="84829" y="13470"/>
                      <a:pt x="84829" y="30485"/>
                    </a:cubicBezTo>
                    <a:cubicBezTo>
                      <a:pt x="84829" y="47483"/>
                      <a:pt x="70690" y="60953"/>
                      <a:pt x="53725" y="60953"/>
                    </a:cubicBezTo>
                    <a:cubicBezTo>
                      <a:pt x="37457" y="60953"/>
                      <a:pt x="23318" y="47483"/>
                      <a:pt x="23318" y="30485"/>
                    </a:cubicBezTo>
                    <a:cubicBezTo>
                      <a:pt x="23318" y="13470"/>
                      <a:pt x="37457" y="0"/>
                      <a:pt x="53725" y="0"/>
                    </a:cubicBezTo>
                    <a:close/>
                    <a:moveTo>
                      <a:pt x="53725" y="0"/>
                    </a:moveTo>
                    <a:cubicBezTo>
                      <a:pt x="53725" y="0"/>
                      <a:pt x="53725" y="0"/>
                      <a:pt x="53725" y="0"/>
                    </a:cubicBezTo>
                  </a:path>
                </a:pathLst>
              </a:custGeom>
              <a:solidFill>
                <a:srgbClr val="FFFFFF"/>
              </a:solidFill>
              <a:ln>
                <a:noFill/>
              </a:ln>
            </p:spPr>
            <p:txBody>
              <a:bodyPr wrap="square" lIns="45719" tIns="45719" rIns="45719" bIns="45719" numCol="1" anchor="ctr"/>
              <a:lstStyle/>
              <a:p>
                <a:pPr algn="ctr"/>
              </a:p>
            </p:txBody>
          </p:sp>
        </p:grpSp>
        <p:grpSp>
          <p:nvGrpSpPr>
            <p:cNvPr id="325" name="成组"/>
            <p:cNvGrpSpPr/>
            <p:nvPr/>
          </p:nvGrpSpPr>
          <p:grpSpPr>
            <a:xfrm>
              <a:off x="2315107" y="49355"/>
              <a:ext cx="687058" cy="687058"/>
              <a:chOff x="0" y="0"/>
              <a:chExt cx="687057" cy="687057"/>
            </a:xfrm>
          </p:grpSpPr>
          <p:sp>
            <p:nvSpPr>
              <p:cNvPr id="317" name="圆角矩形"/>
              <p:cNvSpPr/>
              <p:nvPr/>
            </p:nvSpPr>
            <p:spPr>
              <a:xfrm>
                <a:off x="0" y="0"/>
                <a:ext cx="687058" cy="687058"/>
              </a:xfrm>
              <a:prstGeom prst="roundRect">
                <a:avLst>
                  <a:gd name="adj" fmla="val 16636"/>
                </a:avLst>
              </a:prstGeom>
              <a:solidFill>
                <a:srgbClr val="FFC200"/>
              </a:solidFill>
              <a:ln>
                <a:noFill/>
              </a:ln>
            </p:spPr>
            <p:txBody>
              <a:bodyPr wrap="square" lIns="45719" tIns="45719" rIns="45719" bIns="45719" numCol="1" anchor="ctr"/>
              <a:lstStyle/>
              <a:p>
                <a:pPr algn="ctr">
                  <a:defRPr>
                    <a:solidFill>
                      <a:srgbClr val="FFFFFF"/>
                    </a:solidFill>
                  </a:defRPr>
                </a:pPr>
              </a:p>
            </p:txBody>
          </p:sp>
          <p:grpSp>
            <p:nvGrpSpPr>
              <p:cNvPr id="324" name="成组"/>
              <p:cNvGrpSpPr/>
              <p:nvPr/>
            </p:nvGrpSpPr>
            <p:grpSpPr>
              <a:xfrm>
                <a:off x="153488" y="153104"/>
                <a:ext cx="380085" cy="380849"/>
                <a:chOff x="0" y="0"/>
                <a:chExt cx="380084" cy="380847"/>
              </a:xfrm>
            </p:grpSpPr>
            <p:sp>
              <p:nvSpPr>
                <p:cNvPr id="318" name="形状"/>
                <p:cNvSpPr/>
                <p:nvPr/>
              </p:nvSpPr>
              <p:spPr>
                <a:xfrm>
                  <a:off x="-1" y="70979"/>
                  <a:ext cx="332766" cy="214466"/>
                </a:xfrm>
                <a:custGeom>
                  <a:rect l="0" t="0" r="r" b="b"/>
                  <a:pathLst>
                    <a:path w="332766" h="214466" fill="norm" stroke="1">
                      <a:moveTo>
                        <a:pt x="332766" y="214466"/>
                      </a:moveTo>
                      <a:lnTo>
                        <a:pt x="135094" y="214466"/>
                      </a:lnTo>
                      <a:lnTo>
                        <a:pt x="51902" y="23661"/>
                      </a:lnTo>
                      <a:lnTo>
                        <a:pt x="0" y="23661"/>
                      </a:lnTo>
                      <a:lnTo>
                        <a:pt x="0" y="0"/>
                      </a:lnTo>
                      <a:lnTo>
                        <a:pt x="67169" y="0"/>
                      </a:lnTo>
                      <a:lnTo>
                        <a:pt x="150361" y="190805"/>
                      </a:lnTo>
                      <a:lnTo>
                        <a:pt x="332766" y="190805"/>
                      </a:lnTo>
                      <a:lnTo>
                        <a:pt x="332766" y="214466"/>
                      </a:lnTo>
                      <a:close/>
                    </a:path>
                  </a:pathLst>
                </a:custGeom>
                <a:solidFill>
                  <a:srgbClr val="FFFFFF"/>
                </a:solidFill>
                <a:ln>
                  <a:noFill/>
                </a:ln>
              </p:spPr>
              <p:txBody>
                <a:bodyPr wrap="square" lIns="45719" tIns="45719" rIns="45719" bIns="45719" numCol="1" anchor="ctr"/>
                <a:lstStyle/>
                <a:p>
                  <a:pPr algn="ctr"/>
                </a:p>
              </p:txBody>
            </p:sp>
            <p:sp>
              <p:nvSpPr>
                <p:cNvPr id="319" name="形状"/>
                <p:cNvSpPr/>
                <p:nvPr/>
              </p:nvSpPr>
              <p:spPr>
                <a:xfrm>
                  <a:off x="-1" y="70979"/>
                  <a:ext cx="332766" cy="214466"/>
                </a:xfrm>
                <a:custGeom>
                  <a:rect l="0" t="0" r="r" b="b"/>
                  <a:pathLst>
                    <a:path w="332766" h="214466" fill="norm" stroke="1">
                      <a:moveTo>
                        <a:pt x="332766" y="214466"/>
                      </a:moveTo>
                      <a:lnTo>
                        <a:pt x="135094" y="214466"/>
                      </a:lnTo>
                      <a:lnTo>
                        <a:pt x="51902" y="23661"/>
                      </a:lnTo>
                      <a:lnTo>
                        <a:pt x="0" y="23661"/>
                      </a:lnTo>
                      <a:lnTo>
                        <a:pt x="0" y="0"/>
                      </a:lnTo>
                      <a:lnTo>
                        <a:pt x="67169" y="0"/>
                      </a:lnTo>
                      <a:lnTo>
                        <a:pt x="150361" y="190805"/>
                      </a:lnTo>
                      <a:lnTo>
                        <a:pt x="332766" y="190805"/>
                      </a:lnTo>
                      <a:lnTo>
                        <a:pt x="332766" y="214466"/>
                      </a:lnTo>
                    </a:path>
                  </a:pathLst>
                </a:custGeom>
                <a:solidFill>
                  <a:srgbClr val="FFFFFF"/>
                </a:solidFill>
                <a:ln>
                  <a:noFill/>
                </a:ln>
              </p:spPr>
              <p:txBody>
                <a:bodyPr wrap="square" lIns="45719" tIns="45719" rIns="45719" bIns="45719" numCol="1" anchor="ctr"/>
                <a:lstStyle/>
                <a:p>
                  <a:pPr algn="ctr"/>
                </a:p>
              </p:txBody>
            </p:sp>
            <p:sp>
              <p:nvSpPr>
                <p:cNvPr id="320" name="形状"/>
                <p:cNvSpPr/>
                <p:nvPr/>
              </p:nvSpPr>
              <p:spPr>
                <a:xfrm>
                  <a:off x="142722" y="309867"/>
                  <a:ext cx="70981" cy="70981"/>
                </a:xfrm>
                <a:custGeom>
                  <a:rect l="0" t="0" r="r" b="b"/>
                  <a:pathLst>
                    <a:path w="70981" h="70981" fill="norm" stroke="1">
                      <a:moveTo>
                        <a:pt x="70981" y="35165"/>
                      </a:moveTo>
                      <a:cubicBezTo>
                        <a:pt x="70981" y="54701"/>
                        <a:pt x="54701" y="70981"/>
                        <a:pt x="35165" y="70981"/>
                      </a:cubicBezTo>
                      <a:cubicBezTo>
                        <a:pt x="15629" y="70981"/>
                        <a:pt x="0" y="54701"/>
                        <a:pt x="0" y="35165"/>
                      </a:cubicBezTo>
                      <a:cubicBezTo>
                        <a:pt x="0" y="15629"/>
                        <a:pt x="15629" y="0"/>
                        <a:pt x="35165" y="0"/>
                      </a:cubicBezTo>
                      <a:cubicBezTo>
                        <a:pt x="54701" y="0"/>
                        <a:pt x="70981" y="15629"/>
                        <a:pt x="70981" y="35165"/>
                      </a:cubicBezTo>
                      <a:close/>
                      <a:moveTo>
                        <a:pt x="70981" y="35165"/>
                      </a:moveTo>
                      <a:cubicBezTo>
                        <a:pt x="70981" y="35165"/>
                        <a:pt x="70981" y="35165"/>
                        <a:pt x="70981" y="35165"/>
                      </a:cubicBezTo>
                    </a:path>
                  </a:pathLst>
                </a:custGeom>
                <a:solidFill>
                  <a:srgbClr val="FFFFFF"/>
                </a:solidFill>
                <a:ln>
                  <a:noFill/>
                </a:ln>
              </p:spPr>
              <p:txBody>
                <a:bodyPr wrap="square" lIns="45719" tIns="45719" rIns="45719" bIns="45719" numCol="1" anchor="ctr"/>
                <a:lstStyle/>
                <a:p>
                  <a:pPr algn="ctr"/>
                </a:p>
              </p:txBody>
            </p:sp>
            <p:sp>
              <p:nvSpPr>
                <p:cNvPr id="321" name="形状"/>
                <p:cNvSpPr/>
                <p:nvPr/>
              </p:nvSpPr>
              <p:spPr>
                <a:xfrm>
                  <a:off x="261784" y="309867"/>
                  <a:ext cx="70981" cy="70981"/>
                </a:xfrm>
                <a:custGeom>
                  <a:rect l="0" t="0" r="r" b="b"/>
                  <a:pathLst>
                    <a:path w="70981" h="70981" fill="norm" stroke="1">
                      <a:moveTo>
                        <a:pt x="70981" y="35165"/>
                      </a:moveTo>
                      <a:cubicBezTo>
                        <a:pt x="70981" y="54701"/>
                        <a:pt x="54701" y="70981"/>
                        <a:pt x="35165" y="70981"/>
                      </a:cubicBezTo>
                      <a:cubicBezTo>
                        <a:pt x="15629" y="70981"/>
                        <a:pt x="0" y="54701"/>
                        <a:pt x="0" y="35165"/>
                      </a:cubicBezTo>
                      <a:cubicBezTo>
                        <a:pt x="0" y="15629"/>
                        <a:pt x="15629" y="0"/>
                        <a:pt x="35165" y="0"/>
                      </a:cubicBezTo>
                      <a:cubicBezTo>
                        <a:pt x="54701" y="0"/>
                        <a:pt x="70981" y="15629"/>
                        <a:pt x="70981" y="35165"/>
                      </a:cubicBezTo>
                      <a:close/>
                      <a:moveTo>
                        <a:pt x="70981" y="35165"/>
                      </a:moveTo>
                      <a:cubicBezTo>
                        <a:pt x="70981" y="35165"/>
                        <a:pt x="70981" y="35165"/>
                        <a:pt x="70981" y="35165"/>
                      </a:cubicBezTo>
                    </a:path>
                  </a:pathLst>
                </a:custGeom>
                <a:solidFill>
                  <a:srgbClr val="FFFFFF"/>
                </a:solidFill>
                <a:ln>
                  <a:noFill/>
                </a:ln>
              </p:spPr>
              <p:txBody>
                <a:bodyPr wrap="square" lIns="45719" tIns="45719" rIns="45719" bIns="45719" numCol="1" anchor="ctr"/>
                <a:lstStyle/>
                <a:p>
                  <a:pPr algn="ctr"/>
                </a:p>
              </p:txBody>
            </p:sp>
            <p:sp>
              <p:nvSpPr>
                <p:cNvPr id="322" name="形状"/>
                <p:cNvSpPr/>
                <p:nvPr/>
              </p:nvSpPr>
              <p:spPr>
                <a:xfrm>
                  <a:off x="119062" y="119062"/>
                  <a:ext cx="241179" cy="119063"/>
                </a:xfrm>
                <a:custGeom>
                  <a:rect l="0" t="0" r="r" b="b"/>
                  <a:pathLst>
                    <a:path w="241179" h="119063" fill="norm" stroke="1">
                      <a:moveTo>
                        <a:pt x="177948" y="71306"/>
                      </a:moveTo>
                      <a:cubicBezTo>
                        <a:pt x="131666" y="71306"/>
                        <a:pt x="92564" y="41215"/>
                        <a:pt x="78216" y="0"/>
                      </a:cubicBezTo>
                      <a:cubicBezTo>
                        <a:pt x="0" y="0"/>
                        <a:pt x="0" y="0"/>
                        <a:pt x="0" y="0"/>
                      </a:cubicBezTo>
                      <a:cubicBezTo>
                        <a:pt x="47588" y="119063"/>
                        <a:pt x="47588" y="119063"/>
                        <a:pt x="47588" y="119063"/>
                      </a:cubicBezTo>
                      <a:cubicBezTo>
                        <a:pt x="213801" y="119063"/>
                        <a:pt x="213801" y="119063"/>
                        <a:pt x="213801" y="119063"/>
                      </a:cubicBezTo>
                      <a:cubicBezTo>
                        <a:pt x="241179" y="50370"/>
                        <a:pt x="241179" y="50370"/>
                        <a:pt x="241179" y="50370"/>
                      </a:cubicBezTo>
                      <a:cubicBezTo>
                        <a:pt x="223582" y="63456"/>
                        <a:pt x="201418" y="71306"/>
                        <a:pt x="177948" y="71306"/>
                      </a:cubicBezTo>
                      <a:close/>
                      <a:moveTo>
                        <a:pt x="177948" y="71306"/>
                      </a:moveTo>
                      <a:cubicBezTo>
                        <a:pt x="177948" y="71306"/>
                        <a:pt x="177948" y="71306"/>
                        <a:pt x="177948" y="71306"/>
                      </a:cubicBezTo>
                    </a:path>
                  </a:pathLst>
                </a:custGeom>
                <a:solidFill>
                  <a:srgbClr val="FFFFFF"/>
                </a:solidFill>
                <a:ln>
                  <a:noFill/>
                </a:ln>
              </p:spPr>
              <p:txBody>
                <a:bodyPr wrap="square" lIns="45719" tIns="45719" rIns="45719" bIns="45719" numCol="1" anchor="ctr"/>
                <a:lstStyle/>
                <a:p>
                  <a:pPr algn="ctr"/>
                </a:p>
              </p:txBody>
            </p:sp>
            <p:sp>
              <p:nvSpPr>
                <p:cNvPr id="323" name="形状"/>
                <p:cNvSpPr/>
                <p:nvPr/>
              </p:nvSpPr>
              <p:spPr>
                <a:xfrm>
                  <a:off x="213702" y="-1"/>
                  <a:ext cx="166383" cy="166384"/>
                </a:xfrm>
                <a:custGeom>
                  <a:rect l="0" t="0" r="r" b="b"/>
                  <a:pathLst>
                    <a:path w="166383" h="166384" fill="norm" stroke="1">
                      <a:moveTo>
                        <a:pt x="82868" y="0"/>
                      </a:moveTo>
                      <a:cubicBezTo>
                        <a:pt x="37190" y="0"/>
                        <a:pt x="0" y="37336"/>
                        <a:pt x="0" y="83192"/>
                      </a:cubicBezTo>
                      <a:cubicBezTo>
                        <a:pt x="0" y="129048"/>
                        <a:pt x="37190" y="166384"/>
                        <a:pt x="82868" y="166384"/>
                      </a:cubicBezTo>
                      <a:cubicBezTo>
                        <a:pt x="129193" y="166384"/>
                        <a:pt x="166383" y="129048"/>
                        <a:pt x="166383" y="83192"/>
                      </a:cubicBezTo>
                      <a:cubicBezTo>
                        <a:pt x="166383" y="37336"/>
                        <a:pt x="129193" y="0"/>
                        <a:pt x="82868" y="0"/>
                      </a:cubicBezTo>
                      <a:close/>
                      <a:moveTo>
                        <a:pt x="70466" y="125119"/>
                      </a:moveTo>
                      <a:cubicBezTo>
                        <a:pt x="28709" y="83192"/>
                        <a:pt x="28709" y="83192"/>
                        <a:pt x="28709" y="83192"/>
                      </a:cubicBezTo>
                      <a:cubicBezTo>
                        <a:pt x="45024" y="66161"/>
                        <a:pt x="45024" y="66161"/>
                        <a:pt x="45024" y="66161"/>
                      </a:cubicBezTo>
                      <a:cubicBezTo>
                        <a:pt x="70466" y="91711"/>
                        <a:pt x="70466" y="91711"/>
                        <a:pt x="70466" y="91711"/>
                      </a:cubicBezTo>
                      <a:cubicBezTo>
                        <a:pt x="120712" y="41265"/>
                        <a:pt x="120712" y="41265"/>
                        <a:pt x="120712" y="41265"/>
                      </a:cubicBezTo>
                      <a:cubicBezTo>
                        <a:pt x="137674" y="58304"/>
                        <a:pt x="137674" y="58304"/>
                        <a:pt x="137674" y="58304"/>
                      </a:cubicBezTo>
                      <a:lnTo>
                        <a:pt x="70466" y="125119"/>
                      </a:lnTo>
                      <a:close/>
                      <a:moveTo>
                        <a:pt x="70466" y="125119"/>
                      </a:moveTo>
                      <a:cubicBezTo>
                        <a:pt x="70466" y="125119"/>
                        <a:pt x="70466" y="125119"/>
                        <a:pt x="70466" y="125119"/>
                      </a:cubicBezTo>
                    </a:path>
                  </a:pathLst>
                </a:custGeom>
                <a:solidFill>
                  <a:srgbClr val="FFFFFF"/>
                </a:solidFill>
                <a:ln>
                  <a:noFill/>
                </a:ln>
              </p:spPr>
              <p:txBody>
                <a:bodyPr wrap="square" lIns="45719" tIns="45719" rIns="45719" bIns="45719" numCol="1" anchor="ctr"/>
                <a:lstStyle/>
                <a:p>
                  <a:pPr algn="ctr"/>
                </a:p>
              </p:txBody>
            </p:sp>
          </p:grpSp>
        </p:grpSp>
        <p:grpSp>
          <p:nvGrpSpPr>
            <p:cNvPr id="333" name="成组"/>
            <p:cNvGrpSpPr/>
            <p:nvPr/>
          </p:nvGrpSpPr>
          <p:grpSpPr>
            <a:xfrm>
              <a:off x="4421131" y="696362"/>
              <a:ext cx="687058" cy="687058"/>
              <a:chOff x="0" y="0"/>
              <a:chExt cx="687057" cy="687057"/>
            </a:xfrm>
          </p:grpSpPr>
          <p:sp>
            <p:nvSpPr>
              <p:cNvPr id="326" name="圆角矩形"/>
              <p:cNvSpPr/>
              <p:nvPr/>
            </p:nvSpPr>
            <p:spPr>
              <a:xfrm>
                <a:off x="0" y="0"/>
                <a:ext cx="687058" cy="687058"/>
              </a:xfrm>
              <a:prstGeom prst="roundRect">
                <a:avLst>
                  <a:gd name="adj" fmla="val 16636"/>
                </a:avLst>
              </a:prstGeom>
              <a:solidFill>
                <a:srgbClr val="323F4F"/>
              </a:solidFill>
              <a:ln>
                <a:noFill/>
              </a:ln>
            </p:spPr>
            <p:txBody>
              <a:bodyPr wrap="square" lIns="45719" tIns="45719" rIns="45719" bIns="45719" numCol="1" anchor="ctr"/>
              <a:lstStyle/>
              <a:p>
                <a:pPr algn="ctr">
                  <a:defRPr>
                    <a:solidFill>
                      <a:srgbClr val="FFFFFF"/>
                    </a:solidFill>
                  </a:defRPr>
                </a:pPr>
              </a:p>
            </p:txBody>
          </p:sp>
          <p:grpSp>
            <p:nvGrpSpPr>
              <p:cNvPr id="332" name="成组"/>
              <p:cNvGrpSpPr/>
              <p:nvPr/>
            </p:nvGrpSpPr>
            <p:grpSpPr>
              <a:xfrm>
                <a:off x="172953" y="144781"/>
                <a:ext cx="342311" cy="397495"/>
                <a:chOff x="0" y="0"/>
                <a:chExt cx="342310" cy="397493"/>
              </a:xfrm>
            </p:grpSpPr>
            <p:sp>
              <p:nvSpPr>
                <p:cNvPr id="327" name="形状"/>
                <p:cNvSpPr/>
                <p:nvPr/>
              </p:nvSpPr>
              <p:spPr>
                <a:xfrm>
                  <a:off x="172335" y="344376"/>
                  <a:ext cx="54004" cy="53118"/>
                </a:xfrm>
                <a:custGeom>
                  <a:rect l="0" t="0" r="r" b="b"/>
                  <a:pathLst>
                    <a:path w="54004" h="53118" fill="norm" stroke="1">
                      <a:moveTo>
                        <a:pt x="26622" y="0"/>
                      </a:moveTo>
                      <a:cubicBezTo>
                        <a:pt x="12171" y="0"/>
                        <a:pt x="0" y="11971"/>
                        <a:pt x="0" y="26933"/>
                      </a:cubicBezTo>
                      <a:cubicBezTo>
                        <a:pt x="0" y="41147"/>
                        <a:pt x="12171" y="53118"/>
                        <a:pt x="26622" y="53118"/>
                      </a:cubicBezTo>
                      <a:cubicBezTo>
                        <a:pt x="41833" y="53118"/>
                        <a:pt x="54004" y="41147"/>
                        <a:pt x="54004" y="26933"/>
                      </a:cubicBezTo>
                      <a:cubicBezTo>
                        <a:pt x="54004" y="11971"/>
                        <a:pt x="41833" y="0"/>
                        <a:pt x="26622" y="0"/>
                      </a:cubicBezTo>
                      <a:close/>
                      <a:moveTo>
                        <a:pt x="26622" y="0"/>
                      </a:moveTo>
                      <a:cubicBezTo>
                        <a:pt x="26622" y="0"/>
                        <a:pt x="26622" y="0"/>
                        <a:pt x="26622" y="0"/>
                      </a:cubicBezTo>
                    </a:path>
                  </a:pathLst>
                </a:custGeom>
                <a:solidFill>
                  <a:srgbClr val="FFFFFF"/>
                </a:solidFill>
                <a:ln>
                  <a:noFill/>
                </a:ln>
              </p:spPr>
              <p:txBody>
                <a:bodyPr wrap="square" lIns="45719" tIns="45719" rIns="45719" bIns="45719" numCol="1" anchor="ctr"/>
                <a:lstStyle/>
                <a:p>
                  <a:pPr algn="ctr"/>
                </a:p>
              </p:txBody>
            </p:sp>
            <p:sp>
              <p:nvSpPr>
                <p:cNvPr id="328" name="形状"/>
                <p:cNvSpPr/>
                <p:nvPr/>
              </p:nvSpPr>
              <p:spPr>
                <a:xfrm>
                  <a:off x="25378" y="344376"/>
                  <a:ext cx="54004" cy="53118"/>
                </a:xfrm>
                <a:custGeom>
                  <a:rect l="0" t="0" r="r" b="b"/>
                  <a:pathLst>
                    <a:path w="54004" h="53118" fill="norm" stroke="1">
                      <a:moveTo>
                        <a:pt x="27382" y="0"/>
                      </a:moveTo>
                      <a:cubicBezTo>
                        <a:pt x="12171" y="0"/>
                        <a:pt x="0" y="11971"/>
                        <a:pt x="0" y="26933"/>
                      </a:cubicBezTo>
                      <a:cubicBezTo>
                        <a:pt x="0" y="41147"/>
                        <a:pt x="12171" y="53118"/>
                        <a:pt x="27382" y="53118"/>
                      </a:cubicBezTo>
                      <a:cubicBezTo>
                        <a:pt x="41833" y="53118"/>
                        <a:pt x="54004" y="41147"/>
                        <a:pt x="54004" y="26933"/>
                      </a:cubicBezTo>
                      <a:cubicBezTo>
                        <a:pt x="54004" y="11971"/>
                        <a:pt x="41833" y="0"/>
                        <a:pt x="27382" y="0"/>
                      </a:cubicBezTo>
                      <a:close/>
                      <a:moveTo>
                        <a:pt x="27382" y="0"/>
                      </a:moveTo>
                      <a:cubicBezTo>
                        <a:pt x="27382" y="0"/>
                        <a:pt x="27382" y="0"/>
                        <a:pt x="27382" y="0"/>
                      </a:cubicBezTo>
                    </a:path>
                  </a:pathLst>
                </a:custGeom>
                <a:solidFill>
                  <a:srgbClr val="FFFFFF"/>
                </a:solidFill>
                <a:ln>
                  <a:noFill/>
                </a:ln>
              </p:spPr>
              <p:txBody>
                <a:bodyPr wrap="square" lIns="45719" tIns="45719" rIns="45719" bIns="45719" numCol="1" anchor="ctr"/>
                <a:lstStyle/>
                <a:p>
                  <a:pPr algn="ctr"/>
                </a:p>
              </p:txBody>
            </p:sp>
            <p:sp>
              <p:nvSpPr>
                <p:cNvPr id="329" name="形状"/>
                <p:cNvSpPr/>
                <p:nvPr/>
              </p:nvSpPr>
              <p:spPr>
                <a:xfrm>
                  <a:off x="0" y="71467"/>
                  <a:ext cx="342311" cy="264943"/>
                </a:xfrm>
                <a:custGeom>
                  <a:rect l="0" t="0" r="r" b="b"/>
                  <a:pathLst>
                    <a:path w="342311" h="264943" fill="norm" stroke="1">
                      <a:moveTo>
                        <a:pt x="341548" y="8340"/>
                      </a:moveTo>
                      <a:cubicBezTo>
                        <a:pt x="339290" y="1505"/>
                        <a:pt x="332468" y="-1530"/>
                        <a:pt x="325661" y="753"/>
                      </a:cubicBezTo>
                      <a:cubicBezTo>
                        <a:pt x="262116" y="25044"/>
                        <a:pt x="262116" y="25044"/>
                        <a:pt x="262116" y="25044"/>
                      </a:cubicBezTo>
                      <a:cubicBezTo>
                        <a:pt x="259095" y="26561"/>
                        <a:pt x="256057" y="29596"/>
                        <a:pt x="254547" y="32631"/>
                      </a:cubicBezTo>
                      <a:cubicBezTo>
                        <a:pt x="245467" y="63756"/>
                        <a:pt x="245467" y="63756"/>
                        <a:pt x="245467" y="63756"/>
                      </a:cubicBezTo>
                      <a:cubicBezTo>
                        <a:pt x="20005" y="63756"/>
                        <a:pt x="20005" y="63756"/>
                        <a:pt x="20005" y="63756"/>
                      </a:cubicBezTo>
                      <a:cubicBezTo>
                        <a:pt x="16984" y="60721"/>
                        <a:pt x="13199" y="59969"/>
                        <a:pt x="8667" y="60721"/>
                      </a:cubicBezTo>
                      <a:cubicBezTo>
                        <a:pt x="2608" y="63004"/>
                        <a:pt x="-1177" y="69073"/>
                        <a:pt x="334" y="75908"/>
                      </a:cubicBezTo>
                      <a:cubicBezTo>
                        <a:pt x="35891" y="198140"/>
                        <a:pt x="35891" y="198140"/>
                        <a:pt x="35891" y="198140"/>
                      </a:cubicBezTo>
                      <a:cubicBezTo>
                        <a:pt x="37402" y="203445"/>
                        <a:pt x="41950" y="206492"/>
                        <a:pt x="47245" y="206492"/>
                      </a:cubicBezTo>
                      <a:cubicBezTo>
                        <a:pt x="201592" y="206492"/>
                        <a:pt x="201592" y="206492"/>
                        <a:pt x="201592" y="206492"/>
                      </a:cubicBezTo>
                      <a:cubicBezTo>
                        <a:pt x="197808" y="217878"/>
                        <a:pt x="194023" y="233053"/>
                        <a:pt x="191749" y="239887"/>
                      </a:cubicBezTo>
                      <a:cubicBezTo>
                        <a:pt x="45735" y="239887"/>
                        <a:pt x="45735" y="239887"/>
                        <a:pt x="45735" y="239887"/>
                      </a:cubicBezTo>
                      <a:cubicBezTo>
                        <a:pt x="38929" y="239887"/>
                        <a:pt x="33633" y="245969"/>
                        <a:pt x="33633" y="252791"/>
                      </a:cubicBezTo>
                      <a:cubicBezTo>
                        <a:pt x="33633" y="258873"/>
                        <a:pt x="38929" y="264943"/>
                        <a:pt x="45735" y="264943"/>
                      </a:cubicBezTo>
                      <a:cubicBezTo>
                        <a:pt x="200829" y="264943"/>
                        <a:pt x="200829" y="264943"/>
                        <a:pt x="200829" y="264943"/>
                      </a:cubicBezTo>
                      <a:cubicBezTo>
                        <a:pt x="206124" y="264943"/>
                        <a:pt x="210672" y="261143"/>
                        <a:pt x="212183" y="255839"/>
                      </a:cubicBezTo>
                      <a:cubicBezTo>
                        <a:pt x="228817" y="198140"/>
                        <a:pt x="228817" y="198140"/>
                        <a:pt x="228817" y="198140"/>
                      </a:cubicBezTo>
                      <a:cubicBezTo>
                        <a:pt x="230344" y="195093"/>
                        <a:pt x="273454" y="56169"/>
                        <a:pt x="276492" y="45535"/>
                      </a:cubicBezTo>
                      <a:cubicBezTo>
                        <a:pt x="285572" y="42500"/>
                        <a:pt x="334742" y="23526"/>
                        <a:pt x="334742" y="23526"/>
                      </a:cubicBezTo>
                      <a:cubicBezTo>
                        <a:pt x="339290" y="22009"/>
                        <a:pt x="342311" y="17444"/>
                        <a:pt x="342311" y="12139"/>
                      </a:cubicBezTo>
                      <a:cubicBezTo>
                        <a:pt x="342311" y="10622"/>
                        <a:pt x="342311" y="9857"/>
                        <a:pt x="341548" y="8340"/>
                      </a:cubicBezTo>
                      <a:close/>
                      <a:moveTo>
                        <a:pt x="208398" y="182188"/>
                      </a:moveTo>
                      <a:cubicBezTo>
                        <a:pt x="56326" y="182188"/>
                        <a:pt x="56326" y="182188"/>
                        <a:pt x="56326" y="182188"/>
                      </a:cubicBezTo>
                      <a:cubicBezTo>
                        <a:pt x="55562" y="179154"/>
                        <a:pt x="53304" y="170802"/>
                        <a:pt x="50267" y="160932"/>
                      </a:cubicBezTo>
                      <a:cubicBezTo>
                        <a:pt x="215205" y="160932"/>
                        <a:pt x="215205" y="160932"/>
                        <a:pt x="215205" y="160932"/>
                      </a:cubicBezTo>
                      <a:lnTo>
                        <a:pt x="208398" y="182188"/>
                      </a:lnTo>
                      <a:close/>
                      <a:moveTo>
                        <a:pt x="221263" y="141194"/>
                      </a:moveTo>
                      <a:cubicBezTo>
                        <a:pt x="44971" y="141194"/>
                        <a:pt x="44971" y="141194"/>
                        <a:pt x="44971" y="141194"/>
                      </a:cubicBezTo>
                      <a:cubicBezTo>
                        <a:pt x="42697" y="135124"/>
                        <a:pt x="41187" y="128289"/>
                        <a:pt x="38929" y="122220"/>
                      </a:cubicBezTo>
                      <a:cubicBezTo>
                        <a:pt x="227306" y="122220"/>
                        <a:pt x="227306" y="122220"/>
                        <a:pt x="227306" y="122220"/>
                      </a:cubicBezTo>
                      <a:lnTo>
                        <a:pt x="221263" y="141194"/>
                      </a:lnTo>
                      <a:close/>
                      <a:moveTo>
                        <a:pt x="233365" y="102481"/>
                      </a:moveTo>
                      <a:cubicBezTo>
                        <a:pt x="33633" y="102481"/>
                        <a:pt x="33633" y="102481"/>
                        <a:pt x="33633" y="102481"/>
                      </a:cubicBezTo>
                      <a:cubicBezTo>
                        <a:pt x="31359" y="94882"/>
                        <a:pt x="29848" y="88812"/>
                        <a:pt x="28338" y="83495"/>
                      </a:cubicBezTo>
                      <a:cubicBezTo>
                        <a:pt x="239424" y="83495"/>
                        <a:pt x="239424" y="83495"/>
                        <a:pt x="239424" y="83495"/>
                      </a:cubicBezTo>
                      <a:lnTo>
                        <a:pt x="233365" y="102481"/>
                      </a:lnTo>
                      <a:close/>
                      <a:moveTo>
                        <a:pt x="233365" y="102481"/>
                      </a:moveTo>
                      <a:cubicBezTo>
                        <a:pt x="233365" y="102481"/>
                        <a:pt x="233365" y="102481"/>
                        <a:pt x="233365" y="102481"/>
                      </a:cubicBezTo>
                    </a:path>
                  </a:pathLst>
                </a:custGeom>
                <a:solidFill>
                  <a:srgbClr val="FFFFFF"/>
                </a:solidFill>
                <a:ln>
                  <a:noFill/>
                </a:ln>
              </p:spPr>
              <p:txBody>
                <a:bodyPr wrap="square" lIns="45719" tIns="45719" rIns="45719" bIns="45719" numCol="1" anchor="ctr"/>
                <a:lstStyle/>
                <a:p>
                  <a:pPr algn="ctr"/>
                </a:p>
              </p:txBody>
            </p:sp>
            <p:sp>
              <p:nvSpPr>
                <p:cNvPr id="330" name="形状"/>
                <p:cNvSpPr/>
                <p:nvPr/>
              </p:nvSpPr>
              <p:spPr>
                <a:xfrm>
                  <a:off x="69643" y="0"/>
                  <a:ext cx="138105" cy="124826"/>
                </a:xfrm>
                <a:custGeom>
                  <a:rect l="0" t="0" r="r" b="b"/>
                  <a:pathLst>
                    <a:path w="138105" h="124826" fill="norm" stroke="1">
                      <a:moveTo>
                        <a:pt x="138105" y="55773"/>
                      </a:moveTo>
                      <a:lnTo>
                        <a:pt x="99154" y="55773"/>
                      </a:lnTo>
                      <a:lnTo>
                        <a:pt x="99154" y="0"/>
                      </a:lnTo>
                      <a:lnTo>
                        <a:pt x="38068" y="0"/>
                      </a:lnTo>
                      <a:lnTo>
                        <a:pt x="38068" y="55773"/>
                      </a:lnTo>
                      <a:lnTo>
                        <a:pt x="0" y="55773"/>
                      </a:lnTo>
                      <a:lnTo>
                        <a:pt x="69053" y="124826"/>
                      </a:lnTo>
                      <a:lnTo>
                        <a:pt x="138105" y="55773"/>
                      </a:lnTo>
                      <a:close/>
                    </a:path>
                  </a:pathLst>
                </a:custGeom>
                <a:solidFill>
                  <a:srgbClr val="FFFFFF"/>
                </a:solidFill>
                <a:ln>
                  <a:noFill/>
                </a:ln>
              </p:spPr>
              <p:txBody>
                <a:bodyPr wrap="square" lIns="45719" tIns="45719" rIns="45719" bIns="45719" numCol="1" anchor="ctr"/>
                <a:lstStyle/>
                <a:p>
                  <a:pPr algn="ctr"/>
                </a:p>
              </p:txBody>
            </p:sp>
            <p:sp>
              <p:nvSpPr>
                <p:cNvPr id="331" name="形状"/>
                <p:cNvSpPr/>
                <p:nvPr/>
              </p:nvSpPr>
              <p:spPr>
                <a:xfrm>
                  <a:off x="69643" y="0"/>
                  <a:ext cx="138105" cy="124826"/>
                </a:xfrm>
                <a:custGeom>
                  <a:rect l="0" t="0" r="r" b="b"/>
                  <a:pathLst>
                    <a:path w="138105" h="124826" fill="norm" stroke="1">
                      <a:moveTo>
                        <a:pt x="138105" y="55773"/>
                      </a:moveTo>
                      <a:lnTo>
                        <a:pt x="99154" y="55773"/>
                      </a:lnTo>
                      <a:lnTo>
                        <a:pt x="99154" y="0"/>
                      </a:lnTo>
                      <a:lnTo>
                        <a:pt x="38068" y="0"/>
                      </a:lnTo>
                      <a:lnTo>
                        <a:pt x="38068" y="55773"/>
                      </a:lnTo>
                      <a:lnTo>
                        <a:pt x="0" y="55773"/>
                      </a:lnTo>
                      <a:lnTo>
                        <a:pt x="69053" y="124826"/>
                      </a:lnTo>
                      <a:lnTo>
                        <a:pt x="138105" y="55773"/>
                      </a:lnTo>
                    </a:path>
                  </a:pathLst>
                </a:custGeom>
                <a:solidFill>
                  <a:srgbClr val="FFFFFF"/>
                </a:solidFill>
                <a:ln>
                  <a:noFill/>
                </a:ln>
              </p:spPr>
              <p:txBody>
                <a:bodyPr wrap="square" lIns="45719" tIns="45719" rIns="45719" bIns="45719" numCol="1" anchor="ctr"/>
                <a:lstStyle/>
                <a:p>
                  <a:pPr algn="ctr"/>
                </a:p>
              </p:txBody>
            </p:sp>
          </p:grpSp>
        </p:grpSp>
        <p:grpSp>
          <p:nvGrpSpPr>
            <p:cNvPr id="340" name="成组"/>
            <p:cNvGrpSpPr/>
            <p:nvPr/>
          </p:nvGrpSpPr>
          <p:grpSpPr>
            <a:xfrm>
              <a:off x="99089" y="2191580"/>
              <a:ext cx="687059" cy="687059"/>
              <a:chOff x="0" y="0"/>
              <a:chExt cx="687057" cy="687057"/>
            </a:xfrm>
          </p:grpSpPr>
          <p:sp>
            <p:nvSpPr>
              <p:cNvPr id="334" name="圆角矩形"/>
              <p:cNvSpPr/>
              <p:nvPr/>
            </p:nvSpPr>
            <p:spPr>
              <a:xfrm>
                <a:off x="0" y="0"/>
                <a:ext cx="687058" cy="687058"/>
              </a:xfrm>
              <a:prstGeom prst="roundRect">
                <a:avLst>
                  <a:gd name="adj" fmla="val 16636"/>
                </a:avLst>
              </a:prstGeom>
              <a:solidFill>
                <a:srgbClr val="323F4F"/>
              </a:solidFill>
              <a:ln>
                <a:noFill/>
              </a:ln>
            </p:spPr>
            <p:txBody>
              <a:bodyPr wrap="square" lIns="45719" tIns="45719" rIns="45719" bIns="45719" numCol="1" anchor="ctr"/>
              <a:lstStyle/>
              <a:p>
                <a:pPr algn="ctr">
                  <a:defRPr>
                    <a:solidFill>
                      <a:srgbClr val="FFFFFF"/>
                    </a:solidFill>
                  </a:defRPr>
                </a:pPr>
              </a:p>
            </p:txBody>
          </p:sp>
          <p:grpSp>
            <p:nvGrpSpPr>
              <p:cNvPr id="339" name="成组"/>
              <p:cNvGrpSpPr/>
              <p:nvPr/>
            </p:nvGrpSpPr>
            <p:grpSpPr>
              <a:xfrm>
                <a:off x="160352" y="162930"/>
                <a:ext cx="365760" cy="361204"/>
                <a:chOff x="0" y="0"/>
                <a:chExt cx="365759" cy="361203"/>
              </a:xfrm>
            </p:grpSpPr>
            <p:sp>
              <p:nvSpPr>
                <p:cNvPr id="335" name="形状"/>
                <p:cNvSpPr/>
                <p:nvPr/>
              </p:nvSpPr>
              <p:spPr>
                <a:xfrm>
                  <a:off x="0" y="0"/>
                  <a:ext cx="321247" cy="321246"/>
                </a:xfrm>
                <a:custGeom>
                  <a:rect l="0" t="0" r="r" b="b"/>
                  <a:pathLst>
                    <a:path w="321247" h="321246" fill="norm" stroke="1">
                      <a:moveTo>
                        <a:pt x="161099" y="321246"/>
                      </a:moveTo>
                      <a:cubicBezTo>
                        <a:pt x="169577" y="321246"/>
                        <a:pt x="178991" y="320309"/>
                        <a:pt x="187468" y="319357"/>
                      </a:cubicBezTo>
                      <a:cubicBezTo>
                        <a:pt x="185595" y="313706"/>
                        <a:pt x="185595" y="313706"/>
                        <a:pt x="185595" y="313706"/>
                      </a:cubicBezTo>
                      <a:cubicBezTo>
                        <a:pt x="181817" y="299577"/>
                        <a:pt x="181817" y="299577"/>
                        <a:pt x="181817" y="299577"/>
                      </a:cubicBezTo>
                      <a:cubicBezTo>
                        <a:pt x="179943" y="293925"/>
                        <a:pt x="179943" y="293925"/>
                        <a:pt x="179943" y="293925"/>
                      </a:cubicBezTo>
                      <a:cubicBezTo>
                        <a:pt x="177117" y="295814"/>
                        <a:pt x="173340" y="296751"/>
                        <a:pt x="170514" y="297688"/>
                      </a:cubicBezTo>
                      <a:cubicBezTo>
                        <a:pt x="170514" y="264716"/>
                        <a:pt x="170514" y="264716"/>
                        <a:pt x="170514" y="264716"/>
                      </a:cubicBezTo>
                      <a:cubicBezTo>
                        <a:pt x="156385" y="218566"/>
                        <a:pt x="156385" y="218566"/>
                        <a:pt x="156385" y="218566"/>
                      </a:cubicBezTo>
                      <a:cubicBezTo>
                        <a:pt x="151670" y="206311"/>
                        <a:pt x="151670" y="206311"/>
                        <a:pt x="151670" y="206311"/>
                      </a:cubicBezTo>
                      <a:cubicBezTo>
                        <a:pt x="123412" y="206311"/>
                        <a:pt x="123412" y="206311"/>
                        <a:pt x="123412" y="206311"/>
                      </a:cubicBezTo>
                      <a:cubicBezTo>
                        <a:pt x="116824" y="206311"/>
                        <a:pt x="111157" y="203486"/>
                        <a:pt x="106458" y="198771"/>
                      </a:cubicBezTo>
                      <a:cubicBezTo>
                        <a:pt x="93266" y="198771"/>
                        <a:pt x="93266" y="198771"/>
                        <a:pt x="93266" y="198771"/>
                      </a:cubicBezTo>
                      <a:cubicBezTo>
                        <a:pt x="91377" y="186531"/>
                        <a:pt x="90440" y="173339"/>
                        <a:pt x="90440" y="161099"/>
                      </a:cubicBezTo>
                      <a:cubicBezTo>
                        <a:pt x="90440" y="147907"/>
                        <a:pt x="91377" y="134715"/>
                        <a:pt x="93266" y="122475"/>
                      </a:cubicBezTo>
                      <a:cubicBezTo>
                        <a:pt x="150733" y="122475"/>
                        <a:pt x="150733" y="122475"/>
                        <a:pt x="150733" y="122475"/>
                      </a:cubicBezTo>
                      <a:cubicBezTo>
                        <a:pt x="150733" y="159210"/>
                        <a:pt x="150733" y="159210"/>
                        <a:pt x="150733" y="159210"/>
                      </a:cubicBezTo>
                      <a:cubicBezTo>
                        <a:pt x="169577" y="159210"/>
                        <a:pt x="169577" y="159210"/>
                        <a:pt x="169577" y="159210"/>
                      </a:cubicBezTo>
                      <a:cubicBezTo>
                        <a:pt x="169577" y="159210"/>
                        <a:pt x="170514" y="159210"/>
                        <a:pt x="170514" y="159210"/>
                      </a:cubicBezTo>
                      <a:cubicBezTo>
                        <a:pt x="170514" y="122475"/>
                        <a:pt x="170514" y="122475"/>
                        <a:pt x="170514" y="122475"/>
                      </a:cubicBezTo>
                      <a:cubicBezTo>
                        <a:pt x="227981" y="122475"/>
                        <a:pt x="227981" y="122475"/>
                        <a:pt x="227981" y="122475"/>
                      </a:cubicBezTo>
                      <a:cubicBezTo>
                        <a:pt x="229870" y="134715"/>
                        <a:pt x="230807" y="147907"/>
                        <a:pt x="230807" y="161099"/>
                      </a:cubicBezTo>
                      <a:cubicBezTo>
                        <a:pt x="230807" y="167687"/>
                        <a:pt x="230807" y="174276"/>
                        <a:pt x="229870" y="180879"/>
                      </a:cubicBezTo>
                      <a:cubicBezTo>
                        <a:pt x="249651" y="180879"/>
                        <a:pt x="249651" y="180879"/>
                        <a:pt x="249651" y="180879"/>
                      </a:cubicBezTo>
                      <a:cubicBezTo>
                        <a:pt x="250588" y="174276"/>
                        <a:pt x="250588" y="167687"/>
                        <a:pt x="250588" y="161099"/>
                      </a:cubicBezTo>
                      <a:cubicBezTo>
                        <a:pt x="250588" y="147907"/>
                        <a:pt x="249651" y="134715"/>
                        <a:pt x="248714" y="122475"/>
                      </a:cubicBezTo>
                      <a:cubicBezTo>
                        <a:pt x="295815" y="122475"/>
                        <a:pt x="295815" y="122475"/>
                        <a:pt x="295815" y="122475"/>
                      </a:cubicBezTo>
                      <a:cubicBezTo>
                        <a:pt x="299578" y="134715"/>
                        <a:pt x="301467" y="147907"/>
                        <a:pt x="301467" y="161099"/>
                      </a:cubicBezTo>
                      <a:cubicBezTo>
                        <a:pt x="301467" y="167687"/>
                        <a:pt x="300515" y="174276"/>
                        <a:pt x="299578" y="180879"/>
                      </a:cubicBezTo>
                      <a:cubicBezTo>
                        <a:pt x="320310" y="180879"/>
                        <a:pt x="320310" y="180879"/>
                        <a:pt x="320310" y="180879"/>
                      </a:cubicBezTo>
                      <a:cubicBezTo>
                        <a:pt x="321247" y="174276"/>
                        <a:pt x="321247" y="167687"/>
                        <a:pt x="321247" y="161099"/>
                      </a:cubicBezTo>
                      <a:cubicBezTo>
                        <a:pt x="321247" y="71596"/>
                        <a:pt x="249651" y="0"/>
                        <a:pt x="161099" y="0"/>
                      </a:cubicBezTo>
                      <a:cubicBezTo>
                        <a:pt x="71596" y="0"/>
                        <a:pt x="0" y="71596"/>
                        <a:pt x="0" y="161099"/>
                      </a:cubicBezTo>
                      <a:cubicBezTo>
                        <a:pt x="0" y="249650"/>
                        <a:pt x="71596" y="321246"/>
                        <a:pt x="161099" y="321246"/>
                      </a:cubicBezTo>
                      <a:close/>
                      <a:moveTo>
                        <a:pt x="150733" y="218566"/>
                      </a:moveTo>
                      <a:cubicBezTo>
                        <a:pt x="150733" y="297688"/>
                        <a:pt x="150733" y="297688"/>
                        <a:pt x="150733" y="297688"/>
                      </a:cubicBezTo>
                      <a:cubicBezTo>
                        <a:pt x="127175" y="291099"/>
                        <a:pt x="107395" y="260016"/>
                        <a:pt x="97028" y="218566"/>
                      </a:cubicBezTo>
                      <a:lnTo>
                        <a:pt x="150733" y="218566"/>
                      </a:lnTo>
                      <a:close/>
                      <a:moveTo>
                        <a:pt x="73485" y="198771"/>
                      </a:moveTo>
                      <a:cubicBezTo>
                        <a:pt x="25432" y="198771"/>
                        <a:pt x="25432" y="198771"/>
                        <a:pt x="25432" y="198771"/>
                      </a:cubicBezTo>
                      <a:cubicBezTo>
                        <a:pt x="21669" y="186531"/>
                        <a:pt x="19780" y="174276"/>
                        <a:pt x="19780" y="161099"/>
                      </a:cubicBezTo>
                      <a:cubicBezTo>
                        <a:pt x="19780" y="147907"/>
                        <a:pt x="21669" y="134715"/>
                        <a:pt x="25432" y="122475"/>
                      </a:cubicBezTo>
                      <a:cubicBezTo>
                        <a:pt x="73485" y="122475"/>
                        <a:pt x="73485" y="122475"/>
                        <a:pt x="73485" y="122475"/>
                      </a:cubicBezTo>
                      <a:cubicBezTo>
                        <a:pt x="71596" y="134715"/>
                        <a:pt x="70659" y="147907"/>
                        <a:pt x="70659" y="161099"/>
                      </a:cubicBezTo>
                      <a:cubicBezTo>
                        <a:pt x="70659" y="173339"/>
                        <a:pt x="71596" y="186531"/>
                        <a:pt x="73485" y="198771"/>
                      </a:cubicBezTo>
                      <a:close/>
                      <a:moveTo>
                        <a:pt x="97028" y="102680"/>
                      </a:moveTo>
                      <a:cubicBezTo>
                        <a:pt x="107395" y="61230"/>
                        <a:pt x="127175" y="30147"/>
                        <a:pt x="150733" y="23558"/>
                      </a:cubicBezTo>
                      <a:cubicBezTo>
                        <a:pt x="150733" y="102680"/>
                        <a:pt x="150733" y="102680"/>
                        <a:pt x="150733" y="102680"/>
                      </a:cubicBezTo>
                      <a:lnTo>
                        <a:pt x="97028" y="102680"/>
                      </a:lnTo>
                      <a:close/>
                      <a:moveTo>
                        <a:pt x="170514" y="102680"/>
                      </a:moveTo>
                      <a:cubicBezTo>
                        <a:pt x="170514" y="23558"/>
                        <a:pt x="170514" y="23558"/>
                        <a:pt x="170514" y="23558"/>
                      </a:cubicBezTo>
                      <a:cubicBezTo>
                        <a:pt x="194072" y="30147"/>
                        <a:pt x="213852" y="61230"/>
                        <a:pt x="224219" y="102680"/>
                      </a:cubicBezTo>
                      <a:lnTo>
                        <a:pt x="170514" y="102680"/>
                      </a:lnTo>
                      <a:close/>
                      <a:moveTo>
                        <a:pt x="289212" y="102680"/>
                      </a:moveTo>
                      <a:cubicBezTo>
                        <a:pt x="244936" y="102680"/>
                        <a:pt x="244936" y="102680"/>
                        <a:pt x="244936" y="102680"/>
                      </a:cubicBezTo>
                      <a:cubicBezTo>
                        <a:pt x="238347" y="72533"/>
                        <a:pt x="227044" y="48038"/>
                        <a:pt x="211964" y="30147"/>
                      </a:cubicBezTo>
                      <a:cubicBezTo>
                        <a:pt x="246825" y="43338"/>
                        <a:pt x="274146" y="69707"/>
                        <a:pt x="289212" y="102680"/>
                      </a:cubicBezTo>
                      <a:close/>
                      <a:moveTo>
                        <a:pt x="109283" y="30147"/>
                      </a:moveTo>
                      <a:cubicBezTo>
                        <a:pt x="94203" y="48038"/>
                        <a:pt x="82900" y="72533"/>
                        <a:pt x="76311" y="102680"/>
                      </a:cubicBezTo>
                      <a:cubicBezTo>
                        <a:pt x="32035" y="102680"/>
                        <a:pt x="32035" y="102680"/>
                        <a:pt x="32035" y="102680"/>
                      </a:cubicBezTo>
                      <a:cubicBezTo>
                        <a:pt x="47101" y="69707"/>
                        <a:pt x="75359" y="43338"/>
                        <a:pt x="109283" y="30147"/>
                      </a:cubicBezTo>
                      <a:close/>
                      <a:moveTo>
                        <a:pt x="76311" y="218566"/>
                      </a:moveTo>
                      <a:cubicBezTo>
                        <a:pt x="82900" y="248713"/>
                        <a:pt x="94203" y="274145"/>
                        <a:pt x="109283" y="292036"/>
                      </a:cubicBezTo>
                      <a:cubicBezTo>
                        <a:pt x="75359" y="277908"/>
                        <a:pt x="47101" y="251539"/>
                        <a:pt x="32035" y="218566"/>
                      </a:cubicBezTo>
                      <a:lnTo>
                        <a:pt x="76311" y="218566"/>
                      </a:lnTo>
                      <a:close/>
                      <a:moveTo>
                        <a:pt x="76311" y="218566"/>
                      </a:moveTo>
                      <a:cubicBezTo>
                        <a:pt x="76311" y="218566"/>
                        <a:pt x="76311" y="218566"/>
                        <a:pt x="76311" y="218566"/>
                      </a:cubicBezTo>
                    </a:path>
                  </a:pathLst>
                </a:custGeom>
                <a:solidFill>
                  <a:srgbClr val="FFFFFF"/>
                </a:solidFill>
                <a:ln>
                  <a:noFill/>
                </a:ln>
              </p:spPr>
              <p:txBody>
                <a:bodyPr wrap="square" lIns="45719" tIns="45719" rIns="45719" bIns="45719" numCol="1" anchor="ctr"/>
                <a:lstStyle/>
                <a:p>
                  <a:pPr algn="ctr"/>
                </a:p>
              </p:txBody>
            </p:sp>
            <p:sp>
              <p:nvSpPr>
                <p:cNvPr id="336" name="形状"/>
                <p:cNvSpPr/>
                <p:nvPr/>
              </p:nvSpPr>
              <p:spPr>
                <a:xfrm>
                  <a:off x="113939" y="172491"/>
                  <a:ext cx="251821" cy="150733"/>
                </a:xfrm>
                <a:custGeom>
                  <a:rect l="0" t="0" r="r" b="b"/>
                  <a:pathLst>
                    <a:path w="251821" h="150733" fill="norm" stroke="1">
                      <a:moveTo>
                        <a:pt x="183648" y="22610"/>
                      </a:moveTo>
                      <a:cubicBezTo>
                        <a:pt x="69692" y="22610"/>
                        <a:pt x="69692" y="22610"/>
                        <a:pt x="69692" y="22610"/>
                      </a:cubicBezTo>
                      <a:cubicBezTo>
                        <a:pt x="69692" y="22610"/>
                        <a:pt x="69692" y="22610"/>
                        <a:pt x="69692" y="22610"/>
                      </a:cubicBezTo>
                      <a:cubicBezTo>
                        <a:pt x="64983" y="7537"/>
                        <a:pt x="64983" y="7537"/>
                        <a:pt x="64983" y="7537"/>
                      </a:cubicBezTo>
                      <a:cubicBezTo>
                        <a:pt x="63101" y="3768"/>
                        <a:pt x="60273" y="942"/>
                        <a:pt x="56511" y="942"/>
                      </a:cubicBezTo>
                      <a:cubicBezTo>
                        <a:pt x="56511" y="0"/>
                        <a:pt x="55564" y="0"/>
                        <a:pt x="55564" y="0"/>
                      </a:cubicBezTo>
                      <a:cubicBezTo>
                        <a:pt x="9418" y="0"/>
                        <a:pt x="9418" y="0"/>
                        <a:pt x="9418" y="0"/>
                      </a:cubicBezTo>
                      <a:cubicBezTo>
                        <a:pt x="3763" y="0"/>
                        <a:pt x="0" y="4710"/>
                        <a:pt x="0" y="10363"/>
                      </a:cubicBezTo>
                      <a:cubicBezTo>
                        <a:pt x="0" y="16015"/>
                        <a:pt x="3763" y="19784"/>
                        <a:pt x="9418" y="19784"/>
                      </a:cubicBezTo>
                      <a:cubicBezTo>
                        <a:pt x="48027" y="19784"/>
                        <a:pt x="48027" y="19784"/>
                        <a:pt x="48027" y="19784"/>
                      </a:cubicBezTo>
                      <a:cubicBezTo>
                        <a:pt x="49920" y="26378"/>
                        <a:pt x="49920" y="26378"/>
                        <a:pt x="49920" y="26378"/>
                      </a:cubicBezTo>
                      <a:cubicBezTo>
                        <a:pt x="55564" y="46162"/>
                        <a:pt x="55564" y="46162"/>
                        <a:pt x="55564" y="46162"/>
                      </a:cubicBezTo>
                      <a:cubicBezTo>
                        <a:pt x="56511" y="48046"/>
                        <a:pt x="56511" y="48046"/>
                        <a:pt x="56511" y="48046"/>
                      </a:cubicBezTo>
                      <a:cubicBezTo>
                        <a:pt x="77229" y="113050"/>
                        <a:pt x="77229" y="113050"/>
                        <a:pt x="77229" y="113050"/>
                      </a:cubicBezTo>
                      <a:cubicBezTo>
                        <a:pt x="80992" y="124355"/>
                        <a:pt x="80992" y="124355"/>
                        <a:pt x="80992" y="124355"/>
                      </a:cubicBezTo>
                      <a:cubicBezTo>
                        <a:pt x="83820" y="133776"/>
                        <a:pt x="83820" y="133776"/>
                        <a:pt x="83820" y="133776"/>
                      </a:cubicBezTo>
                      <a:cubicBezTo>
                        <a:pt x="86647" y="144138"/>
                        <a:pt x="86647" y="144138"/>
                        <a:pt x="86647" y="144138"/>
                      </a:cubicBezTo>
                      <a:cubicBezTo>
                        <a:pt x="86647" y="144138"/>
                        <a:pt x="86647" y="144138"/>
                        <a:pt x="86647" y="144138"/>
                      </a:cubicBezTo>
                      <a:cubicBezTo>
                        <a:pt x="87594" y="147907"/>
                        <a:pt x="91357" y="150733"/>
                        <a:pt x="95119" y="150733"/>
                      </a:cubicBezTo>
                      <a:cubicBezTo>
                        <a:pt x="99829" y="147907"/>
                        <a:pt x="104538" y="146965"/>
                        <a:pt x="109247" y="146965"/>
                      </a:cubicBezTo>
                      <a:cubicBezTo>
                        <a:pt x="114903" y="146965"/>
                        <a:pt x="119612" y="147907"/>
                        <a:pt x="123375" y="150733"/>
                      </a:cubicBezTo>
                      <a:cubicBezTo>
                        <a:pt x="182713" y="150733"/>
                        <a:pt x="182713" y="150733"/>
                        <a:pt x="182713" y="150733"/>
                      </a:cubicBezTo>
                      <a:cubicBezTo>
                        <a:pt x="186476" y="147907"/>
                        <a:pt x="191185" y="146965"/>
                        <a:pt x="196841" y="146965"/>
                      </a:cubicBezTo>
                      <a:cubicBezTo>
                        <a:pt x="201550" y="146965"/>
                        <a:pt x="207194" y="147907"/>
                        <a:pt x="210969" y="150733"/>
                      </a:cubicBezTo>
                      <a:cubicBezTo>
                        <a:pt x="217559" y="150733"/>
                        <a:pt x="217559" y="150733"/>
                        <a:pt x="217559" y="150733"/>
                      </a:cubicBezTo>
                      <a:cubicBezTo>
                        <a:pt x="223203" y="150733"/>
                        <a:pt x="226978" y="146023"/>
                        <a:pt x="226978" y="141312"/>
                      </a:cubicBezTo>
                      <a:cubicBezTo>
                        <a:pt x="226978" y="135660"/>
                        <a:pt x="223203" y="130949"/>
                        <a:pt x="217559" y="130949"/>
                      </a:cubicBezTo>
                      <a:cubicBezTo>
                        <a:pt x="103603" y="130949"/>
                        <a:pt x="103603" y="130949"/>
                        <a:pt x="103603" y="130949"/>
                      </a:cubicBezTo>
                      <a:cubicBezTo>
                        <a:pt x="99829" y="118702"/>
                        <a:pt x="99829" y="118702"/>
                        <a:pt x="99829" y="118702"/>
                      </a:cubicBezTo>
                      <a:cubicBezTo>
                        <a:pt x="98894" y="117760"/>
                        <a:pt x="98894" y="117760"/>
                        <a:pt x="98894" y="117760"/>
                      </a:cubicBezTo>
                      <a:cubicBezTo>
                        <a:pt x="96066" y="108339"/>
                        <a:pt x="96066" y="108339"/>
                        <a:pt x="96066" y="108339"/>
                      </a:cubicBezTo>
                      <a:cubicBezTo>
                        <a:pt x="221322" y="108339"/>
                        <a:pt x="221322" y="108339"/>
                        <a:pt x="221322" y="108339"/>
                      </a:cubicBezTo>
                      <a:cubicBezTo>
                        <a:pt x="230740" y="108339"/>
                        <a:pt x="238278" y="101745"/>
                        <a:pt x="240159" y="93266"/>
                      </a:cubicBezTo>
                      <a:cubicBezTo>
                        <a:pt x="251459" y="41452"/>
                        <a:pt x="251459" y="41452"/>
                        <a:pt x="251459" y="41452"/>
                      </a:cubicBezTo>
                      <a:cubicBezTo>
                        <a:pt x="252405" y="36741"/>
                        <a:pt x="251459" y="32031"/>
                        <a:pt x="248643" y="28262"/>
                      </a:cubicBezTo>
                      <a:cubicBezTo>
                        <a:pt x="245815" y="24494"/>
                        <a:pt x="241105" y="22610"/>
                        <a:pt x="236396" y="22610"/>
                      </a:cubicBezTo>
                      <a:lnTo>
                        <a:pt x="183648" y="22610"/>
                      </a:lnTo>
                      <a:close/>
                      <a:moveTo>
                        <a:pt x="221322" y="88556"/>
                      </a:moveTo>
                      <a:cubicBezTo>
                        <a:pt x="172348" y="88556"/>
                        <a:pt x="172348" y="88556"/>
                        <a:pt x="172348" y="88556"/>
                      </a:cubicBezTo>
                      <a:cubicBezTo>
                        <a:pt x="145040" y="88556"/>
                        <a:pt x="145040" y="88556"/>
                        <a:pt x="145040" y="88556"/>
                      </a:cubicBezTo>
                      <a:cubicBezTo>
                        <a:pt x="91357" y="88556"/>
                        <a:pt x="91357" y="88556"/>
                        <a:pt x="91357" y="88556"/>
                      </a:cubicBezTo>
                      <a:cubicBezTo>
                        <a:pt x="91357" y="88556"/>
                        <a:pt x="91357" y="88556"/>
                        <a:pt x="91357" y="88556"/>
                      </a:cubicBezTo>
                      <a:cubicBezTo>
                        <a:pt x="91357" y="88556"/>
                        <a:pt x="91357" y="88556"/>
                        <a:pt x="91357" y="88556"/>
                      </a:cubicBezTo>
                      <a:cubicBezTo>
                        <a:pt x="86647" y="75367"/>
                        <a:pt x="86647" y="75367"/>
                        <a:pt x="86647" y="75367"/>
                      </a:cubicBezTo>
                      <a:cubicBezTo>
                        <a:pt x="224150" y="75367"/>
                        <a:pt x="224150" y="75367"/>
                        <a:pt x="224150" y="75367"/>
                      </a:cubicBezTo>
                      <a:lnTo>
                        <a:pt x="221322" y="88556"/>
                      </a:lnTo>
                      <a:close/>
                      <a:moveTo>
                        <a:pt x="230740" y="42394"/>
                      </a:moveTo>
                      <a:cubicBezTo>
                        <a:pt x="227913" y="55583"/>
                        <a:pt x="227913" y="55583"/>
                        <a:pt x="227913" y="55583"/>
                      </a:cubicBezTo>
                      <a:cubicBezTo>
                        <a:pt x="80057" y="55583"/>
                        <a:pt x="80057" y="55583"/>
                        <a:pt x="80057" y="55583"/>
                      </a:cubicBezTo>
                      <a:cubicBezTo>
                        <a:pt x="77229" y="46162"/>
                        <a:pt x="77229" y="46162"/>
                        <a:pt x="77229" y="46162"/>
                      </a:cubicBezTo>
                      <a:cubicBezTo>
                        <a:pt x="76282" y="42394"/>
                        <a:pt x="76282" y="42394"/>
                        <a:pt x="76282" y="42394"/>
                      </a:cubicBezTo>
                      <a:lnTo>
                        <a:pt x="230740" y="42394"/>
                      </a:lnTo>
                      <a:close/>
                      <a:moveTo>
                        <a:pt x="230740" y="42394"/>
                      </a:moveTo>
                      <a:cubicBezTo>
                        <a:pt x="230740" y="42394"/>
                        <a:pt x="230740" y="42394"/>
                        <a:pt x="230740" y="42394"/>
                      </a:cubicBezTo>
                    </a:path>
                  </a:pathLst>
                </a:custGeom>
                <a:solidFill>
                  <a:srgbClr val="FFFFFF"/>
                </a:solidFill>
                <a:ln>
                  <a:noFill/>
                </a:ln>
              </p:spPr>
              <p:txBody>
                <a:bodyPr wrap="square" lIns="45719" tIns="45719" rIns="45719" bIns="45719" numCol="1" anchor="ctr"/>
                <a:lstStyle/>
                <a:p>
                  <a:pPr algn="ctr"/>
                </a:p>
              </p:txBody>
            </p:sp>
            <p:sp>
              <p:nvSpPr>
                <p:cNvPr id="337" name="形状"/>
                <p:cNvSpPr/>
                <p:nvPr/>
              </p:nvSpPr>
              <p:spPr>
                <a:xfrm>
                  <a:off x="209285" y="332718"/>
                  <a:ext cx="28090" cy="28486"/>
                </a:xfrm>
                <a:custGeom>
                  <a:rect l="0" t="0" r="r" b="b"/>
                  <a:pathLst>
                    <a:path w="28090" h="28486" fill="norm" stroke="1">
                      <a:moveTo>
                        <a:pt x="4682" y="3798"/>
                      </a:moveTo>
                      <a:cubicBezTo>
                        <a:pt x="1873" y="6647"/>
                        <a:pt x="0" y="10445"/>
                        <a:pt x="0" y="14243"/>
                      </a:cubicBezTo>
                      <a:cubicBezTo>
                        <a:pt x="0" y="21839"/>
                        <a:pt x="6554" y="28486"/>
                        <a:pt x="14045" y="28486"/>
                      </a:cubicBezTo>
                      <a:cubicBezTo>
                        <a:pt x="21536" y="28486"/>
                        <a:pt x="28090" y="21839"/>
                        <a:pt x="28090" y="14243"/>
                      </a:cubicBezTo>
                      <a:cubicBezTo>
                        <a:pt x="28090" y="10445"/>
                        <a:pt x="26217" y="6647"/>
                        <a:pt x="24345" y="3798"/>
                      </a:cubicBezTo>
                      <a:cubicBezTo>
                        <a:pt x="21536" y="1899"/>
                        <a:pt x="17790" y="0"/>
                        <a:pt x="14045" y="0"/>
                      </a:cubicBezTo>
                      <a:cubicBezTo>
                        <a:pt x="10300" y="0"/>
                        <a:pt x="6554" y="950"/>
                        <a:pt x="4682" y="3798"/>
                      </a:cubicBezTo>
                      <a:close/>
                      <a:moveTo>
                        <a:pt x="4682" y="3798"/>
                      </a:moveTo>
                      <a:cubicBezTo>
                        <a:pt x="4682" y="3798"/>
                        <a:pt x="4682" y="3798"/>
                        <a:pt x="4682" y="3798"/>
                      </a:cubicBezTo>
                    </a:path>
                  </a:pathLst>
                </a:custGeom>
                <a:solidFill>
                  <a:srgbClr val="FFFFFF"/>
                </a:solidFill>
                <a:ln>
                  <a:noFill/>
                </a:ln>
              </p:spPr>
              <p:txBody>
                <a:bodyPr wrap="square" lIns="45719" tIns="45719" rIns="45719" bIns="45719" numCol="1" anchor="ctr"/>
                <a:lstStyle/>
                <a:p>
                  <a:pPr algn="ctr"/>
                </a:p>
              </p:txBody>
            </p:sp>
            <p:sp>
              <p:nvSpPr>
                <p:cNvPr id="338" name="形状"/>
                <p:cNvSpPr/>
                <p:nvPr/>
              </p:nvSpPr>
              <p:spPr>
                <a:xfrm>
                  <a:off x="296717" y="332718"/>
                  <a:ext cx="28091" cy="28486"/>
                </a:xfrm>
                <a:custGeom>
                  <a:rect l="0" t="0" r="r" b="b"/>
                  <a:pathLst>
                    <a:path w="28091" h="28486" fill="norm" stroke="1">
                      <a:moveTo>
                        <a:pt x="3745" y="3798"/>
                      </a:moveTo>
                      <a:cubicBezTo>
                        <a:pt x="1873" y="6647"/>
                        <a:pt x="0" y="10445"/>
                        <a:pt x="0" y="14243"/>
                      </a:cubicBezTo>
                      <a:cubicBezTo>
                        <a:pt x="0" y="21839"/>
                        <a:pt x="6555" y="28486"/>
                        <a:pt x="14046" y="28486"/>
                      </a:cubicBezTo>
                      <a:cubicBezTo>
                        <a:pt x="21536" y="28486"/>
                        <a:pt x="28091" y="21839"/>
                        <a:pt x="28091" y="14243"/>
                      </a:cubicBezTo>
                      <a:cubicBezTo>
                        <a:pt x="28091" y="10445"/>
                        <a:pt x="26218" y="6647"/>
                        <a:pt x="23409" y="3798"/>
                      </a:cubicBezTo>
                      <a:cubicBezTo>
                        <a:pt x="21536" y="1899"/>
                        <a:pt x="17791" y="0"/>
                        <a:pt x="14046" y="0"/>
                      </a:cubicBezTo>
                      <a:cubicBezTo>
                        <a:pt x="10300" y="0"/>
                        <a:pt x="6555" y="950"/>
                        <a:pt x="3745" y="3798"/>
                      </a:cubicBezTo>
                      <a:close/>
                      <a:moveTo>
                        <a:pt x="3745" y="3798"/>
                      </a:moveTo>
                      <a:cubicBezTo>
                        <a:pt x="3745" y="3798"/>
                        <a:pt x="3745" y="3798"/>
                        <a:pt x="3745" y="3798"/>
                      </a:cubicBezTo>
                    </a:path>
                  </a:pathLst>
                </a:custGeom>
                <a:solidFill>
                  <a:srgbClr val="FFFFFF"/>
                </a:solidFill>
                <a:ln>
                  <a:noFill/>
                </a:ln>
              </p:spPr>
              <p:txBody>
                <a:bodyPr wrap="square" lIns="45719" tIns="45719" rIns="45719" bIns="45719" numCol="1" anchor="ctr"/>
                <a:lstStyle/>
                <a:p>
                  <a:pPr algn="ctr"/>
                </a:p>
              </p:txBody>
            </p:sp>
          </p:grpSp>
        </p:grpSp>
      </p:grpSp>
      <p:grpSp>
        <p:nvGrpSpPr>
          <p:cNvPr id="344" name="成组"/>
          <p:cNvGrpSpPr/>
          <p:nvPr/>
        </p:nvGrpSpPr>
        <p:grpSpPr>
          <a:xfrm>
            <a:off x="972841" y="3229981"/>
            <a:ext cx="3248027" cy="1091765"/>
            <a:chOff x="0" y="0"/>
            <a:chExt cx="3248026" cy="1091764"/>
          </a:xfrm>
        </p:grpSpPr>
        <p:sp>
          <p:nvSpPr>
            <p:cNvPr id="342" name="The user can demonstrate on a projector or computer, or print the presentation and make it into a film to be used"/>
            <p:cNvSpPr txBox="1"/>
            <p:nvPr/>
          </p:nvSpPr>
          <p:spPr>
            <a:xfrm>
              <a:off x="0" y="352624"/>
              <a:ext cx="3248027" cy="739141"/>
            </a:xfrm>
            <a:prstGeom prst="rect">
              <a:avLst/>
            </a:prstGeom>
            <a:noFill/>
            <a:ln>
              <a:noFill/>
            </a:ln>
          </p:spPr>
          <p:txBody>
            <a:bodyPr wrap="square" lIns="45719" tIns="45719" rIns="45719" bIns="45719" numCol="1" anchor="t">
              <a:spAutoFit/>
            </a:bodyPr>
            <a:lstStyle>
              <a:lvl1pPr lvl="0">
                <a:lnSpc>
                  <a:spcPct val="120000"/>
                </a:lnSpc>
                <a:defRPr sz="1200">
                  <a:solidFill>
                    <a:srgbClr val="80807F"/>
                  </a:solidFill>
                  <a:latin typeface="Century Gothic"/>
                  <a:ea typeface="Century Gothic"/>
                </a:defRPr>
              </a:lvl1pPr>
            </a:lstStyle>
            <a:p>
              <a:r>
                <a:t>The user can demonstrate on a projector or computer, or print the presentation and make it into a film to be used</a:t>
              </a:r>
            </a:p>
          </p:txBody>
        </p:sp>
        <p:sp>
          <p:nvSpPr>
            <p:cNvPr id="343" name="标题文字添加"/>
            <p:cNvSpPr txBox="1"/>
            <p:nvPr/>
          </p:nvSpPr>
          <p:spPr>
            <a:xfrm>
              <a:off x="0" y="0"/>
              <a:ext cx="2241975" cy="408940"/>
            </a:xfrm>
            <a:prstGeom prst="rect">
              <a:avLst/>
            </a:prstGeom>
            <a:noFill/>
            <a:ln>
              <a:noFill/>
            </a:ln>
          </p:spPr>
          <p:txBody>
            <a:bodyPr wrap="square" lIns="45719" tIns="45719" rIns="45719" bIns="45719" numCol="1" anchor="t">
              <a:spAutoFit/>
            </a:bodyPr>
            <a:lstStyle>
              <a:lvl1pPr lvl="0">
                <a:lnSpc>
                  <a:spcPct val="120000"/>
                </a:lnSpc>
                <a:defRPr b="1">
                  <a:solidFill>
                    <a:srgbClr val="404040"/>
                  </a:solidFill>
                  <a:latin typeface="Helvetica"/>
                  <a:ea typeface="Helvetica"/>
                </a:defRPr>
              </a:lvl1pPr>
            </a:lstStyle>
            <a:p>
              <a:pPr>
                <a:defRPr>
                  <a:latin typeface="Arial"/>
                  <a:ea typeface="Arial"/>
                </a:defRPr>
              </a:pPr>
              <a:r>
                <a:rPr>
                  <a:latin typeface="Helvetica"/>
                  <a:ea typeface="Helvetica"/>
                </a:rPr>
                <a:t>标题文字添加</a:t>
              </a:r>
            </a:p>
          </p:txBody>
        </p:sp>
      </p:grpSp>
      <p:grpSp>
        <p:nvGrpSpPr>
          <p:cNvPr id="347" name="成组"/>
          <p:cNvGrpSpPr/>
          <p:nvPr/>
        </p:nvGrpSpPr>
        <p:grpSpPr>
          <a:xfrm>
            <a:off x="8221530" y="4943104"/>
            <a:ext cx="2710229" cy="1320365"/>
            <a:chOff x="0" y="0"/>
            <a:chExt cx="2710228" cy="1320364"/>
          </a:xfrm>
        </p:grpSpPr>
        <p:sp>
          <p:nvSpPr>
            <p:cNvPr id="345" name="The user can demonstrate on a projector or computer, or print the presentation and make it into a film to be used"/>
            <p:cNvSpPr txBox="1"/>
            <p:nvPr/>
          </p:nvSpPr>
          <p:spPr>
            <a:xfrm>
              <a:off x="0" y="352623"/>
              <a:ext cx="2710229" cy="967742"/>
            </a:xfrm>
            <a:prstGeom prst="rect">
              <a:avLst/>
            </a:prstGeom>
            <a:noFill/>
            <a:ln>
              <a:noFill/>
            </a:ln>
          </p:spPr>
          <p:txBody>
            <a:bodyPr wrap="square" lIns="45719" tIns="45719" rIns="45719" bIns="45719" numCol="1" anchor="t">
              <a:spAutoFit/>
            </a:bodyPr>
            <a:lstStyle>
              <a:lvl1pPr lvl="0">
                <a:lnSpc>
                  <a:spcPct val="120000"/>
                </a:lnSpc>
                <a:defRPr sz="1200">
                  <a:solidFill>
                    <a:srgbClr val="80807F"/>
                  </a:solidFill>
                  <a:latin typeface="Century Gothic"/>
                  <a:ea typeface="Century Gothic"/>
                </a:defRPr>
              </a:lvl1pPr>
            </a:lstStyle>
            <a:p>
              <a:r>
                <a:t>The user can demonstrate on a projector or computer, or print the presentation and make it into a film to be used</a:t>
              </a:r>
            </a:p>
          </p:txBody>
        </p:sp>
        <p:sp>
          <p:nvSpPr>
            <p:cNvPr id="346" name="标题文字添加"/>
            <p:cNvSpPr txBox="1"/>
            <p:nvPr/>
          </p:nvSpPr>
          <p:spPr>
            <a:xfrm>
              <a:off x="0" y="0"/>
              <a:ext cx="2241975" cy="408940"/>
            </a:xfrm>
            <a:prstGeom prst="rect">
              <a:avLst/>
            </a:prstGeom>
            <a:noFill/>
            <a:ln>
              <a:noFill/>
            </a:ln>
          </p:spPr>
          <p:txBody>
            <a:bodyPr wrap="square" lIns="45719" tIns="45719" rIns="45719" bIns="45719" numCol="1" anchor="t">
              <a:spAutoFit/>
            </a:bodyPr>
            <a:lstStyle>
              <a:lvl1pPr lvl="0">
                <a:lnSpc>
                  <a:spcPct val="120000"/>
                </a:lnSpc>
                <a:defRPr b="1">
                  <a:solidFill>
                    <a:srgbClr val="404040"/>
                  </a:solidFill>
                  <a:latin typeface="Helvetica"/>
                  <a:ea typeface="Helvetica"/>
                </a:defRPr>
              </a:lvl1pPr>
            </a:lstStyle>
            <a:p>
              <a:pPr>
                <a:defRPr>
                  <a:latin typeface="Arial"/>
                  <a:ea typeface="Arial"/>
                </a:defRPr>
              </a:pPr>
              <a:r>
                <a:rPr>
                  <a:latin typeface="Helvetica"/>
                  <a:ea typeface="Helvetica"/>
                </a:rPr>
                <a:t>标题文字添加</a:t>
              </a:r>
            </a:p>
          </p:txBody>
        </p:sp>
      </p:grpSp>
      <p:grpSp>
        <p:nvGrpSpPr>
          <p:cNvPr id="350" name="成组"/>
          <p:cNvGrpSpPr/>
          <p:nvPr/>
        </p:nvGrpSpPr>
        <p:grpSpPr>
          <a:xfrm>
            <a:off x="8447538" y="1677491"/>
            <a:ext cx="2710229" cy="1320366"/>
            <a:chOff x="0" y="0"/>
            <a:chExt cx="2710228" cy="1320364"/>
          </a:xfrm>
        </p:grpSpPr>
        <p:sp>
          <p:nvSpPr>
            <p:cNvPr id="348" name="The user can demonstrate on a projector or computer, or print the presentation and make it into a film to be used"/>
            <p:cNvSpPr txBox="1"/>
            <p:nvPr/>
          </p:nvSpPr>
          <p:spPr>
            <a:xfrm>
              <a:off x="0" y="352623"/>
              <a:ext cx="2710229" cy="967742"/>
            </a:xfrm>
            <a:prstGeom prst="rect">
              <a:avLst/>
            </a:prstGeom>
            <a:noFill/>
            <a:ln>
              <a:noFill/>
            </a:ln>
          </p:spPr>
          <p:txBody>
            <a:bodyPr wrap="square" lIns="45719" tIns="45719" rIns="45719" bIns="45719" numCol="1" anchor="t">
              <a:spAutoFit/>
            </a:bodyPr>
            <a:lstStyle>
              <a:lvl1pPr lvl="0">
                <a:lnSpc>
                  <a:spcPct val="120000"/>
                </a:lnSpc>
                <a:defRPr sz="1200">
                  <a:solidFill>
                    <a:srgbClr val="80807F"/>
                  </a:solidFill>
                  <a:latin typeface="Century Gothic"/>
                  <a:ea typeface="Century Gothic"/>
                </a:defRPr>
              </a:lvl1pPr>
            </a:lstStyle>
            <a:p>
              <a:r>
                <a:t>The user can demonstrate on a projector or computer, or print the presentation and make it into a film to be used</a:t>
              </a:r>
            </a:p>
          </p:txBody>
        </p:sp>
        <p:sp>
          <p:nvSpPr>
            <p:cNvPr id="349" name="标题文字添加"/>
            <p:cNvSpPr txBox="1"/>
            <p:nvPr/>
          </p:nvSpPr>
          <p:spPr>
            <a:xfrm>
              <a:off x="0" y="0"/>
              <a:ext cx="2241975" cy="408940"/>
            </a:xfrm>
            <a:prstGeom prst="rect">
              <a:avLst/>
            </a:prstGeom>
            <a:noFill/>
            <a:ln>
              <a:noFill/>
            </a:ln>
          </p:spPr>
          <p:txBody>
            <a:bodyPr wrap="square" lIns="45719" tIns="45719" rIns="45719" bIns="45719" numCol="1" anchor="t">
              <a:spAutoFit/>
            </a:bodyPr>
            <a:lstStyle>
              <a:lvl1pPr lvl="0">
                <a:lnSpc>
                  <a:spcPct val="120000"/>
                </a:lnSpc>
                <a:defRPr b="1">
                  <a:solidFill>
                    <a:srgbClr val="404040"/>
                  </a:solidFill>
                  <a:latin typeface="Helvetica"/>
                  <a:ea typeface="Helvetica"/>
                </a:defRPr>
              </a:lvl1pPr>
            </a:lstStyle>
            <a:p>
              <a:pPr>
                <a:defRPr>
                  <a:latin typeface="Arial"/>
                  <a:ea typeface="Arial"/>
                </a:defRPr>
              </a:pPr>
              <a:r>
                <a:rPr>
                  <a:latin typeface="Helvetica"/>
                  <a:ea typeface="Helvetica"/>
                </a:rPr>
                <a:t>标题文字添加</a:t>
              </a:r>
            </a:p>
          </p:txBody>
        </p:sp>
      </p:grpSp>
      <p:grpSp>
        <p:nvGrpSpPr>
          <p:cNvPr id="353" name="成组"/>
          <p:cNvGrpSpPr/>
          <p:nvPr/>
        </p:nvGrpSpPr>
        <p:grpSpPr>
          <a:xfrm>
            <a:off x="3085918" y="1742613"/>
            <a:ext cx="2710229" cy="1320366"/>
            <a:chOff x="0" y="0"/>
            <a:chExt cx="2710228" cy="1320364"/>
          </a:xfrm>
        </p:grpSpPr>
        <p:sp>
          <p:nvSpPr>
            <p:cNvPr id="351" name="The user can demonstrate on a projector or computer, or print the presentation and make it into a film to be used"/>
            <p:cNvSpPr txBox="1"/>
            <p:nvPr/>
          </p:nvSpPr>
          <p:spPr>
            <a:xfrm>
              <a:off x="0" y="352624"/>
              <a:ext cx="2710229" cy="967741"/>
            </a:xfrm>
            <a:prstGeom prst="rect">
              <a:avLst/>
            </a:prstGeom>
            <a:noFill/>
            <a:ln>
              <a:noFill/>
            </a:ln>
          </p:spPr>
          <p:txBody>
            <a:bodyPr wrap="square" lIns="45719" tIns="45719" rIns="45719" bIns="45719" numCol="1" anchor="t">
              <a:spAutoFit/>
            </a:bodyPr>
            <a:lstStyle>
              <a:lvl1pPr lvl="0">
                <a:lnSpc>
                  <a:spcPct val="120000"/>
                </a:lnSpc>
                <a:defRPr sz="1200">
                  <a:solidFill>
                    <a:srgbClr val="80807F"/>
                  </a:solidFill>
                  <a:latin typeface="Century Gothic"/>
                  <a:ea typeface="Century Gothic"/>
                </a:defRPr>
              </a:lvl1pPr>
            </a:lstStyle>
            <a:p>
              <a:r>
                <a:t>The user can demonstrate on a projector or computer, or print the presentation and make it into a film to be used</a:t>
              </a:r>
            </a:p>
          </p:txBody>
        </p:sp>
        <p:sp>
          <p:nvSpPr>
            <p:cNvPr id="352" name="标题文字添加"/>
            <p:cNvSpPr txBox="1"/>
            <p:nvPr/>
          </p:nvSpPr>
          <p:spPr>
            <a:xfrm>
              <a:off x="0" y="0"/>
              <a:ext cx="2241975" cy="408940"/>
            </a:xfrm>
            <a:prstGeom prst="rect">
              <a:avLst/>
            </a:prstGeom>
            <a:noFill/>
            <a:ln>
              <a:noFill/>
            </a:ln>
          </p:spPr>
          <p:txBody>
            <a:bodyPr wrap="square" lIns="45719" tIns="45719" rIns="45719" bIns="45719" numCol="1" anchor="t">
              <a:spAutoFit/>
            </a:bodyPr>
            <a:lstStyle>
              <a:lvl1pPr lvl="0">
                <a:lnSpc>
                  <a:spcPct val="120000"/>
                </a:lnSpc>
                <a:defRPr b="1">
                  <a:solidFill>
                    <a:srgbClr val="404040"/>
                  </a:solidFill>
                  <a:latin typeface="Helvetica"/>
                  <a:ea typeface="Helvetica"/>
                </a:defRPr>
              </a:lvl1pPr>
            </a:lstStyle>
            <a:p>
              <a:pPr>
                <a:defRPr>
                  <a:latin typeface="Arial"/>
                  <a:ea typeface="Arial"/>
                </a:defRPr>
              </a:pPr>
              <a:r>
                <a:rPr>
                  <a:latin typeface="Helvetica"/>
                  <a:ea typeface="Helvetica"/>
                </a:rPr>
                <a:t>标题文字添加</a:t>
              </a:r>
            </a:p>
          </p:txBody>
        </p:sp>
      </p:grpSp>
      <p:sp>
        <p:nvSpPr>
          <p:cNvPr id="354" name="形状"/>
          <p:cNvSpPr/>
          <p:nvPr/>
        </p:nvSpPr>
        <p:spPr>
          <a:xfrm>
            <a:off x="-134022" y="2"/>
            <a:ext cx="5032668" cy="419101"/>
          </a:xfrm>
          <a:custGeom>
            <a:rect l="0" t="0" r="r" b="b"/>
            <a:pathLst>
              <a:path w="5032668" h="419101" fill="norm" stroke="1">
                <a:moveTo>
                  <a:pt x="104847" y="0"/>
                </a:moveTo>
                <a:lnTo>
                  <a:pt x="5032668" y="0"/>
                </a:lnTo>
                <a:lnTo>
                  <a:pt x="4927821" y="419101"/>
                </a:lnTo>
                <a:lnTo>
                  <a:pt x="0" y="419101"/>
                </a:lnTo>
                <a:close/>
              </a:path>
            </a:pathLst>
          </a:custGeom>
          <a:solidFill>
            <a:srgbClr val="323F4F"/>
          </a:solidFill>
          <a:ln w="12700">
            <a:miter/>
          </a:ln>
        </p:spPr>
        <p:txBody>
          <a:bodyPr lIns="45719" rIns="45719" anchor="ctr"/>
          <a:lstStyle/>
          <a:p>
            <a:pPr algn="ctr">
              <a:defRPr>
                <a:solidFill>
                  <a:srgbClr val="FFFFFF"/>
                </a:solidFill>
              </a:defRPr>
            </a:pPr>
          </a:p>
        </p:txBody>
      </p:sp>
      <p:grpSp>
        <p:nvGrpSpPr>
          <p:cNvPr id="361" name="成组"/>
          <p:cNvGrpSpPr/>
          <p:nvPr/>
        </p:nvGrpSpPr>
        <p:grpSpPr>
          <a:xfrm>
            <a:off x="-391195" y="-2"/>
            <a:ext cx="1417774" cy="723903"/>
            <a:chOff x="0" y="0"/>
            <a:chExt cx="1417773" cy="723901"/>
          </a:xfrm>
        </p:grpSpPr>
        <p:sp>
          <p:nvSpPr>
            <p:cNvPr id="355" name="形状"/>
            <p:cNvSpPr/>
            <p:nvPr/>
          </p:nvSpPr>
          <p:spPr>
            <a:xfrm>
              <a:off x="525703" y="0"/>
              <a:ext cx="278919" cy="723902"/>
            </a:xfrm>
            <a:custGeom>
              <a:rect l="0" t="0" r="r" b="b"/>
              <a:pathLst>
                <a:path w="278919" h="723902" fill="norm" stroke="1">
                  <a:moveTo>
                    <a:pt x="180975" y="0"/>
                  </a:moveTo>
                  <a:lnTo>
                    <a:pt x="278919" y="0"/>
                  </a:lnTo>
                  <a:lnTo>
                    <a:pt x="97944" y="723902"/>
                  </a:lnTo>
                  <a:lnTo>
                    <a:pt x="0" y="723902"/>
                  </a:lnTo>
                  <a:close/>
                </a:path>
              </a:pathLst>
            </a:custGeom>
            <a:solidFill>
              <a:srgbClr val="FFC200"/>
            </a:solidFill>
            <a:ln>
              <a:noFill/>
            </a:ln>
          </p:spPr>
          <p:txBody>
            <a:bodyPr wrap="square" lIns="45719" tIns="45719" rIns="45719" bIns="45719" numCol="1" anchor="ctr"/>
            <a:lstStyle/>
            <a:p>
              <a:pPr algn="ctr">
                <a:defRPr>
                  <a:solidFill>
                    <a:srgbClr val="FFFFFF"/>
                  </a:solidFill>
                </a:defRPr>
              </a:pPr>
            </a:p>
          </p:txBody>
        </p:sp>
        <p:sp>
          <p:nvSpPr>
            <p:cNvPr id="356" name="形状"/>
            <p:cNvSpPr/>
            <p:nvPr/>
          </p:nvSpPr>
          <p:spPr>
            <a:xfrm>
              <a:off x="678991" y="0"/>
              <a:ext cx="278919" cy="723902"/>
            </a:xfrm>
            <a:custGeom>
              <a:rect l="0" t="0" r="r" b="b"/>
              <a:pathLst>
                <a:path w="278919" h="723902" fill="norm" stroke="1">
                  <a:moveTo>
                    <a:pt x="180975" y="0"/>
                  </a:moveTo>
                  <a:lnTo>
                    <a:pt x="278919" y="0"/>
                  </a:lnTo>
                  <a:lnTo>
                    <a:pt x="97944" y="723902"/>
                  </a:lnTo>
                  <a:lnTo>
                    <a:pt x="0" y="723902"/>
                  </a:lnTo>
                  <a:close/>
                </a:path>
              </a:pathLst>
            </a:custGeom>
            <a:solidFill>
              <a:srgbClr val="FFC200"/>
            </a:solidFill>
            <a:ln>
              <a:noFill/>
            </a:ln>
          </p:spPr>
          <p:txBody>
            <a:bodyPr wrap="square" lIns="45719" tIns="45719" rIns="45719" bIns="45719" numCol="1" anchor="ctr"/>
            <a:lstStyle/>
            <a:p>
              <a:pPr algn="ctr">
                <a:defRPr>
                  <a:solidFill>
                    <a:srgbClr val="FFFFFF"/>
                  </a:solidFill>
                </a:defRPr>
              </a:pPr>
            </a:p>
          </p:txBody>
        </p:sp>
        <p:sp>
          <p:nvSpPr>
            <p:cNvPr id="357" name="形状"/>
            <p:cNvSpPr/>
            <p:nvPr/>
          </p:nvSpPr>
          <p:spPr>
            <a:xfrm>
              <a:off x="832279" y="0"/>
              <a:ext cx="278919" cy="723902"/>
            </a:xfrm>
            <a:custGeom>
              <a:rect l="0" t="0" r="r" b="b"/>
              <a:pathLst>
                <a:path w="278919" h="723902" fill="norm" stroke="1">
                  <a:moveTo>
                    <a:pt x="180975" y="0"/>
                  </a:moveTo>
                  <a:lnTo>
                    <a:pt x="278919" y="0"/>
                  </a:lnTo>
                  <a:lnTo>
                    <a:pt x="97944" y="723902"/>
                  </a:lnTo>
                  <a:lnTo>
                    <a:pt x="0" y="723902"/>
                  </a:lnTo>
                  <a:close/>
                </a:path>
              </a:pathLst>
            </a:custGeom>
            <a:solidFill>
              <a:srgbClr val="FFC200"/>
            </a:solidFill>
            <a:ln>
              <a:noFill/>
            </a:ln>
          </p:spPr>
          <p:txBody>
            <a:bodyPr wrap="square" lIns="45719" tIns="45719" rIns="45719" bIns="45719" numCol="1" anchor="ctr"/>
            <a:lstStyle/>
            <a:p>
              <a:pPr algn="ctr">
                <a:defRPr>
                  <a:solidFill>
                    <a:srgbClr val="FFFFFF"/>
                  </a:solidFill>
                </a:defRPr>
              </a:pPr>
            </a:p>
          </p:txBody>
        </p:sp>
        <p:sp>
          <p:nvSpPr>
            <p:cNvPr id="358" name="形状"/>
            <p:cNvSpPr/>
            <p:nvPr/>
          </p:nvSpPr>
          <p:spPr>
            <a:xfrm>
              <a:off x="985567" y="0"/>
              <a:ext cx="278919" cy="723902"/>
            </a:xfrm>
            <a:custGeom>
              <a:rect l="0" t="0" r="r" b="b"/>
              <a:pathLst>
                <a:path w="278919" h="723902" fill="norm" stroke="1">
                  <a:moveTo>
                    <a:pt x="180975" y="0"/>
                  </a:moveTo>
                  <a:lnTo>
                    <a:pt x="278919" y="0"/>
                  </a:lnTo>
                  <a:lnTo>
                    <a:pt x="97944" y="723902"/>
                  </a:lnTo>
                  <a:lnTo>
                    <a:pt x="0" y="723902"/>
                  </a:lnTo>
                  <a:close/>
                </a:path>
              </a:pathLst>
            </a:custGeom>
            <a:solidFill>
              <a:srgbClr val="FFC200"/>
            </a:solidFill>
            <a:ln>
              <a:noFill/>
            </a:ln>
          </p:spPr>
          <p:txBody>
            <a:bodyPr wrap="square" lIns="45719" tIns="45719" rIns="45719" bIns="45719" numCol="1" anchor="ctr"/>
            <a:lstStyle/>
            <a:p>
              <a:pPr algn="ctr">
                <a:defRPr>
                  <a:solidFill>
                    <a:srgbClr val="FFFFFF"/>
                  </a:solidFill>
                </a:defRPr>
              </a:pPr>
            </a:p>
          </p:txBody>
        </p:sp>
        <p:sp>
          <p:nvSpPr>
            <p:cNvPr id="359" name="形状"/>
            <p:cNvSpPr/>
            <p:nvPr/>
          </p:nvSpPr>
          <p:spPr>
            <a:xfrm>
              <a:off x="1138856" y="0"/>
              <a:ext cx="278919" cy="723902"/>
            </a:xfrm>
            <a:custGeom>
              <a:rect l="0" t="0" r="r" b="b"/>
              <a:pathLst>
                <a:path w="278919" h="723902" fill="norm" stroke="1">
                  <a:moveTo>
                    <a:pt x="180975" y="0"/>
                  </a:moveTo>
                  <a:lnTo>
                    <a:pt x="278919" y="0"/>
                  </a:lnTo>
                  <a:lnTo>
                    <a:pt x="97944" y="723902"/>
                  </a:lnTo>
                  <a:lnTo>
                    <a:pt x="0" y="723902"/>
                  </a:lnTo>
                  <a:close/>
                </a:path>
              </a:pathLst>
            </a:custGeom>
            <a:solidFill>
              <a:srgbClr val="FFC200"/>
            </a:solidFill>
            <a:ln>
              <a:noFill/>
            </a:ln>
          </p:spPr>
          <p:txBody>
            <a:bodyPr wrap="square" lIns="45719" tIns="45719" rIns="45719" bIns="45719" numCol="1" anchor="ctr"/>
            <a:lstStyle/>
            <a:p>
              <a:pPr algn="ctr">
                <a:defRPr>
                  <a:solidFill>
                    <a:srgbClr val="FFFFFF"/>
                  </a:solidFill>
                </a:defRPr>
              </a:pPr>
            </a:p>
          </p:txBody>
        </p:sp>
        <p:sp>
          <p:nvSpPr>
            <p:cNvPr id="360" name="形状"/>
            <p:cNvSpPr/>
            <p:nvPr/>
          </p:nvSpPr>
          <p:spPr>
            <a:xfrm>
              <a:off x="0" y="-1"/>
              <a:ext cx="651334" cy="723903"/>
            </a:xfrm>
            <a:custGeom>
              <a:rect l="0" t="0" r="r" b="b"/>
              <a:pathLst>
                <a:path w="651334" h="723903" fill="norm" stroke="1">
                  <a:moveTo>
                    <a:pt x="180986" y="0"/>
                  </a:moveTo>
                  <a:lnTo>
                    <a:pt x="651334" y="0"/>
                  </a:lnTo>
                  <a:lnTo>
                    <a:pt x="470348" y="723903"/>
                  </a:lnTo>
                  <a:lnTo>
                    <a:pt x="0" y="723903"/>
                  </a:lnTo>
                  <a:close/>
                </a:path>
              </a:pathLst>
            </a:custGeom>
            <a:solidFill>
              <a:srgbClr val="FFC200"/>
            </a:solidFill>
            <a:ln>
              <a:noFill/>
            </a:ln>
          </p:spPr>
          <p:txBody>
            <a:bodyPr wrap="square" lIns="45719" tIns="45719" rIns="45719" bIns="45719" numCol="1" anchor="ctr"/>
            <a:lstStyle/>
            <a:p>
              <a:pPr algn="ctr">
                <a:defRPr>
                  <a:solidFill>
                    <a:srgbClr val="FFFFFF"/>
                  </a:solidFill>
                </a:defRPr>
              </a:pPr>
            </a:p>
          </p:txBody>
        </p:sp>
      </p:grpSp>
      <p:sp>
        <p:nvSpPr>
          <p:cNvPr id="362" name="线条"/>
          <p:cNvSpPr/>
          <p:nvPr/>
        </p:nvSpPr>
        <p:spPr>
          <a:xfrm>
            <a:off x="1026579" y="549329"/>
            <a:ext cx="11165421" cy="1"/>
          </a:xfrm>
          <a:prstGeom prst="line">
            <a:avLst/>
          </a:prstGeom>
          <a:ln w="28575">
            <a:solidFill>
              <a:srgbClr val="323F4F"/>
            </a:solidFill>
            <a:miter/>
          </a:ln>
        </p:spPr>
        <p:txBody>
          <a:bodyPr lIns="0" tIns="0" rIns="0" bIns="0"/>
          <a:lstStyle/>
          <a:p>
            <a:pPr>
              <a:defRPr sz="1200">
                <a:latin typeface="Helvetica"/>
                <a:ea typeface="Helvetica"/>
              </a:defRPr>
            </a:pPr>
          </a:p>
        </p:txBody>
      </p:sp>
      <p:sp>
        <p:nvSpPr>
          <p:cNvPr id="363" name="标题文字添加"/>
          <p:cNvSpPr txBox="1"/>
          <p:nvPr/>
        </p:nvSpPr>
        <p:spPr>
          <a:xfrm>
            <a:off x="1111041" y="683638"/>
            <a:ext cx="2542541" cy="662941"/>
          </a:xfrm>
          <a:prstGeom prst="rect">
            <a:avLst/>
          </a:prstGeom>
          <a:ln w="12700">
            <a:miter/>
          </a:ln>
        </p:spPr>
        <p:txBody>
          <a:bodyPr wrap="none" lIns="45719" rIns="45719">
            <a:spAutoFit/>
          </a:bodyPr>
          <a:lstStyle>
            <a:lvl1pPr lvl="0" algn="ctr">
              <a:defRPr sz="3200" b="1">
                <a:solidFill>
                  <a:srgbClr val="44546A"/>
                </a:solidFill>
                <a:latin typeface="Helvetica"/>
                <a:ea typeface="Helvetica"/>
              </a:defRPr>
            </a:lvl1pPr>
          </a:lstStyle>
          <a:p>
            <a:pPr>
              <a:defRPr>
                <a:latin typeface="Century Gothic"/>
                <a:ea typeface="Century Gothic"/>
              </a:defRPr>
            </a:pPr>
            <a:r>
              <a:rPr>
                <a:latin typeface="Helvetica"/>
                <a:ea typeface="Helvetica"/>
              </a:rPr>
              <a:t>标题文字添加</a:t>
            </a:r>
          </a:p>
        </p:txBody>
      </p:sp>
      <p:sp>
        <p:nvSpPr>
          <p:cNvPr id="364" name="The user can demonstrate on a projector or computer, or print the presentation and make it into a film to be used"/>
          <p:cNvSpPr txBox="1"/>
          <p:nvPr/>
        </p:nvSpPr>
        <p:spPr>
          <a:xfrm>
            <a:off x="3838333" y="768276"/>
            <a:ext cx="5080001" cy="396241"/>
          </a:xfrm>
          <a:prstGeom prst="rect">
            <a:avLst/>
          </a:prstGeom>
          <a:ln w="12700">
            <a:miter/>
          </a:ln>
        </p:spPr>
        <p:txBody>
          <a:bodyPr lIns="45719" rIns="45719">
            <a:spAutoFit/>
          </a:bodyPr>
          <a:lstStyle>
            <a:lvl1pPr lvl="0">
              <a:defRPr sz="1000">
                <a:solidFill>
                  <a:srgbClr val="A6A6A6"/>
                </a:solidFill>
                <a:latin typeface="Century Gothic"/>
                <a:ea typeface="Century Gothic"/>
              </a:defRPr>
            </a:lvl1pPr>
          </a:lstStyle>
          <a:p>
            <a:r>
              <a:t>The user can demonstrate on a projector or computer, or print the presentation and make it into a film to be used</a:t>
            </a:r>
          </a:p>
        </p:txBody>
      </p:sp>
    </p:spTree>
  </p:cSld>
  <p:clrMapOvr>
    <a:masterClrMapping/>
  </p:clrMapOvr>
  <p:timing>
    <p:tnLst>
      <p:par>
        <p:cTn id="1" dur="indefinite" restart="never" fill="hold" nodeType="tmRoot">
          <p:childTnLst>
            <p:seq>
              <p:cTn id="2" dur="indefinite" fill="hold" nodeType="mainSeq">
                <p:childTnLst>
                  <p:par>
                    <p:cTn id="3" fill="hold">
                      <p:stCondLst>
                        <p:cond delay="indefinite"/>
                        <p:cond evt="onBegin">
                          <p:tn val="2"/>
                        </p:cond>
                      </p:stCondLst>
                      <p:childTnLst>
                        <p:par>
                          <p:cTn id="4" fill="hold">
                            <p:stCondLst>
                              <p:cond delay="0"/>
                            </p:stCondLst>
                            <p:childTnLst>
                              <p:par>
                                <p:cTn id="5" presetID="10" presetClass="entr" presetSubtype="0" fill="hold" nodeType="afterEffect">
                                  <p:stCondLst>
                                    <p:cond delay="0"/>
                                  </p:stCondLst>
                                  <p:childTnLst>
                                    <p:set>
                                      <p:cBhvr>
                                        <p:cTn dur="1" fill="hold">
                                          <p:stCondLst>
                                            <p:cond delay="0"/>
                                          </p:stCondLst>
                                        </p:cTn>
                                        <p:tgtEl>
                                          <p:spTgt spid="341"/>
                                        </p:tgtEl>
                                        <p:attrNameLst>
                                          <p:attrName>style.visibility</p:attrName>
                                        </p:attrNameLst>
                                      </p:cBhvr>
                                      <p:to>
                                        <p:strVal val="visible"/>
                                      </p:to>
                                    </p:set>
                                    <p:animEffect transition="in" filter="fade">
                                      <p:cBhvr>
                                        <p:cTn dur="500"/>
                                        <p:tgtEl>
                                          <p:spTgt spid="341"/>
                                        </p:tgtEl>
                                      </p:cBhvr>
                                    </p:animEffect>
                                  </p:childTnLst>
                                </p:cTn>
                              </p:par>
                            </p:childTnLst>
                          </p:cTn>
                        </p:par>
                        <p:par>
                          <p:cTn id="9" fill="hold">
                            <p:stCondLst>
                              <p:cond delay="500"/>
                            </p:stCondLst>
                            <p:childTnLst>
                              <p:par>
                                <p:cTn id="10" presetID="10" presetClass="entr" presetSubtype="0" fill="hold" nodeType="afterEffect">
                                  <p:stCondLst>
                                    <p:cond delay="0"/>
                                  </p:stCondLst>
                                  <p:childTnLst>
                                    <p:set>
                                      <p:cBhvr>
                                        <p:cTn dur="1" fill="hold">
                                          <p:stCondLst>
                                            <p:cond delay="0"/>
                                          </p:stCondLst>
                                        </p:cTn>
                                        <p:tgtEl>
                                          <p:spTgt spid="344"/>
                                        </p:tgtEl>
                                        <p:attrNameLst>
                                          <p:attrName>style.visibility</p:attrName>
                                        </p:attrNameLst>
                                      </p:cBhvr>
                                      <p:to>
                                        <p:strVal val="visible"/>
                                      </p:to>
                                    </p:set>
                                    <p:animEffect transition="in" filter="fade">
                                      <p:cBhvr>
                                        <p:cTn dur="500"/>
                                        <p:tgtEl>
                                          <p:spTgt spid="344"/>
                                        </p:tgtEl>
                                      </p:cBhvr>
                                    </p:animEffect>
                                  </p:childTnLst>
                                </p:cTn>
                              </p:par>
                            </p:childTnLst>
                          </p:cTn>
                        </p:par>
                        <p:par>
                          <p:cTn id="16" fill="hold">
                            <p:stCondLst>
                              <p:cond delay="1000"/>
                            </p:stCondLst>
                            <p:childTnLst>
                              <p:par>
                                <p:cTn id="17" presetID="10" presetClass="entr" presetSubtype="0" fill="hold" nodeType="afterEffect">
                                  <p:stCondLst>
                                    <p:cond delay="0"/>
                                  </p:stCondLst>
                                  <p:childTnLst>
                                    <p:set>
                                      <p:cBhvr>
                                        <p:cTn dur="1" fill="hold">
                                          <p:stCondLst>
                                            <p:cond delay="0"/>
                                          </p:stCondLst>
                                        </p:cTn>
                                        <p:tgtEl>
                                          <p:spTgt spid="353"/>
                                        </p:tgtEl>
                                        <p:attrNameLst>
                                          <p:attrName>style.visibility</p:attrName>
                                        </p:attrNameLst>
                                      </p:cBhvr>
                                      <p:to>
                                        <p:strVal val="visible"/>
                                      </p:to>
                                    </p:set>
                                    <p:animEffect transition="in" filter="fade">
                                      <p:cBhvr>
                                        <p:cTn dur="500"/>
                                        <p:tgtEl>
                                          <p:spTgt spid="353"/>
                                        </p:tgtEl>
                                      </p:cBhvr>
                                    </p:animEffect>
                                  </p:childTnLst>
                                </p:cTn>
                              </p:par>
                            </p:childTnLst>
                          </p:cTn>
                        </p:par>
                        <p:par>
                          <p:cTn id="23" fill="hold">
                            <p:stCondLst>
                              <p:cond delay="1500"/>
                            </p:stCondLst>
                            <p:childTnLst>
                              <p:par>
                                <p:cTn id="24" presetID="10" presetClass="entr" presetSubtype="0" fill="hold" nodeType="afterEffect">
                                  <p:stCondLst>
                                    <p:cond delay="0"/>
                                  </p:stCondLst>
                                  <p:childTnLst>
                                    <p:set>
                                      <p:cBhvr>
                                        <p:cTn dur="1" fill="hold">
                                          <p:stCondLst>
                                            <p:cond delay="0"/>
                                          </p:stCondLst>
                                        </p:cTn>
                                        <p:tgtEl>
                                          <p:spTgt spid="350"/>
                                        </p:tgtEl>
                                        <p:attrNameLst>
                                          <p:attrName>style.visibility</p:attrName>
                                        </p:attrNameLst>
                                      </p:cBhvr>
                                      <p:to>
                                        <p:strVal val="visible"/>
                                      </p:to>
                                    </p:set>
                                    <p:animEffect transition="in" filter="fade">
                                      <p:cBhvr>
                                        <p:cTn dur="500"/>
                                        <p:tgtEl>
                                          <p:spTgt spid="350"/>
                                        </p:tgtEl>
                                      </p:cBhvr>
                                    </p:animEffect>
                                  </p:childTnLst>
                                </p:cTn>
                              </p:par>
                            </p:childTnLst>
                          </p:cTn>
                        </p:par>
                        <p:par>
                          <p:cTn id="30" fill="hold">
                            <p:stCondLst>
                              <p:cond delay="2000"/>
                            </p:stCondLst>
                            <p:childTnLst>
                              <p:par>
                                <p:cTn id="31" presetID="10" presetClass="entr" presetSubtype="0" fill="hold" nodeType="afterEffect">
                                  <p:stCondLst>
                                    <p:cond delay="0"/>
                                  </p:stCondLst>
                                  <p:childTnLst>
                                    <p:set>
                                      <p:cBhvr>
                                        <p:cTn dur="1" fill="hold">
                                          <p:stCondLst>
                                            <p:cond delay="0"/>
                                          </p:stCondLst>
                                        </p:cTn>
                                        <p:tgtEl>
                                          <p:spTgt spid="347"/>
                                        </p:tgtEl>
                                        <p:attrNameLst>
                                          <p:attrName>style.visibility</p:attrName>
                                        </p:attrNameLst>
                                      </p:cBhvr>
                                      <p:to>
                                        <p:strVal val="visible"/>
                                      </p:to>
                                    </p:set>
                                    <p:animEffect transition="in" filter="fade">
                                      <p:cBhvr>
                                        <p:cTn dur="500"/>
                                        <p:tgtEl>
                                          <p:spTgt spid="3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1">
  <p:cSld>
    <p:spTree>
      <p:nvGrpSpPr>
        <p:cNvPr id="1" name=""/>
        <p:cNvGrpSpPr/>
        <p:nvPr/>
      </p:nvGrpSpPr>
      <p:grpSpPr>
        <a:xfrm>
          <a:off x="0" y="0"/>
          <a:ext cx="0" cy="0"/>
          <a:chOff x="0" y="0"/>
          <a:chExt cx="0" cy="0"/>
        </a:xfrm>
      </p:grpSpPr>
      <p:grpSp>
        <p:nvGrpSpPr>
          <p:cNvPr id="370" name="成组"/>
          <p:cNvGrpSpPr/>
          <p:nvPr/>
        </p:nvGrpSpPr>
        <p:grpSpPr>
          <a:xfrm>
            <a:off x="7825823" y="1616766"/>
            <a:ext cx="2537377" cy="2535453"/>
            <a:chOff x="0" y="0"/>
            <a:chExt cx="2537376" cy="2535452"/>
          </a:xfrm>
        </p:grpSpPr>
        <p:sp>
          <p:nvSpPr>
            <p:cNvPr id="366" name="圆形"/>
            <p:cNvSpPr/>
            <p:nvPr/>
          </p:nvSpPr>
          <p:spPr>
            <a:xfrm>
              <a:off x="-1" y="-1"/>
              <a:ext cx="2537378" cy="2535454"/>
            </a:xfrm>
            <a:prstGeom prst="ellipse">
              <a:avLst/>
            </a:prstGeom>
            <a:noFill/>
            <a:ln w="3175" cap="flat">
              <a:solidFill>
                <a:srgbClr val="323F4F"/>
              </a:solidFill>
              <a:prstDash val="solid"/>
              <a:miter/>
            </a:ln>
          </p:spPr>
          <p:txBody>
            <a:bodyPr wrap="square" lIns="45719" tIns="45719" rIns="45719" bIns="45719" numCol="1" anchor="ctr"/>
            <a:lstStyle/>
            <a:p>
              <a:pPr algn="ctr">
                <a:defRPr>
                  <a:solidFill>
                    <a:srgbClr val="595959"/>
                  </a:solidFill>
                </a:defRPr>
              </a:pPr>
            </a:p>
          </p:txBody>
        </p:sp>
        <p:sp>
          <p:nvSpPr>
            <p:cNvPr id="367" name="01"/>
            <p:cNvSpPr txBox="1"/>
            <p:nvPr/>
          </p:nvSpPr>
          <p:spPr>
            <a:xfrm>
              <a:off x="761999" y="375434"/>
              <a:ext cx="1002046" cy="1031241"/>
            </a:xfrm>
            <a:prstGeom prst="rect">
              <a:avLst/>
            </a:prstGeom>
            <a:noFill/>
            <a:ln>
              <a:noFill/>
            </a:ln>
          </p:spPr>
          <p:txBody>
            <a:bodyPr wrap="none" lIns="45719" tIns="45719" rIns="45719" bIns="45719" numCol="1" anchor="t">
              <a:spAutoFit/>
            </a:bodyPr>
            <a:lstStyle>
              <a:lvl1pPr lvl="0">
                <a:defRPr sz="5300">
                  <a:solidFill>
                    <a:srgbClr val="323F4F"/>
                  </a:solidFill>
                  <a:latin typeface="Arial Black"/>
                  <a:ea typeface="Arial Black"/>
                </a:defRPr>
              </a:lvl1pPr>
            </a:lstStyle>
            <a:p>
              <a:r>
                <a:t>01</a:t>
              </a:r>
            </a:p>
          </p:txBody>
        </p:sp>
        <p:sp>
          <p:nvSpPr>
            <p:cNvPr id="368" name="this is a dummy text. enter your own text here. this is a sample text."/>
            <p:cNvSpPr txBox="1"/>
            <p:nvPr/>
          </p:nvSpPr>
          <p:spPr>
            <a:xfrm>
              <a:off x="410485" y="1510477"/>
              <a:ext cx="1859757" cy="506386"/>
            </a:xfrm>
            <a:prstGeom prst="rect">
              <a:avLst/>
            </a:prstGeom>
            <a:noFill/>
            <a:ln>
              <a:noFill/>
            </a:ln>
          </p:spPr>
          <p:txBody>
            <a:bodyPr wrap="square" lIns="45719" tIns="45719" rIns="45719" bIns="45719" numCol="1" anchor="t">
              <a:spAutoFit/>
            </a:bodyPr>
            <a:lstStyle>
              <a:lvl1pPr lvl="0" algn="ctr">
                <a:defRPr sz="1000">
                  <a:solidFill>
                    <a:srgbClr val="595959"/>
                  </a:solidFill>
                </a:defRPr>
              </a:lvl1pPr>
            </a:lstStyle>
            <a:p>
              <a:r>
                <a:t>this is a dummy text. enter your own text here. this is a sample text.</a:t>
              </a:r>
            </a:p>
          </p:txBody>
        </p:sp>
        <p:sp>
          <p:nvSpPr>
            <p:cNvPr id="369" name="Add Title In Here"/>
            <p:cNvSpPr txBox="1"/>
            <p:nvPr/>
          </p:nvSpPr>
          <p:spPr>
            <a:xfrm>
              <a:off x="278591" y="1181117"/>
              <a:ext cx="1916310" cy="350662"/>
            </a:xfrm>
            <a:prstGeom prst="rect">
              <a:avLst/>
            </a:prstGeom>
            <a:noFill/>
            <a:ln>
              <a:noFill/>
            </a:ln>
          </p:spPr>
          <p:txBody>
            <a:bodyPr wrap="none" lIns="45719" tIns="45719" rIns="45719" bIns="45719" numCol="1" anchor="t">
              <a:spAutoFit/>
            </a:bodyPr>
            <a:lstStyle>
              <a:lvl1pPr lvl="0">
                <a:defRPr b="1">
                  <a:solidFill>
                    <a:srgbClr val="595959"/>
                  </a:solidFill>
                </a:defRPr>
              </a:lvl1pPr>
            </a:lstStyle>
            <a:p>
              <a:r>
                <a:t>Add Title In Here</a:t>
              </a:r>
            </a:p>
          </p:txBody>
        </p:sp>
      </p:grpSp>
      <p:grpSp>
        <p:nvGrpSpPr>
          <p:cNvPr id="376" name="成组"/>
          <p:cNvGrpSpPr/>
          <p:nvPr/>
        </p:nvGrpSpPr>
        <p:grpSpPr>
          <a:xfrm>
            <a:off x="7291916" y="3820540"/>
            <a:ext cx="2298701" cy="2298701"/>
            <a:chOff x="0" y="0"/>
            <a:chExt cx="2298700" cy="2298700"/>
          </a:xfrm>
        </p:grpSpPr>
        <p:sp>
          <p:nvSpPr>
            <p:cNvPr id="371" name="圆形"/>
            <p:cNvSpPr/>
            <p:nvPr/>
          </p:nvSpPr>
          <p:spPr>
            <a:xfrm>
              <a:off x="0" y="0"/>
              <a:ext cx="2298701" cy="2298700"/>
            </a:xfrm>
            <a:prstGeom prst="ellipse">
              <a:avLst/>
            </a:prstGeom>
            <a:noFill/>
            <a:ln w="3175" cap="flat">
              <a:solidFill>
                <a:srgbClr val="323F4F">
                  <a:alpha val="89000"/>
                </a:srgbClr>
              </a:solidFill>
              <a:prstDash val="solid"/>
              <a:miter/>
            </a:ln>
          </p:spPr>
          <p:txBody>
            <a:bodyPr wrap="square" lIns="45719" tIns="45719" rIns="45719" bIns="45719" numCol="1" anchor="ctr"/>
            <a:lstStyle/>
            <a:p>
              <a:pPr algn="ctr">
                <a:defRPr>
                  <a:solidFill>
                    <a:srgbClr val="595959"/>
                  </a:solidFill>
                </a:defRPr>
              </a:pPr>
            </a:p>
          </p:txBody>
        </p:sp>
        <p:grpSp>
          <p:nvGrpSpPr>
            <p:cNvPr id="375" name="成组"/>
            <p:cNvGrpSpPr/>
            <p:nvPr/>
          </p:nvGrpSpPr>
          <p:grpSpPr>
            <a:xfrm>
              <a:off x="192410" y="330201"/>
              <a:ext cx="1875601" cy="1435998"/>
              <a:chOff x="0" y="0"/>
              <a:chExt cx="1875599" cy="1435996"/>
            </a:xfrm>
          </p:grpSpPr>
          <p:sp>
            <p:nvSpPr>
              <p:cNvPr id="372" name="02"/>
              <p:cNvSpPr txBox="1"/>
              <p:nvPr/>
            </p:nvSpPr>
            <p:spPr>
              <a:xfrm>
                <a:off x="423538" y="0"/>
                <a:ext cx="815689" cy="840740"/>
              </a:xfrm>
              <a:prstGeom prst="rect">
                <a:avLst/>
              </a:prstGeom>
              <a:noFill/>
              <a:ln>
                <a:noFill/>
              </a:ln>
            </p:spPr>
            <p:txBody>
              <a:bodyPr wrap="none" lIns="45719" tIns="45719" rIns="45719" bIns="45719" numCol="1" anchor="t">
                <a:spAutoFit/>
              </a:bodyPr>
              <a:lstStyle>
                <a:lvl1pPr lvl="0">
                  <a:defRPr sz="4200">
                    <a:solidFill>
                      <a:srgbClr val="323F4F"/>
                    </a:solidFill>
                    <a:latin typeface="Arial Black"/>
                    <a:ea typeface="Arial Black"/>
                  </a:defRPr>
                </a:lvl1pPr>
              </a:lstStyle>
              <a:p>
                <a:r>
                  <a:t>02</a:t>
                </a:r>
              </a:p>
            </p:txBody>
          </p:sp>
          <p:sp>
            <p:nvSpPr>
              <p:cNvPr id="373" name="this is a dummy text. enter your own text here. this is a sample text."/>
              <p:cNvSpPr txBox="1"/>
              <p:nvPr/>
            </p:nvSpPr>
            <p:spPr>
              <a:xfrm>
                <a:off x="17486" y="929611"/>
                <a:ext cx="1858114" cy="506386"/>
              </a:xfrm>
              <a:prstGeom prst="rect">
                <a:avLst/>
              </a:prstGeom>
              <a:noFill/>
              <a:ln>
                <a:noFill/>
              </a:ln>
            </p:spPr>
            <p:txBody>
              <a:bodyPr wrap="square" lIns="45719" tIns="45719" rIns="45719" bIns="45719" numCol="1" anchor="t">
                <a:spAutoFit/>
              </a:bodyPr>
              <a:lstStyle>
                <a:lvl1pPr lvl="0" algn="ctr">
                  <a:defRPr sz="1000">
                    <a:solidFill>
                      <a:srgbClr val="595959"/>
                    </a:solidFill>
                  </a:defRPr>
                </a:lvl1pPr>
              </a:lstStyle>
              <a:p>
                <a:r>
                  <a:t>this is a dummy text. enter your own text here. this is a sample text.</a:t>
                </a:r>
              </a:p>
            </p:txBody>
          </p:sp>
          <p:sp>
            <p:nvSpPr>
              <p:cNvPr id="374" name="Add Title In Here"/>
              <p:cNvSpPr txBox="1"/>
              <p:nvPr/>
            </p:nvSpPr>
            <p:spPr>
              <a:xfrm>
                <a:off x="0" y="663774"/>
                <a:ext cx="1714957" cy="313393"/>
              </a:xfrm>
              <a:prstGeom prst="rect">
                <a:avLst/>
              </a:prstGeom>
              <a:noFill/>
              <a:ln>
                <a:noFill/>
              </a:ln>
            </p:spPr>
            <p:txBody>
              <a:bodyPr wrap="none" lIns="45719" tIns="45719" rIns="45719" bIns="45719" numCol="1" anchor="t">
                <a:spAutoFit/>
              </a:bodyPr>
              <a:lstStyle>
                <a:lvl1pPr lvl="0">
                  <a:defRPr sz="1600" b="1">
                    <a:solidFill>
                      <a:srgbClr val="595959"/>
                    </a:solidFill>
                  </a:defRPr>
                </a:lvl1pPr>
              </a:lstStyle>
              <a:p>
                <a:r>
                  <a:t>Add Title In Here</a:t>
                </a:r>
              </a:p>
            </p:txBody>
          </p:sp>
        </p:grpSp>
      </p:grpSp>
      <p:grpSp>
        <p:nvGrpSpPr>
          <p:cNvPr id="381" name="成组"/>
          <p:cNvGrpSpPr/>
          <p:nvPr/>
        </p:nvGrpSpPr>
        <p:grpSpPr>
          <a:xfrm>
            <a:off x="6170076" y="2290187"/>
            <a:ext cx="1805527" cy="1805526"/>
            <a:chOff x="0" y="0"/>
            <a:chExt cx="1805525" cy="1805525"/>
          </a:xfrm>
        </p:grpSpPr>
        <p:sp>
          <p:nvSpPr>
            <p:cNvPr id="377" name="圆形"/>
            <p:cNvSpPr/>
            <p:nvPr/>
          </p:nvSpPr>
          <p:spPr>
            <a:xfrm>
              <a:off x="0" y="0"/>
              <a:ext cx="1805526" cy="1805526"/>
            </a:xfrm>
            <a:prstGeom prst="ellipse">
              <a:avLst/>
            </a:prstGeom>
            <a:noFill/>
            <a:ln w="3175" cap="flat">
              <a:solidFill>
                <a:srgbClr val="FFC200"/>
              </a:solidFill>
              <a:prstDash val="solid"/>
              <a:miter/>
            </a:ln>
          </p:spPr>
          <p:txBody>
            <a:bodyPr wrap="square" lIns="45719" tIns="45719" rIns="45719" bIns="45719" numCol="1" anchor="ctr"/>
            <a:lstStyle/>
            <a:p>
              <a:pPr algn="ctr">
                <a:defRPr>
                  <a:solidFill>
                    <a:srgbClr val="595959"/>
                  </a:solidFill>
                </a:defRPr>
              </a:pPr>
            </a:p>
          </p:txBody>
        </p:sp>
        <p:grpSp>
          <p:nvGrpSpPr>
            <p:cNvPr id="380" name="成组"/>
            <p:cNvGrpSpPr/>
            <p:nvPr/>
          </p:nvGrpSpPr>
          <p:grpSpPr>
            <a:xfrm>
              <a:off x="285464" y="387352"/>
              <a:ext cx="1050067" cy="866054"/>
              <a:chOff x="0" y="0"/>
              <a:chExt cx="1050066" cy="866052"/>
            </a:xfrm>
          </p:grpSpPr>
          <p:sp>
            <p:nvSpPr>
              <p:cNvPr id="378" name="03"/>
              <p:cNvSpPr txBox="1"/>
              <p:nvPr/>
            </p:nvSpPr>
            <p:spPr>
              <a:xfrm>
                <a:off x="118826" y="0"/>
                <a:ext cx="815688" cy="840740"/>
              </a:xfrm>
              <a:prstGeom prst="rect">
                <a:avLst/>
              </a:prstGeom>
              <a:noFill/>
              <a:ln>
                <a:noFill/>
              </a:ln>
            </p:spPr>
            <p:txBody>
              <a:bodyPr wrap="none" lIns="45719" tIns="45719" rIns="45719" bIns="45719" numCol="1" anchor="t">
                <a:spAutoFit/>
              </a:bodyPr>
              <a:lstStyle>
                <a:lvl1pPr lvl="0">
                  <a:defRPr sz="4200">
                    <a:solidFill>
                      <a:srgbClr val="FFC200"/>
                    </a:solidFill>
                    <a:latin typeface="Arial Black"/>
                    <a:ea typeface="Arial Black"/>
                  </a:defRPr>
                </a:lvl1pPr>
              </a:lstStyle>
              <a:p>
                <a:r>
                  <a:t>03</a:t>
                </a:r>
              </a:p>
            </p:txBody>
          </p:sp>
          <p:sp>
            <p:nvSpPr>
              <p:cNvPr id="379" name="Add Title In Here"/>
              <p:cNvSpPr txBox="1"/>
              <p:nvPr/>
            </p:nvSpPr>
            <p:spPr>
              <a:xfrm>
                <a:off x="0" y="639067"/>
                <a:ext cx="1050067" cy="226986"/>
              </a:xfrm>
              <a:prstGeom prst="rect">
                <a:avLst/>
              </a:prstGeom>
              <a:noFill/>
              <a:ln>
                <a:noFill/>
              </a:ln>
            </p:spPr>
            <p:txBody>
              <a:bodyPr wrap="none" lIns="45719" tIns="45719" rIns="45719" bIns="45719" numCol="1" anchor="t">
                <a:spAutoFit/>
              </a:bodyPr>
              <a:lstStyle>
                <a:lvl1pPr lvl="0">
                  <a:defRPr sz="1000">
                    <a:solidFill>
                      <a:srgbClr val="595959"/>
                    </a:solidFill>
                  </a:defRPr>
                </a:lvl1pPr>
              </a:lstStyle>
              <a:p>
                <a:r>
                  <a:t>Add Title In Here</a:t>
                </a:r>
              </a:p>
            </p:txBody>
          </p:sp>
        </p:grpSp>
      </p:grpSp>
      <p:grpSp>
        <p:nvGrpSpPr>
          <p:cNvPr id="386" name="成组"/>
          <p:cNvGrpSpPr/>
          <p:nvPr/>
        </p:nvGrpSpPr>
        <p:grpSpPr>
          <a:xfrm>
            <a:off x="9429750" y="4584658"/>
            <a:ext cx="1593851" cy="1593851"/>
            <a:chOff x="0" y="0"/>
            <a:chExt cx="1593850" cy="1593850"/>
          </a:xfrm>
        </p:grpSpPr>
        <p:sp>
          <p:nvSpPr>
            <p:cNvPr id="382" name="圆形"/>
            <p:cNvSpPr/>
            <p:nvPr/>
          </p:nvSpPr>
          <p:spPr>
            <a:xfrm>
              <a:off x="0" y="0"/>
              <a:ext cx="1593851" cy="1593851"/>
            </a:xfrm>
            <a:prstGeom prst="ellipse">
              <a:avLst/>
            </a:prstGeom>
            <a:noFill/>
            <a:ln w="3175" cap="flat">
              <a:solidFill>
                <a:srgbClr val="FFC200">
                  <a:alpha val="80000"/>
                </a:srgbClr>
              </a:solidFill>
              <a:prstDash val="solid"/>
              <a:miter/>
            </a:ln>
          </p:spPr>
          <p:txBody>
            <a:bodyPr wrap="square" lIns="45719" tIns="45719" rIns="45719" bIns="45719" numCol="1" anchor="ctr"/>
            <a:lstStyle/>
            <a:p>
              <a:pPr algn="ctr">
                <a:defRPr>
                  <a:solidFill>
                    <a:srgbClr val="595959"/>
                  </a:solidFill>
                </a:defRPr>
              </a:pPr>
            </a:p>
          </p:txBody>
        </p:sp>
        <p:grpSp>
          <p:nvGrpSpPr>
            <p:cNvPr id="385" name="成组"/>
            <p:cNvGrpSpPr/>
            <p:nvPr/>
          </p:nvGrpSpPr>
          <p:grpSpPr>
            <a:xfrm>
              <a:off x="187781" y="264582"/>
              <a:ext cx="1050067" cy="789999"/>
              <a:chOff x="0" y="0"/>
              <a:chExt cx="1050066" cy="789997"/>
            </a:xfrm>
          </p:grpSpPr>
          <p:sp>
            <p:nvSpPr>
              <p:cNvPr id="383" name="04"/>
              <p:cNvSpPr txBox="1"/>
              <p:nvPr/>
            </p:nvSpPr>
            <p:spPr>
              <a:xfrm>
                <a:off x="169934" y="0"/>
                <a:ext cx="730980" cy="751840"/>
              </a:xfrm>
              <a:prstGeom prst="rect">
                <a:avLst/>
              </a:prstGeom>
              <a:noFill/>
              <a:ln>
                <a:noFill/>
              </a:ln>
            </p:spPr>
            <p:txBody>
              <a:bodyPr wrap="none" lIns="45719" tIns="45719" rIns="45719" bIns="45719" numCol="1" anchor="t">
                <a:spAutoFit/>
              </a:bodyPr>
              <a:lstStyle>
                <a:lvl1pPr lvl="0">
                  <a:defRPr sz="3700">
                    <a:solidFill>
                      <a:srgbClr val="FFC200"/>
                    </a:solidFill>
                    <a:latin typeface="Arial Black"/>
                    <a:ea typeface="Arial Black"/>
                  </a:defRPr>
                </a:lvl1pPr>
              </a:lstStyle>
              <a:p>
                <a:r>
                  <a:t>04</a:t>
                </a:r>
              </a:p>
            </p:txBody>
          </p:sp>
          <p:sp>
            <p:nvSpPr>
              <p:cNvPr id="384" name="Add Title In Here"/>
              <p:cNvSpPr txBox="1"/>
              <p:nvPr/>
            </p:nvSpPr>
            <p:spPr>
              <a:xfrm>
                <a:off x="0" y="563012"/>
                <a:ext cx="1050067" cy="226986"/>
              </a:xfrm>
              <a:prstGeom prst="rect">
                <a:avLst/>
              </a:prstGeom>
              <a:noFill/>
              <a:ln>
                <a:noFill/>
              </a:ln>
            </p:spPr>
            <p:txBody>
              <a:bodyPr wrap="none" lIns="45719" tIns="45719" rIns="45719" bIns="45719" numCol="1" anchor="t">
                <a:spAutoFit/>
              </a:bodyPr>
              <a:lstStyle>
                <a:lvl1pPr lvl="0">
                  <a:defRPr sz="1000">
                    <a:solidFill>
                      <a:srgbClr val="595959"/>
                    </a:solidFill>
                  </a:defRPr>
                </a:lvl1pPr>
              </a:lstStyle>
              <a:p>
                <a:r>
                  <a:t>Add Title In Here</a:t>
                </a:r>
              </a:p>
            </p:txBody>
          </p:sp>
        </p:grpSp>
      </p:grpSp>
      <p:grpSp>
        <p:nvGrpSpPr>
          <p:cNvPr id="390" name="成组"/>
          <p:cNvGrpSpPr/>
          <p:nvPr/>
        </p:nvGrpSpPr>
        <p:grpSpPr>
          <a:xfrm>
            <a:off x="3135844" y="1901546"/>
            <a:ext cx="1183218" cy="1094317"/>
            <a:chOff x="0" y="0"/>
            <a:chExt cx="1183217" cy="1094315"/>
          </a:xfrm>
        </p:grpSpPr>
        <p:sp>
          <p:nvSpPr>
            <p:cNvPr id="387" name="形状"/>
            <p:cNvSpPr/>
            <p:nvPr/>
          </p:nvSpPr>
          <p:spPr>
            <a:xfrm>
              <a:off x="2117" y="-1"/>
              <a:ext cx="1181101" cy="1087968"/>
            </a:xfrm>
            <a:custGeom>
              <a:rect l="0" t="0" r="r" b="b"/>
              <a:pathLst>
                <a:path w="1181101" h="1087968" fill="norm" stroke="1">
                  <a:moveTo>
                    <a:pt x="279418" y="1087968"/>
                  </a:moveTo>
                  <a:lnTo>
                    <a:pt x="1176891" y="670964"/>
                  </a:lnTo>
                  <a:lnTo>
                    <a:pt x="1181101" y="668848"/>
                  </a:lnTo>
                  <a:lnTo>
                    <a:pt x="0" y="0"/>
                  </a:lnTo>
                  <a:lnTo>
                    <a:pt x="279418" y="1087968"/>
                  </a:lnTo>
                  <a:close/>
                  <a:moveTo>
                    <a:pt x="283628" y="1081622"/>
                  </a:moveTo>
                  <a:lnTo>
                    <a:pt x="6343" y="8462"/>
                  </a:lnTo>
                  <a:lnTo>
                    <a:pt x="1170493" y="668848"/>
                  </a:lnTo>
                  <a:lnTo>
                    <a:pt x="283628" y="1081622"/>
                  </a:lnTo>
                  <a:close/>
                </a:path>
              </a:pathLst>
            </a:custGeom>
            <a:solidFill>
              <a:srgbClr val="323F4F"/>
            </a:solidFill>
            <a:ln>
              <a:noFill/>
            </a:ln>
          </p:spPr>
          <p:txBody>
            <a:bodyPr wrap="square" lIns="45719" tIns="45719" rIns="45719" bIns="45719" numCol="1" anchor="ctr"/>
            <a:lstStyle/>
            <a:p/>
          </p:txBody>
        </p:sp>
        <p:sp>
          <p:nvSpPr>
            <p:cNvPr id="388" name="形状"/>
            <p:cNvSpPr/>
            <p:nvPr/>
          </p:nvSpPr>
          <p:spPr>
            <a:xfrm>
              <a:off x="268817" y="666749"/>
              <a:ext cx="910167" cy="427567"/>
            </a:xfrm>
            <a:custGeom>
              <a:rect l="0" t="0" r="r" b="b"/>
              <a:pathLst>
                <a:path w="910167" h="427567" fill="norm" stroke="1">
                  <a:moveTo>
                    <a:pt x="234958" y="232826"/>
                  </a:moveTo>
                  <a:lnTo>
                    <a:pt x="0" y="427567"/>
                  </a:lnTo>
                  <a:lnTo>
                    <a:pt x="910167" y="4236"/>
                  </a:lnTo>
                  <a:lnTo>
                    <a:pt x="908060" y="0"/>
                  </a:lnTo>
                  <a:lnTo>
                    <a:pt x="234958" y="232826"/>
                  </a:lnTo>
                  <a:close/>
                  <a:moveTo>
                    <a:pt x="29623" y="408524"/>
                  </a:moveTo>
                  <a:lnTo>
                    <a:pt x="237065" y="237062"/>
                  </a:lnTo>
                  <a:lnTo>
                    <a:pt x="865712" y="19043"/>
                  </a:lnTo>
                  <a:lnTo>
                    <a:pt x="29623" y="408524"/>
                  </a:lnTo>
                  <a:close/>
                </a:path>
              </a:pathLst>
            </a:custGeom>
            <a:solidFill>
              <a:srgbClr val="323F4F"/>
            </a:solidFill>
            <a:ln>
              <a:noFill/>
            </a:ln>
          </p:spPr>
          <p:txBody>
            <a:bodyPr wrap="square" lIns="45719" tIns="45719" rIns="45719" bIns="45719" numCol="1" anchor="ctr"/>
            <a:lstStyle/>
            <a:p/>
          </p:txBody>
        </p:sp>
        <p:sp>
          <p:nvSpPr>
            <p:cNvPr id="389" name="形状"/>
            <p:cNvSpPr/>
            <p:nvPr/>
          </p:nvSpPr>
          <p:spPr>
            <a:xfrm>
              <a:off x="-1" y="-1"/>
              <a:ext cx="1183219" cy="903819"/>
            </a:xfrm>
            <a:custGeom>
              <a:rect l="0" t="0" r="r" b="b"/>
              <a:pathLst>
                <a:path w="1183219" h="903819" fill="norm" stroke="1">
                  <a:moveTo>
                    <a:pt x="501663" y="903819"/>
                  </a:moveTo>
                  <a:lnTo>
                    <a:pt x="503745" y="903819"/>
                  </a:lnTo>
                  <a:lnTo>
                    <a:pt x="1183219" y="671002"/>
                  </a:lnTo>
                  <a:lnTo>
                    <a:pt x="0" y="0"/>
                  </a:lnTo>
                  <a:lnTo>
                    <a:pt x="501663" y="903819"/>
                  </a:lnTo>
                  <a:close/>
                  <a:moveTo>
                    <a:pt x="505881" y="899593"/>
                  </a:moveTo>
                  <a:lnTo>
                    <a:pt x="10572" y="10586"/>
                  </a:lnTo>
                  <a:lnTo>
                    <a:pt x="1172647" y="668868"/>
                  </a:lnTo>
                  <a:lnTo>
                    <a:pt x="505881" y="899593"/>
                  </a:lnTo>
                  <a:close/>
                </a:path>
              </a:pathLst>
            </a:custGeom>
            <a:solidFill>
              <a:srgbClr val="323F4F"/>
            </a:solidFill>
            <a:ln>
              <a:noFill/>
            </a:ln>
          </p:spPr>
          <p:txBody>
            <a:bodyPr wrap="square" lIns="45719" tIns="45719" rIns="45719" bIns="45719" numCol="1" anchor="ctr"/>
            <a:lstStyle/>
            <a:p/>
          </p:txBody>
        </p:sp>
      </p:grpSp>
      <p:grpSp>
        <p:nvGrpSpPr>
          <p:cNvPr id="394" name="成组"/>
          <p:cNvGrpSpPr/>
          <p:nvPr/>
        </p:nvGrpSpPr>
        <p:grpSpPr>
          <a:xfrm>
            <a:off x="1250950" y="4891573"/>
            <a:ext cx="1007534" cy="702736"/>
            <a:chOff x="0" y="0"/>
            <a:chExt cx="1007533" cy="702734"/>
          </a:xfrm>
        </p:grpSpPr>
        <p:sp>
          <p:nvSpPr>
            <p:cNvPr id="391" name="形状"/>
            <p:cNvSpPr/>
            <p:nvPr/>
          </p:nvSpPr>
          <p:spPr>
            <a:xfrm>
              <a:off x="0" y="2117"/>
              <a:ext cx="658284" cy="700618"/>
            </a:xfrm>
            <a:custGeom>
              <a:rect l="0" t="0" r="r" b="b"/>
              <a:pathLst>
                <a:path w="658284" h="700618" fill="norm" stroke="1">
                  <a:moveTo>
                    <a:pt x="0" y="700618"/>
                  </a:moveTo>
                  <a:lnTo>
                    <a:pt x="658284" y="201071"/>
                  </a:lnTo>
                  <a:lnTo>
                    <a:pt x="387351" y="0"/>
                  </a:lnTo>
                  <a:lnTo>
                    <a:pt x="0" y="700618"/>
                  </a:lnTo>
                  <a:close/>
                  <a:moveTo>
                    <a:pt x="651945" y="201071"/>
                  </a:moveTo>
                  <a:lnTo>
                    <a:pt x="14811" y="683686"/>
                  </a:lnTo>
                  <a:lnTo>
                    <a:pt x="387351" y="6357"/>
                  </a:lnTo>
                  <a:lnTo>
                    <a:pt x="651945" y="201071"/>
                  </a:lnTo>
                  <a:close/>
                </a:path>
              </a:pathLst>
            </a:custGeom>
            <a:solidFill>
              <a:srgbClr val="323F4F"/>
            </a:solidFill>
            <a:ln>
              <a:noFill/>
            </a:ln>
          </p:spPr>
          <p:txBody>
            <a:bodyPr wrap="square" lIns="45719" tIns="45719" rIns="45719" bIns="45719" numCol="1" anchor="ctr"/>
            <a:lstStyle/>
            <a:p/>
          </p:txBody>
        </p:sp>
        <p:sp>
          <p:nvSpPr>
            <p:cNvPr id="392" name="形状"/>
            <p:cNvSpPr/>
            <p:nvPr/>
          </p:nvSpPr>
          <p:spPr>
            <a:xfrm>
              <a:off x="376766" y="-1"/>
              <a:ext cx="630768" cy="205319"/>
            </a:xfrm>
            <a:custGeom>
              <a:rect l="0" t="0" r="r" b="b"/>
              <a:pathLst>
                <a:path w="630768" h="205319" fill="norm" stroke="1">
                  <a:moveTo>
                    <a:pt x="277275" y="205319"/>
                  </a:moveTo>
                  <a:lnTo>
                    <a:pt x="630768" y="179920"/>
                  </a:lnTo>
                  <a:lnTo>
                    <a:pt x="0" y="0"/>
                  </a:lnTo>
                  <a:lnTo>
                    <a:pt x="277275" y="205319"/>
                  </a:lnTo>
                  <a:close/>
                  <a:moveTo>
                    <a:pt x="279407" y="201089"/>
                  </a:moveTo>
                  <a:lnTo>
                    <a:pt x="23274" y="10580"/>
                  </a:lnTo>
                  <a:lnTo>
                    <a:pt x="605362" y="177801"/>
                  </a:lnTo>
                  <a:lnTo>
                    <a:pt x="279407" y="201089"/>
                  </a:lnTo>
                  <a:close/>
                </a:path>
              </a:pathLst>
            </a:custGeom>
            <a:solidFill>
              <a:srgbClr val="323F4F"/>
            </a:solidFill>
            <a:ln>
              <a:noFill/>
            </a:ln>
          </p:spPr>
          <p:txBody>
            <a:bodyPr wrap="square" lIns="45719" tIns="45719" rIns="45719" bIns="45719" numCol="1" anchor="ctr"/>
            <a:lstStyle/>
            <a:p/>
          </p:txBody>
        </p:sp>
        <p:sp>
          <p:nvSpPr>
            <p:cNvPr id="393" name="形状"/>
            <p:cNvSpPr/>
            <p:nvPr/>
          </p:nvSpPr>
          <p:spPr>
            <a:xfrm>
              <a:off x="6350" y="175684"/>
              <a:ext cx="999067" cy="520701"/>
            </a:xfrm>
            <a:custGeom>
              <a:rect l="0" t="0" r="r" b="b"/>
              <a:pathLst>
                <a:path w="999067" h="520701" fill="norm" stroke="1">
                  <a:moveTo>
                    <a:pt x="647682" y="25408"/>
                  </a:moveTo>
                  <a:lnTo>
                    <a:pt x="0" y="516458"/>
                  </a:lnTo>
                  <a:lnTo>
                    <a:pt x="2128" y="520701"/>
                  </a:lnTo>
                  <a:lnTo>
                    <a:pt x="999067" y="0"/>
                  </a:lnTo>
                  <a:lnTo>
                    <a:pt x="649810" y="25408"/>
                  </a:lnTo>
                  <a:lnTo>
                    <a:pt x="647682" y="25408"/>
                  </a:lnTo>
                  <a:close/>
                  <a:moveTo>
                    <a:pt x="977883" y="6340"/>
                  </a:moveTo>
                  <a:lnTo>
                    <a:pt x="25393" y="503778"/>
                  </a:lnTo>
                  <a:lnTo>
                    <a:pt x="649810" y="29627"/>
                  </a:lnTo>
                  <a:lnTo>
                    <a:pt x="977883" y="6340"/>
                  </a:lnTo>
                  <a:close/>
                </a:path>
              </a:pathLst>
            </a:custGeom>
            <a:solidFill>
              <a:srgbClr val="323F4F"/>
            </a:solidFill>
            <a:ln>
              <a:noFill/>
            </a:ln>
          </p:spPr>
          <p:txBody>
            <a:bodyPr wrap="square" lIns="45719" tIns="45719" rIns="45719" bIns="45719" numCol="1" anchor="ctr"/>
            <a:lstStyle/>
            <a:p/>
          </p:txBody>
        </p:sp>
      </p:grpSp>
      <p:grpSp>
        <p:nvGrpSpPr>
          <p:cNvPr id="398" name="成组"/>
          <p:cNvGrpSpPr/>
          <p:nvPr/>
        </p:nvGrpSpPr>
        <p:grpSpPr>
          <a:xfrm>
            <a:off x="4164771" y="4058856"/>
            <a:ext cx="1359729" cy="1411233"/>
            <a:chOff x="0" y="0"/>
            <a:chExt cx="1359728" cy="1411232"/>
          </a:xfrm>
        </p:grpSpPr>
        <p:sp>
          <p:nvSpPr>
            <p:cNvPr id="395" name="形状"/>
            <p:cNvSpPr/>
            <p:nvPr/>
          </p:nvSpPr>
          <p:spPr>
            <a:xfrm rot="3681174">
              <a:off x="138996" y="229218"/>
              <a:ext cx="1078428" cy="956495"/>
            </a:xfrm>
            <a:custGeom>
              <a:rect l="0" t="0" r="r" b="b"/>
              <a:pathLst>
                <a:path w="1078428" h="956495" fill="norm" stroke="1">
                  <a:moveTo>
                    <a:pt x="0" y="626770"/>
                  </a:moveTo>
                  <a:lnTo>
                    <a:pt x="801182" y="956495"/>
                  </a:lnTo>
                  <a:lnTo>
                    <a:pt x="1076980" y="5934"/>
                  </a:lnTo>
                  <a:lnTo>
                    <a:pt x="1078428" y="0"/>
                  </a:lnTo>
                  <a:lnTo>
                    <a:pt x="5841" y="620836"/>
                  </a:lnTo>
                  <a:lnTo>
                    <a:pt x="0" y="626770"/>
                  </a:lnTo>
                  <a:close/>
                  <a:moveTo>
                    <a:pt x="1071139" y="8901"/>
                  </a:moveTo>
                  <a:lnTo>
                    <a:pt x="799684" y="947594"/>
                  </a:lnTo>
                  <a:lnTo>
                    <a:pt x="13131" y="623803"/>
                  </a:lnTo>
                  <a:lnTo>
                    <a:pt x="1071139" y="8901"/>
                  </a:lnTo>
                  <a:close/>
                </a:path>
              </a:pathLst>
            </a:custGeom>
            <a:solidFill>
              <a:srgbClr val="323F4F"/>
            </a:solidFill>
            <a:ln>
              <a:noFill/>
            </a:ln>
          </p:spPr>
          <p:txBody>
            <a:bodyPr wrap="square" lIns="45719" tIns="45719" rIns="45719" bIns="45719" numCol="1" anchor="ctr"/>
            <a:lstStyle/>
            <a:p/>
          </p:txBody>
        </p:sp>
        <p:sp>
          <p:nvSpPr>
            <p:cNvPr id="396" name="形状"/>
            <p:cNvSpPr/>
            <p:nvPr/>
          </p:nvSpPr>
          <p:spPr>
            <a:xfrm rot="3681174">
              <a:off x="276433" y="311984"/>
              <a:ext cx="1082806" cy="626772"/>
            </a:xfrm>
            <a:custGeom>
              <a:rect l="0" t="0" r="r" b="b"/>
              <a:pathLst>
                <a:path w="1082806" h="626772" fill="norm" stroke="1">
                  <a:moveTo>
                    <a:pt x="0" y="626772"/>
                  </a:moveTo>
                  <a:lnTo>
                    <a:pt x="453826" y="585190"/>
                  </a:lnTo>
                  <a:lnTo>
                    <a:pt x="1082806" y="5949"/>
                  </a:lnTo>
                  <a:lnTo>
                    <a:pt x="1082806" y="0"/>
                  </a:lnTo>
                  <a:lnTo>
                    <a:pt x="0" y="626772"/>
                  </a:lnTo>
                  <a:close/>
                  <a:moveTo>
                    <a:pt x="453826" y="579242"/>
                  </a:moveTo>
                  <a:lnTo>
                    <a:pt x="27722" y="617864"/>
                  </a:lnTo>
                  <a:lnTo>
                    <a:pt x="1062353" y="17817"/>
                  </a:lnTo>
                  <a:lnTo>
                    <a:pt x="453826" y="579242"/>
                  </a:lnTo>
                  <a:close/>
                </a:path>
              </a:pathLst>
            </a:custGeom>
            <a:solidFill>
              <a:srgbClr val="323F4F"/>
            </a:solidFill>
            <a:ln>
              <a:noFill/>
            </a:ln>
          </p:spPr>
          <p:txBody>
            <a:bodyPr wrap="square" lIns="45719" tIns="45719" rIns="45719" bIns="45719" numCol="1" anchor="ctr"/>
            <a:lstStyle/>
            <a:p/>
          </p:txBody>
        </p:sp>
        <p:sp>
          <p:nvSpPr>
            <p:cNvPr id="397" name="形状"/>
            <p:cNvSpPr/>
            <p:nvPr/>
          </p:nvSpPr>
          <p:spPr>
            <a:xfrm rot="3681174">
              <a:off x="466996" y="421682"/>
              <a:ext cx="637718" cy="959466"/>
            </a:xfrm>
            <a:custGeom>
              <a:rect l="0" t="0" r="r" b="b"/>
              <a:pathLst>
                <a:path w="637718" h="959466" fill="norm" stroke="1">
                  <a:moveTo>
                    <a:pt x="0" y="588162"/>
                  </a:moveTo>
                  <a:lnTo>
                    <a:pt x="358982" y="959466"/>
                  </a:lnTo>
                  <a:lnTo>
                    <a:pt x="637718" y="0"/>
                  </a:lnTo>
                  <a:lnTo>
                    <a:pt x="2923" y="585185"/>
                  </a:lnTo>
                  <a:lnTo>
                    <a:pt x="0" y="588162"/>
                  </a:lnTo>
                  <a:close/>
                  <a:moveTo>
                    <a:pt x="628949" y="14836"/>
                  </a:moveTo>
                  <a:lnTo>
                    <a:pt x="357535" y="950538"/>
                  </a:lnTo>
                  <a:lnTo>
                    <a:pt x="7292" y="588162"/>
                  </a:lnTo>
                  <a:lnTo>
                    <a:pt x="628949" y="14836"/>
                  </a:lnTo>
                  <a:close/>
                </a:path>
              </a:pathLst>
            </a:custGeom>
            <a:solidFill>
              <a:srgbClr val="323F4F"/>
            </a:solidFill>
            <a:ln>
              <a:noFill/>
            </a:ln>
          </p:spPr>
          <p:txBody>
            <a:bodyPr wrap="square" lIns="45719" tIns="45719" rIns="45719" bIns="45719" numCol="1" anchor="ctr"/>
            <a:lstStyle/>
            <a:p/>
          </p:txBody>
        </p:sp>
      </p:grpSp>
      <p:sp>
        <p:nvSpPr>
          <p:cNvPr id="399" name="this is a sample text. insert your desired text here. Again. this is a dummy text. enter your own text here. this is a sample text. insert your desired text here. Again. this is a dummy text. enter your own text here"/>
          <p:cNvSpPr txBox="1"/>
          <p:nvPr/>
        </p:nvSpPr>
        <p:spPr>
          <a:xfrm>
            <a:off x="1202266" y="3613105"/>
            <a:ext cx="4578353" cy="751841"/>
          </a:xfrm>
          <a:prstGeom prst="rect">
            <a:avLst/>
          </a:prstGeom>
          <a:ln w="12700">
            <a:miter/>
          </a:ln>
        </p:spPr>
        <p:txBody>
          <a:bodyPr lIns="45719" rIns="45719">
            <a:spAutoFit/>
          </a:bodyPr>
          <a:lstStyle>
            <a:lvl1pPr lvl="0">
              <a:defRPr sz="1100">
                <a:solidFill>
                  <a:srgbClr val="80807F"/>
                </a:solidFill>
                <a:latin typeface="Century Gothic"/>
                <a:ea typeface="Century Gothic"/>
              </a:defRPr>
            </a:lvl1pPr>
          </a:lstStyle>
          <a:p>
            <a:r>
              <a:t>this is a sample text. insert your desired text here. Again. this is a dummy text. enter your own text here. this is a sample text. insert your desired text here. Again. this is a dummy text. enter your own text here</a:t>
            </a:r>
          </a:p>
        </p:txBody>
      </p:sp>
      <p:sp>
        <p:nvSpPr>
          <p:cNvPr id="400" name="Add Title In Here"/>
          <p:cNvSpPr txBox="1"/>
          <p:nvPr/>
        </p:nvSpPr>
        <p:spPr>
          <a:xfrm>
            <a:off x="1191685" y="3159435"/>
            <a:ext cx="2721717" cy="474338"/>
          </a:xfrm>
          <a:prstGeom prst="rect">
            <a:avLst/>
          </a:prstGeom>
          <a:ln w="12700">
            <a:miter/>
          </a:ln>
        </p:spPr>
        <p:txBody>
          <a:bodyPr wrap="none" lIns="45719" rIns="45719">
            <a:spAutoFit/>
          </a:bodyPr>
          <a:lstStyle>
            <a:lvl1pPr lvl="0">
              <a:defRPr sz="2600" b="1">
                <a:solidFill>
                  <a:srgbClr val="595959"/>
                </a:solidFill>
              </a:defRPr>
            </a:lvl1pPr>
          </a:lstStyle>
          <a:p>
            <a:r>
              <a:t>Add Title In Here</a:t>
            </a:r>
          </a:p>
        </p:txBody>
      </p:sp>
      <p:grpSp>
        <p:nvGrpSpPr>
          <p:cNvPr id="405" name="成组"/>
          <p:cNvGrpSpPr/>
          <p:nvPr/>
        </p:nvGrpSpPr>
        <p:grpSpPr>
          <a:xfrm>
            <a:off x="5848351" y="4571958"/>
            <a:ext cx="1593851" cy="1593851"/>
            <a:chOff x="0" y="0"/>
            <a:chExt cx="1593850" cy="1593850"/>
          </a:xfrm>
        </p:grpSpPr>
        <p:sp>
          <p:nvSpPr>
            <p:cNvPr id="401" name="圆形"/>
            <p:cNvSpPr/>
            <p:nvPr/>
          </p:nvSpPr>
          <p:spPr>
            <a:xfrm>
              <a:off x="0" y="0"/>
              <a:ext cx="1593851" cy="1593851"/>
            </a:xfrm>
            <a:prstGeom prst="ellipse">
              <a:avLst/>
            </a:prstGeom>
            <a:noFill/>
            <a:ln w="3175" cap="flat">
              <a:solidFill>
                <a:srgbClr val="FFC200">
                  <a:alpha val="70000"/>
                </a:srgbClr>
              </a:solidFill>
              <a:prstDash val="solid"/>
              <a:miter/>
            </a:ln>
          </p:spPr>
          <p:txBody>
            <a:bodyPr wrap="square" lIns="45719" tIns="45719" rIns="45719" bIns="45719" numCol="1" anchor="ctr"/>
            <a:lstStyle/>
            <a:p>
              <a:pPr algn="ctr">
                <a:defRPr>
                  <a:solidFill>
                    <a:srgbClr val="595959"/>
                  </a:solidFill>
                </a:defRPr>
              </a:pPr>
            </a:p>
          </p:txBody>
        </p:sp>
        <p:grpSp>
          <p:nvGrpSpPr>
            <p:cNvPr id="404" name="成组"/>
            <p:cNvGrpSpPr/>
            <p:nvPr/>
          </p:nvGrpSpPr>
          <p:grpSpPr>
            <a:xfrm>
              <a:off x="187781" y="264582"/>
              <a:ext cx="1050067" cy="789999"/>
              <a:chOff x="0" y="0"/>
              <a:chExt cx="1050066" cy="789997"/>
            </a:xfrm>
          </p:grpSpPr>
          <p:sp>
            <p:nvSpPr>
              <p:cNvPr id="402" name="05"/>
              <p:cNvSpPr txBox="1"/>
              <p:nvPr/>
            </p:nvSpPr>
            <p:spPr>
              <a:xfrm>
                <a:off x="169934" y="0"/>
                <a:ext cx="730980" cy="751840"/>
              </a:xfrm>
              <a:prstGeom prst="rect">
                <a:avLst/>
              </a:prstGeom>
              <a:noFill/>
              <a:ln>
                <a:noFill/>
              </a:ln>
            </p:spPr>
            <p:txBody>
              <a:bodyPr wrap="none" lIns="45719" tIns="45719" rIns="45719" bIns="45719" numCol="1" anchor="t">
                <a:spAutoFit/>
              </a:bodyPr>
              <a:lstStyle>
                <a:lvl1pPr lvl="0">
                  <a:defRPr sz="3700">
                    <a:solidFill>
                      <a:srgbClr val="FFC200"/>
                    </a:solidFill>
                    <a:latin typeface="Arial Black"/>
                    <a:ea typeface="Arial Black"/>
                  </a:defRPr>
                </a:lvl1pPr>
              </a:lstStyle>
              <a:p>
                <a:r>
                  <a:t>05</a:t>
                </a:r>
              </a:p>
            </p:txBody>
          </p:sp>
          <p:sp>
            <p:nvSpPr>
              <p:cNvPr id="403" name="Add Title In Here"/>
              <p:cNvSpPr txBox="1"/>
              <p:nvPr/>
            </p:nvSpPr>
            <p:spPr>
              <a:xfrm>
                <a:off x="0" y="563012"/>
                <a:ext cx="1050067" cy="226986"/>
              </a:xfrm>
              <a:prstGeom prst="rect">
                <a:avLst/>
              </a:prstGeom>
              <a:noFill/>
              <a:ln>
                <a:noFill/>
              </a:ln>
            </p:spPr>
            <p:txBody>
              <a:bodyPr wrap="none" lIns="45719" tIns="45719" rIns="45719" bIns="45719" numCol="1" anchor="t">
                <a:spAutoFit/>
              </a:bodyPr>
              <a:lstStyle>
                <a:lvl1pPr lvl="0">
                  <a:defRPr sz="1000">
                    <a:solidFill>
                      <a:srgbClr val="595959"/>
                    </a:solidFill>
                  </a:defRPr>
                </a:lvl1pPr>
              </a:lstStyle>
              <a:p>
                <a:r>
                  <a:t>Add Title In Here</a:t>
                </a:r>
              </a:p>
            </p:txBody>
          </p:sp>
        </p:grpSp>
      </p:grpSp>
      <p:sp>
        <p:nvSpPr>
          <p:cNvPr id="406" name="形状"/>
          <p:cNvSpPr/>
          <p:nvPr/>
        </p:nvSpPr>
        <p:spPr>
          <a:xfrm>
            <a:off x="-134022" y="2"/>
            <a:ext cx="5032668" cy="419101"/>
          </a:xfrm>
          <a:custGeom>
            <a:rect l="0" t="0" r="r" b="b"/>
            <a:pathLst>
              <a:path w="5032668" h="419101" fill="norm" stroke="1">
                <a:moveTo>
                  <a:pt x="104847" y="0"/>
                </a:moveTo>
                <a:lnTo>
                  <a:pt x="5032668" y="0"/>
                </a:lnTo>
                <a:lnTo>
                  <a:pt x="4927821" y="419101"/>
                </a:lnTo>
                <a:lnTo>
                  <a:pt x="0" y="419101"/>
                </a:lnTo>
                <a:close/>
              </a:path>
            </a:pathLst>
          </a:custGeom>
          <a:solidFill>
            <a:srgbClr val="323F4F"/>
          </a:solidFill>
          <a:ln w="12700">
            <a:miter/>
          </a:ln>
        </p:spPr>
        <p:txBody>
          <a:bodyPr lIns="45719" rIns="45719" anchor="ctr"/>
          <a:lstStyle/>
          <a:p>
            <a:pPr algn="ctr">
              <a:defRPr>
                <a:solidFill>
                  <a:srgbClr val="FFFFFF"/>
                </a:solidFill>
              </a:defRPr>
            </a:pPr>
          </a:p>
        </p:txBody>
      </p:sp>
      <p:grpSp>
        <p:nvGrpSpPr>
          <p:cNvPr id="413" name="成组"/>
          <p:cNvGrpSpPr/>
          <p:nvPr/>
        </p:nvGrpSpPr>
        <p:grpSpPr>
          <a:xfrm>
            <a:off x="-391195" y="-2"/>
            <a:ext cx="1417774" cy="723903"/>
            <a:chOff x="0" y="0"/>
            <a:chExt cx="1417773" cy="723901"/>
          </a:xfrm>
        </p:grpSpPr>
        <p:sp>
          <p:nvSpPr>
            <p:cNvPr id="407" name="形状"/>
            <p:cNvSpPr/>
            <p:nvPr/>
          </p:nvSpPr>
          <p:spPr>
            <a:xfrm>
              <a:off x="525703" y="0"/>
              <a:ext cx="278919" cy="723902"/>
            </a:xfrm>
            <a:custGeom>
              <a:rect l="0" t="0" r="r" b="b"/>
              <a:pathLst>
                <a:path w="278919" h="723902" fill="norm" stroke="1">
                  <a:moveTo>
                    <a:pt x="180975" y="0"/>
                  </a:moveTo>
                  <a:lnTo>
                    <a:pt x="278919" y="0"/>
                  </a:lnTo>
                  <a:lnTo>
                    <a:pt x="97944" y="723902"/>
                  </a:lnTo>
                  <a:lnTo>
                    <a:pt x="0" y="723902"/>
                  </a:lnTo>
                  <a:close/>
                </a:path>
              </a:pathLst>
            </a:custGeom>
            <a:solidFill>
              <a:srgbClr val="FFC200"/>
            </a:solidFill>
            <a:ln>
              <a:noFill/>
            </a:ln>
          </p:spPr>
          <p:txBody>
            <a:bodyPr wrap="square" lIns="45719" tIns="45719" rIns="45719" bIns="45719" numCol="1" anchor="ctr"/>
            <a:lstStyle/>
            <a:p>
              <a:pPr algn="ctr">
                <a:defRPr>
                  <a:solidFill>
                    <a:srgbClr val="FFFFFF"/>
                  </a:solidFill>
                </a:defRPr>
              </a:pPr>
            </a:p>
          </p:txBody>
        </p:sp>
        <p:sp>
          <p:nvSpPr>
            <p:cNvPr id="408" name="形状"/>
            <p:cNvSpPr/>
            <p:nvPr/>
          </p:nvSpPr>
          <p:spPr>
            <a:xfrm>
              <a:off x="678991" y="0"/>
              <a:ext cx="278919" cy="723902"/>
            </a:xfrm>
            <a:custGeom>
              <a:rect l="0" t="0" r="r" b="b"/>
              <a:pathLst>
                <a:path w="278919" h="723902" fill="norm" stroke="1">
                  <a:moveTo>
                    <a:pt x="180975" y="0"/>
                  </a:moveTo>
                  <a:lnTo>
                    <a:pt x="278919" y="0"/>
                  </a:lnTo>
                  <a:lnTo>
                    <a:pt x="97944" y="723902"/>
                  </a:lnTo>
                  <a:lnTo>
                    <a:pt x="0" y="723902"/>
                  </a:lnTo>
                  <a:close/>
                </a:path>
              </a:pathLst>
            </a:custGeom>
            <a:solidFill>
              <a:srgbClr val="FFC200"/>
            </a:solidFill>
            <a:ln>
              <a:noFill/>
            </a:ln>
          </p:spPr>
          <p:txBody>
            <a:bodyPr wrap="square" lIns="45719" tIns="45719" rIns="45719" bIns="45719" numCol="1" anchor="ctr"/>
            <a:lstStyle/>
            <a:p>
              <a:pPr algn="ctr">
                <a:defRPr>
                  <a:solidFill>
                    <a:srgbClr val="FFFFFF"/>
                  </a:solidFill>
                </a:defRPr>
              </a:pPr>
            </a:p>
          </p:txBody>
        </p:sp>
        <p:sp>
          <p:nvSpPr>
            <p:cNvPr id="409" name="形状"/>
            <p:cNvSpPr/>
            <p:nvPr/>
          </p:nvSpPr>
          <p:spPr>
            <a:xfrm>
              <a:off x="832279" y="0"/>
              <a:ext cx="278919" cy="723902"/>
            </a:xfrm>
            <a:custGeom>
              <a:rect l="0" t="0" r="r" b="b"/>
              <a:pathLst>
                <a:path w="278919" h="723902" fill="norm" stroke="1">
                  <a:moveTo>
                    <a:pt x="180975" y="0"/>
                  </a:moveTo>
                  <a:lnTo>
                    <a:pt x="278919" y="0"/>
                  </a:lnTo>
                  <a:lnTo>
                    <a:pt x="97944" y="723902"/>
                  </a:lnTo>
                  <a:lnTo>
                    <a:pt x="0" y="723902"/>
                  </a:lnTo>
                  <a:close/>
                </a:path>
              </a:pathLst>
            </a:custGeom>
            <a:solidFill>
              <a:srgbClr val="FFC200"/>
            </a:solidFill>
            <a:ln>
              <a:noFill/>
            </a:ln>
          </p:spPr>
          <p:txBody>
            <a:bodyPr wrap="square" lIns="45719" tIns="45719" rIns="45719" bIns="45719" numCol="1" anchor="ctr"/>
            <a:lstStyle/>
            <a:p>
              <a:pPr algn="ctr">
                <a:defRPr>
                  <a:solidFill>
                    <a:srgbClr val="FFFFFF"/>
                  </a:solidFill>
                </a:defRPr>
              </a:pPr>
            </a:p>
          </p:txBody>
        </p:sp>
        <p:sp>
          <p:nvSpPr>
            <p:cNvPr id="410" name="形状"/>
            <p:cNvSpPr/>
            <p:nvPr/>
          </p:nvSpPr>
          <p:spPr>
            <a:xfrm>
              <a:off x="985567" y="0"/>
              <a:ext cx="278919" cy="723902"/>
            </a:xfrm>
            <a:custGeom>
              <a:rect l="0" t="0" r="r" b="b"/>
              <a:pathLst>
                <a:path w="278919" h="723902" fill="norm" stroke="1">
                  <a:moveTo>
                    <a:pt x="180975" y="0"/>
                  </a:moveTo>
                  <a:lnTo>
                    <a:pt x="278919" y="0"/>
                  </a:lnTo>
                  <a:lnTo>
                    <a:pt x="97944" y="723902"/>
                  </a:lnTo>
                  <a:lnTo>
                    <a:pt x="0" y="723902"/>
                  </a:lnTo>
                  <a:close/>
                </a:path>
              </a:pathLst>
            </a:custGeom>
            <a:solidFill>
              <a:srgbClr val="FFC200"/>
            </a:solidFill>
            <a:ln>
              <a:noFill/>
            </a:ln>
          </p:spPr>
          <p:txBody>
            <a:bodyPr wrap="square" lIns="45719" tIns="45719" rIns="45719" bIns="45719" numCol="1" anchor="ctr"/>
            <a:lstStyle/>
            <a:p>
              <a:pPr algn="ctr">
                <a:defRPr>
                  <a:solidFill>
                    <a:srgbClr val="FFFFFF"/>
                  </a:solidFill>
                </a:defRPr>
              </a:pPr>
            </a:p>
          </p:txBody>
        </p:sp>
        <p:sp>
          <p:nvSpPr>
            <p:cNvPr id="411" name="形状"/>
            <p:cNvSpPr/>
            <p:nvPr/>
          </p:nvSpPr>
          <p:spPr>
            <a:xfrm>
              <a:off x="1138856" y="0"/>
              <a:ext cx="278919" cy="723902"/>
            </a:xfrm>
            <a:custGeom>
              <a:rect l="0" t="0" r="r" b="b"/>
              <a:pathLst>
                <a:path w="278919" h="723902" fill="norm" stroke="1">
                  <a:moveTo>
                    <a:pt x="180975" y="0"/>
                  </a:moveTo>
                  <a:lnTo>
                    <a:pt x="278919" y="0"/>
                  </a:lnTo>
                  <a:lnTo>
                    <a:pt x="97944" y="723902"/>
                  </a:lnTo>
                  <a:lnTo>
                    <a:pt x="0" y="723902"/>
                  </a:lnTo>
                  <a:close/>
                </a:path>
              </a:pathLst>
            </a:custGeom>
            <a:solidFill>
              <a:srgbClr val="FFC200"/>
            </a:solidFill>
            <a:ln>
              <a:noFill/>
            </a:ln>
          </p:spPr>
          <p:txBody>
            <a:bodyPr wrap="square" lIns="45719" tIns="45719" rIns="45719" bIns="45719" numCol="1" anchor="ctr"/>
            <a:lstStyle/>
            <a:p>
              <a:pPr algn="ctr">
                <a:defRPr>
                  <a:solidFill>
                    <a:srgbClr val="FFFFFF"/>
                  </a:solidFill>
                </a:defRPr>
              </a:pPr>
            </a:p>
          </p:txBody>
        </p:sp>
        <p:sp>
          <p:nvSpPr>
            <p:cNvPr id="412" name="形状"/>
            <p:cNvSpPr/>
            <p:nvPr/>
          </p:nvSpPr>
          <p:spPr>
            <a:xfrm>
              <a:off x="0" y="-1"/>
              <a:ext cx="651334" cy="723903"/>
            </a:xfrm>
            <a:custGeom>
              <a:rect l="0" t="0" r="r" b="b"/>
              <a:pathLst>
                <a:path w="651334" h="723903" fill="norm" stroke="1">
                  <a:moveTo>
                    <a:pt x="180986" y="0"/>
                  </a:moveTo>
                  <a:lnTo>
                    <a:pt x="651334" y="0"/>
                  </a:lnTo>
                  <a:lnTo>
                    <a:pt x="470348" y="723903"/>
                  </a:lnTo>
                  <a:lnTo>
                    <a:pt x="0" y="723903"/>
                  </a:lnTo>
                  <a:close/>
                </a:path>
              </a:pathLst>
            </a:custGeom>
            <a:solidFill>
              <a:srgbClr val="FFC200"/>
            </a:solidFill>
            <a:ln>
              <a:noFill/>
            </a:ln>
          </p:spPr>
          <p:txBody>
            <a:bodyPr wrap="square" lIns="45719" tIns="45719" rIns="45719" bIns="45719" numCol="1" anchor="ctr"/>
            <a:lstStyle/>
            <a:p>
              <a:pPr algn="ctr">
                <a:defRPr>
                  <a:solidFill>
                    <a:srgbClr val="FFFFFF"/>
                  </a:solidFill>
                </a:defRPr>
              </a:pPr>
            </a:p>
          </p:txBody>
        </p:sp>
      </p:grpSp>
      <p:sp>
        <p:nvSpPr>
          <p:cNvPr id="414" name="线条"/>
          <p:cNvSpPr/>
          <p:nvPr/>
        </p:nvSpPr>
        <p:spPr>
          <a:xfrm>
            <a:off x="1026579" y="549329"/>
            <a:ext cx="11165421" cy="1"/>
          </a:xfrm>
          <a:prstGeom prst="line">
            <a:avLst/>
          </a:prstGeom>
          <a:ln w="28575">
            <a:solidFill>
              <a:srgbClr val="323F4F"/>
            </a:solidFill>
            <a:miter/>
          </a:ln>
        </p:spPr>
        <p:txBody>
          <a:bodyPr lIns="0" tIns="0" rIns="0" bIns="0"/>
          <a:lstStyle/>
          <a:p>
            <a:pPr>
              <a:defRPr sz="1200">
                <a:latin typeface="Helvetica"/>
                <a:ea typeface="Helvetica"/>
              </a:defRPr>
            </a:pPr>
          </a:p>
        </p:txBody>
      </p:sp>
      <p:sp>
        <p:nvSpPr>
          <p:cNvPr id="415" name="标题文字添加"/>
          <p:cNvSpPr txBox="1"/>
          <p:nvPr/>
        </p:nvSpPr>
        <p:spPr>
          <a:xfrm>
            <a:off x="1111041" y="683638"/>
            <a:ext cx="2542541" cy="662941"/>
          </a:xfrm>
          <a:prstGeom prst="rect">
            <a:avLst/>
          </a:prstGeom>
          <a:ln w="12700">
            <a:miter/>
          </a:ln>
        </p:spPr>
        <p:txBody>
          <a:bodyPr wrap="none" lIns="45719" rIns="45719">
            <a:spAutoFit/>
          </a:bodyPr>
          <a:lstStyle>
            <a:lvl1pPr lvl="0" algn="ctr">
              <a:defRPr sz="3200" b="1">
                <a:solidFill>
                  <a:srgbClr val="44546A"/>
                </a:solidFill>
                <a:latin typeface="Helvetica"/>
                <a:ea typeface="Helvetica"/>
              </a:defRPr>
            </a:lvl1pPr>
          </a:lstStyle>
          <a:p>
            <a:pPr>
              <a:defRPr>
                <a:latin typeface="Century Gothic"/>
                <a:ea typeface="Century Gothic"/>
              </a:defRPr>
            </a:pPr>
            <a:r>
              <a:rPr>
                <a:latin typeface="Helvetica"/>
                <a:ea typeface="Helvetica"/>
              </a:rPr>
              <a:t>标题文字添加</a:t>
            </a:r>
          </a:p>
        </p:txBody>
      </p:sp>
      <p:sp>
        <p:nvSpPr>
          <p:cNvPr id="416" name="The user can demonstrate on a projector or computer, or print the presentation and make it into a film to be used"/>
          <p:cNvSpPr txBox="1"/>
          <p:nvPr/>
        </p:nvSpPr>
        <p:spPr>
          <a:xfrm>
            <a:off x="3838333" y="768276"/>
            <a:ext cx="5080001" cy="396241"/>
          </a:xfrm>
          <a:prstGeom prst="rect">
            <a:avLst/>
          </a:prstGeom>
          <a:ln w="12700">
            <a:miter/>
          </a:ln>
        </p:spPr>
        <p:txBody>
          <a:bodyPr lIns="45719" rIns="45719">
            <a:spAutoFit/>
          </a:bodyPr>
          <a:lstStyle>
            <a:lvl1pPr lvl="0">
              <a:defRPr sz="1000">
                <a:solidFill>
                  <a:srgbClr val="A6A6A6"/>
                </a:solidFill>
                <a:latin typeface="Century Gothic"/>
                <a:ea typeface="Century Gothic"/>
              </a:defRPr>
            </a:lvl1pPr>
          </a:lstStyle>
          <a:p>
            <a:r>
              <a:t>The user can demonstrate on a projector or computer, or print the presentation and make it into a film to be used</a:t>
            </a:r>
          </a:p>
        </p:txBody>
      </p:sp>
    </p:spTree>
  </p:cSld>
  <p:clrMapOvr>
    <a:masterClrMapping/>
  </p:clrMapOvr>
  <p:timing>
    <p:tnLst>
      <p:par>
        <p:cTn id="1" dur="indefinite" restart="never" fill="hold" nodeType="tmRoot">
          <p:childTnLst>
            <p:seq>
              <p:cTn id="2" dur="indefinite" fill="hold" nodeType="mainSeq">
                <p:childTnLst>
                  <p:par>
                    <p:cTn id="3" fill="hold">
                      <p:stCondLst>
                        <p:cond delay="indefinite"/>
                        <p:cond evt="onBegin">
                          <p:tn val="2"/>
                        </p:cond>
                      </p:stCondLst>
                      <p:childTnLst>
                        <p:par>
                          <p:cTn id="4" fill="hold">
                            <p:stCondLst>
                              <p:cond delay="0"/>
                            </p:stCondLst>
                            <p:childTnLst>
                              <p:par>
                                <p:cTn id="5" presetID="2" presetClass="entr" presetSubtype="4" fill="hold" nodeType="afterEffect">
                                  <p:stCondLst>
                                    <p:cond delay="600"/>
                                  </p:stCondLst>
                                  <p:childTnLst>
                                    <p:set>
                                      <p:cBhvr>
                                        <p:cTn id="6" fill="hold"/>
                                        <p:tgtEl>
                                          <p:spTgt spid="370"/>
                                        </p:tgtEl>
                                        <p:attrNameLst>
                                          <p:attrName>style.visibility</p:attrName>
                                        </p:attrNameLst>
                                      </p:cBhvr>
                                      <p:to>
                                        <p:strVal val="visible"/>
                                      </p:to>
                                    </p:set>
                                    <p:anim calcmode="lin" valueType="num">
                                      <p:cBhvr>
                                        <p:cTn id="7" dur="1000" fill="hold"/>
                                        <p:tgtEl>
                                          <p:spTgt spid="370"/>
                                        </p:tgtEl>
                                        <p:attrNameLst>
                                          <p:attrName>ppt_x</p:attrName>
                                        </p:attrNameLst>
                                      </p:cBhvr>
                                      <p:tavLst>
                                        <p:tav tm="0">
                                          <p:val>
                                            <p:strVal val="#ppt_x"/>
                                          </p:val>
                                        </p:tav>
                                        <p:tav tm="100000">
                                          <p:val>
                                            <p:strVal val="#ppt_x"/>
                                          </p:val>
                                        </p:tav>
                                      </p:tavLst>
                                    </p:anim>
                                    <p:anim calcmode="lin" valueType="num">
                                      <p:cBhvr>
                                        <p:cTn id="8" dur="1000" fill="hold"/>
                                        <p:tgtEl>
                                          <p:spTgt spid="370"/>
                                        </p:tgtEl>
                                        <p:attrNameLst>
                                          <p:attrName>ppt_y</p:attrName>
                                        </p:attrNameLst>
                                      </p:cBhvr>
                                      <p:tavLst>
                                        <p:tav tm="0">
                                          <p:val>
                                            <p:strVal val="1+#ppt_h/2"/>
                                          </p:val>
                                        </p:tav>
                                        <p:tav tm="100000">
                                          <p:val>
                                            <p:strVal val="#ppt_y"/>
                                          </p:val>
                                        </p:tav>
                                      </p:tavLst>
                                    </p:anim>
                                  </p:childTnLst>
                                </p:cTn>
                              </p:par>
                            </p:childTnLst>
                          </p:cTn>
                        </p:par>
                        <p:par>
                          <p:cTn id="9" fill="hold">
                            <p:stCondLst>
                              <p:cond delay="2600"/>
                            </p:stCondLst>
                            <p:childTnLst>
                              <p:par>
                                <p:cTn id="10" presetID="2" presetClass="entr" presetSubtype="4" fill="hold" nodeType="afterEffect">
                                  <p:stCondLst>
                                    <p:cond delay="900"/>
                                  </p:stCondLst>
                                  <p:childTnLst>
                                    <p:set>
                                      <p:cBhvr>
                                        <p:cTn id="11" fill="hold"/>
                                        <p:tgtEl>
                                          <p:spTgt spid="381"/>
                                        </p:tgtEl>
                                        <p:attrNameLst>
                                          <p:attrName>style.visibility</p:attrName>
                                        </p:attrNameLst>
                                      </p:cBhvr>
                                      <p:to>
                                        <p:strVal val="visible"/>
                                      </p:to>
                                    </p:set>
                                    <p:anim calcmode="lin" valueType="num">
                                      <p:cBhvr>
                                        <p:cTn id="12" dur="1000" fill="hold"/>
                                        <p:tgtEl>
                                          <p:spTgt spid="381"/>
                                        </p:tgtEl>
                                        <p:attrNameLst>
                                          <p:attrName>ppt_x</p:attrName>
                                        </p:attrNameLst>
                                      </p:cBhvr>
                                      <p:tavLst>
                                        <p:tav tm="0">
                                          <p:val>
                                            <p:strVal val="#ppt_x"/>
                                          </p:val>
                                        </p:tav>
                                        <p:tav tm="100000">
                                          <p:val>
                                            <p:strVal val="#ppt_x"/>
                                          </p:val>
                                        </p:tav>
                                      </p:tavLst>
                                    </p:anim>
                                    <p:anim calcmode="lin" valueType="num">
                                      <p:cBhvr>
                                        <p:cTn id="13" dur="1000" fill="hold"/>
                                        <p:tgtEl>
                                          <p:spTgt spid="381"/>
                                        </p:tgtEl>
                                        <p:attrNameLst>
                                          <p:attrName>ppt_y</p:attrName>
                                        </p:attrNameLst>
                                      </p:cBhvr>
                                      <p:tavLst>
                                        <p:tav tm="0">
                                          <p:val>
                                            <p:strVal val="1+#ppt_h/2"/>
                                          </p:val>
                                        </p:tav>
                                        <p:tav tm="100000">
                                          <p:val>
                                            <p:strVal val="#ppt_y"/>
                                          </p:val>
                                        </p:tav>
                                      </p:tavLst>
                                    </p:anim>
                                  </p:childTnLst>
                                </p:cTn>
                              </p:par>
                            </p:childTnLst>
                          </p:cTn>
                        </p:par>
                        <p:par>
                          <p:cTn id="14" fill="hold">
                            <p:stCondLst>
                              <p:cond delay="5500"/>
                            </p:stCondLst>
                            <p:childTnLst>
                              <p:par>
                                <p:cTn id="15" presetID="2" presetClass="entr" presetSubtype="4" fill="hold" nodeType="afterEffect">
                                  <p:stCondLst>
                                    <p:cond delay="1100"/>
                                  </p:stCondLst>
                                  <p:childTnLst>
                                    <p:set>
                                      <p:cBhvr>
                                        <p:cTn id="16" fill="hold"/>
                                        <p:tgtEl>
                                          <p:spTgt spid="376"/>
                                        </p:tgtEl>
                                        <p:attrNameLst>
                                          <p:attrName>style.visibility</p:attrName>
                                        </p:attrNameLst>
                                      </p:cBhvr>
                                      <p:to>
                                        <p:strVal val="visible"/>
                                      </p:to>
                                    </p:set>
                                    <p:anim calcmode="lin" valueType="num">
                                      <p:cBhvr>
                                        <p:cTn id="17" dur="1000" fill="hold"/>
                                        <p:tgtEl>
                                          <p:spTgt spid="376"/>
                                        </p:tgtEl>
                                        <p:attrNameLst>
                                          <p:attrName>ppt_x</p:attrName>
                                        </p:attrNameLst>
                                      </p:cBhvr>
                                      <p:tavLst>
                                        <p:tav tm="0">
                                          <p:val>
                                            <p:strVal val="#ppt_x"/>
                                          </p:val>
                                        </p:tav>
                                        <p:tav tm="100000">
                                          <p:val>
                                            <p:strVal val="#ppt_x"/>
                                          </p:val>
                                        </p:tav>
                                      </p:tavLst>
                                    </p:anim>
                                    <p:anim calcmode="lin" valueType="num">
                                      <p:cBhvr>
                                        <p:cTn id="18" dur="1000" fill="hold"/>
                                        <p:tgtEl>
                                          <p:spTgt spid="376"/>
                                        </p:tgtEl>
                                        <p:attrNameLst>
                                          <p:attrName>ppt_y</p:attrName>
                                        </p:attrNameLst>
                                      </p:cBhvr>
                                      <p:tavLst>
                                        <p:tav tm="0">
                                          <p:val>
                                            <p:strVal val="1+#ppt_h/2"/>
                                          </p:val>
                                        </p:tav>
                                        <p:tav tm="100000">
                                          <p:val>
                                            <p:strVal val="#ppt_y"/>
                                          </p:val>
                                        </p:tav>
                                      </p:tavLst>
                                    </p:anim>
                                  </p:childTnLst>
                                </p:cTn>
                              </p:par>
                            </p:childTnLst>
                          </p:cTn>
                        </p:par>
                        <p:par>
                          <p:cTn id="19" fill="hold">
                            <p:stCondLst>
                              <p:cond delay="8600"/>
                            </p:stCondLst>
                            <p:childTnLst>
                              <p:par>
                                <p:cTn id="20" presetID="2" presetClass="entr" presetSubtype="4" fill="hold" nodeType="afterEffect">
                                  <p:stCondLst>
                                    <p:cond delay="1300"/>
                                  </p:stCondLst>
                                  <p:childTnLst>
                                    <p:set>
                                      <p:cBhvr>
                                        <p:cTn id="21" fill="hold"/>
                                        <p:tgtEl>
                                          <p:spTgt spid="386"/>
                                        </p:tgtEl>
                                        <p:attrNameLst>
                                          <p:attrName>style.visibility</p:attrName>
                                        </p:attrNameLst>
                                      </p:cBhvr>
                                      <p:to>
                                        <p:strVal val="visible"/>
                                      </p:to>
                                    </p:set>
                                    <p:anim calcmode="lin" valueType="num">
                                      <p:cBhvr>
                                        <p:cTn id="22" dur="1000" fill="hold"/>
                                        <p:tgtEl>
                                          <p:spTgt spid="386"/>
                                        </p:tgtEl>
                                        <p:attrNameLst>
                                          <p:attrName>ppt_x</p:attrName>
                                        </p:attrNameLst>
                                      </p:cBhvr>
                                      <p:tavLst>
                                        <p:tav tm="0">
                                          <p:val>
                                            <p:strVal val="#ppt_x"/>
                                          </p:val>
                                        </p:tav>
                                        <p:tav tm="100000">
                                          <p:val>
                                            <p:strVal val="#ppt_x"/>
                                          </p:val>
                                        </p:tav>
                                      </p:tavLst>
                                    </p:anim>
                                    <p:anim calcmode="lin" valueType="num">
                                      <p:cBhvr>
                                        <p:cTn id="23" dur="1000" fill="hold"/>
                                        <p:tgtEl>
                                          <p:spTgt spid="386"/>
                                        </p:tgtEl>
                                        <p:attrNameLst>
                                          <p:attrName>ppt_y</p:attrName>
                                        </p:attrNameLst>
                                      </p:cBhvr>
                                      <p:tavLst>
                                        <p:tav tm="0">
                                          <p:val>
                                            <p:strVal val="1+#ppt_h/2"/>
                                          </p:val>
                                        </p:tav>
                                        <p:tav tm="100000">
                                          <p:val>
                                            <p:strVal val="#ppt_y"/>
                                          </p:val>
                                        </p:tav>
                                      </p:tavLst>
                                    </p:anim>
                                  </p:childTnLst>
                                </p:cTn>
                              </p:par>
                            </p:childTnLst>
                          </p:cTn>
                        </p:par>
                        <p:par>
                          <p:cTn id="24" fill="hold">
                            <p:stCondLst>
                              <p:cond delay="11900"/>
                            </p:stCondLst>
                            <p:childTnLst>
                              <p:par>
                                <p:cTn id="25" presetID="2" presetClass="entr" presetSubtype="8" fill="hold" nodeType="afterEffect">
                                  <p:stCondLst>
                                    <p:cond delay="2500"/>
                                  </p:stCondLst>
                                  <p:childTnLst>
                                    <p:set>
                                      <p:cBhvr>
                                        <p:cTn id="26" fill="hold"/>
                                        <p:tgtEl>
                                          <p:spTgt spid="400"/>
                                        </p:tgtEl>
                                        <p:attrNameLst>
                                          <p:attrName>style.visibility</p:attrName>
                                        </p:attrNameLst>
                                      </p:cBhvr>
                                      <p:to>
                                        <p:strVal val="visible"/>
                                      </p:to>
                                    </p:set>
                                    <p:anim calcmode="lin" valueType="num">
                                      <p:cBhvr>
                                        <p:cTn id="27" dur="750" fill="hold"/>
                                        <p:tgtEl>
                                          <p:spTgt spid="400"/>
                                        </p:tgtEl>
                                        <p:attrNameLst>
                                          <p:attrName>ppt_x</p:attrName>
                                        </p:attrNameLst>
                                      </p:cBhvr>
                                      <p:tavLst>
                                        <p:tav tm="0">
                                          <p:val>
                                            <p:strVal val="0-#ppt_w/2"/>
                                          </p:val>
                                        </p:tav>
                                        <p:tav tm="100000">
                                          <p:val>
                                            <p:strVal val="#ppt_x"/>
                                          </p:val>
                                        </p:tav>
                                      </p:tavLst>
                                    </p:anim>
                                    <p:anim calcmode="lin" valueType="num">
                                      <p:cBhvr>
                                        <p:cTn id="28" dur="750" fill="hold"/>
                                        <p:tgtEl>
                                          <p:spTgt spid="400"/>
                                        </p:tgtEl>
                                        <p:attrNameLst>
                                          <p:attrName>ppt_y</p:attrName>
                                        </p:attrNameLst>
                                      </p:cBhvr>
                                      <p:tavLst>
                                        <p:tav tm="0">
                                          <p:val>
                                            <p:strVal val="#ppt_y"/>
                                          </p:val>
                                        </p:tav>
                                        <p:tav tm="100000">
                                          <p:val>
                                            <p:strVal val="#ppt_y"/>
                                          </p:val>
                                        </p:tav>
                                      </p:tavLst>
                                    </p:anim>
                                  </p:childTnLst>
                                </p:cTn>
                              </p:par>
                            </p:childTnLst>
                          </p:cTn>
                        </p:par>
                        <p:par>
                          <p:cTn id="29" fill="hold">
                            <p:stCondLst>
                              <p:cond delay="15900"/>
                            </p:stCondLst>
                            <p:childTnLst>
                              <p:par>
                                <p:cTn id="30" presetID="2" presetClass="entr" presetSubtype="8" fill="hold" nodeType="afterEffect">
                                  <p:stCondLst>
                                    <p:cond delay="2800"/>
                                  </p:stCondLst>
                                  <p:childTnLst>
                                    <p:set>
                                      <p:cBhvr>
                                        <p:cTn id="31" fill="hold"/>
                                        <p:tgtEl>
                                          <p:spTgt spid="399"/>
                                        </p:tgtEl>
                                        <p:attrNameLst>
                                          <p:attrName>style.visibility</p:attrName>
                                        </p:attrNameLst>
                                      </p:cBhvr>
                                      <p:to>
                                        <p:strVal val="visible"/>
                                      </p:to>
                                    </p:set>
                                    <p:anim calcmode="lin" valueType="num">
                                      <p:cBhvr>
                                        <p:cTn id="32" dur="750" fill="hold"/>
                                        <p:tgtEl>
                                          <p:spTgt spid="399"/>
                                        </p:tgtEl>
                                        <p:attrNameLst>
                                          <p:attrName>ppt_x</p:attrName>
                                        </p:attrNameLst>
                                      </p:cBhvr>
                                      <p:tavLst>
                                        <p:tav tm="0">
                                          <p:val>
                                            <p:strVal val="0-#ppt_w/2"/>
                                          </p:val>
                                        </p:tav>
                                        <p:tav tm="100000">
                                          <p:val>
                                            <p:strVal val="#ppt_x"/>
                                          </p:val>
                                        </p:tav>
                                      </p:tavLst>
                                    </p:anim>
                                    <p:anim calcmode="lin" valueType="num">
                                      <p:cBhvr>
                                        <p:cTn id="33" dur="750" fill="hold"/>
                                        <p:tgtEl>
                                          <p:spTgt spid="399"/>
                                        </p:tgtEl>
                                        <p:attrNameLst>
                                          <p:attrName>ppt_y</p:attrName>
                                        </p:attrNameLst>
                                      </p:cBhvr>
                                      <p:tavLst>
                                        <p:tav tm="0">
                                          <p:val>
                                            <p:strVal val="#ppt_y"/>
                                          </p:val>
                                        </p:tav>
                                        <p:tav tm="100000">
                                          <p:val>
                                            <p:strVal val="#ppt_y"/>
                                          </p:val>
                                        </p:tav>
                                      </p:tavLst>
                                    </p:anim>
                                  </p:childTnLst>
                                </p:cTn>
                              </p:par>
                            </p:childTnLst>
                          </p:cTn>
                        </p:par>
                        <p:par>
                          <p:cTn id="34" fill="hold">
                            <p:stCondLst>
                              <p:cond delay="20200"/>
                            </p:stCondLst>
                            <p:childTnLst>
                              <p:par>
                                <p:cTn id="35" presetID="10" presetClass="entr" presetSubtype="0" fill="hold" nodeType="afterEffect">
                                  <p:stCondLst>
                                    <p:cond delay="0"/>
                                  </p:stCondLst>
                                  <p:childTnLst>
                                    <p:set>
                                      <p:cBhvr>
                                        <p:cTn dur="1" fill="hold">
                                          <p:stCondLst>
                                            <p:cond delay="0"/>
                                          </p:stCondLst>
                                        </p:cTn>
                                        <p:tgtEl>
                                          <p:spTgt spid="398"/>
                                        </p:tgtEl>
                                        <p:attrNameLst>
                                          <p:attrName>style.visibility</p:attrName>
                                        </p:attrNameLst>
                                      </p:cBhvr>
                                      <p:to>
                                        <p:strVal val="visible"/>
                                      </p:to>
                                    </p:set>
                                    <p:animEffect transition="in" filter="fade">
                                      <p:cBhvr>
                                        <p:cTn dur="500"/>
                                        <p:tgtEl>
                                          <p:spTgt spid="398"/>
                                        </p:tgtEl>
                                      </p:cBhvr>
                                    </p:animEffect>
                                  </p:childTnLst>
                                </p:cTn>
                              </p:par>
                            </p:childTnLst>
                          </p:cTn>
                        </p:par>
                        <p:par>
                          <p:cTn id="41" fill="hold">
                            <p:stCondLst>
                              <p:cond delay="20700"/>
                            </p:stCondLst>
                            <p:childTnLst>
                              <p:par>
                                <p:cTn id="42" presetID="10" presetClass="entr" presetSubtype="0" fill="hold" nodeType="afterEffect">
                                  <p:stCondLst>
                                    <p:cond delay="1100"/>
                                  </p:stCondLst>
                                  <p:childTnLst>
                                    <p:set>
                                      <p:cBhvr>
                                        <p:cTn dur="1" fill="hold">
                                          <p:stCondLst>
                                            <p:cond delay="0"/>
                                          </p:stCondLst>
                                        </p:cTn>
                                        <p:tgtEl>
                                          <p:spTgt spid="394"/>
                                        </p:tgtEl>
                                        <p:attrNameLst>
                                          <p:attrName>style.visibility</p:attrName>
                                        </p:attrNameLst>
                                      </p:cBhvr>
                                      <p:to>
                                        <p:strVal val="visible"/>
                                      </p:to>
                                    </p:set>
                                    <p:animEffect transition="in" filter="fade">
                                      <p:cBhvr>
                                        <p:cTn dur="500"/>
                                        <p:tgtEl>
                                          <p:spTgt spid="394"/>
                                        </p:tgtEl>
                                      </p:cBhvr>
                                    </p:animEffect>
                                  </p:childTnLst>
                                </p:cTn>
                              </p:par>
                            </p:childTnLst>
                          </p:cTn>
                        </p:par>
                        <p:par>
                          <p:cTn id="48" fill="hold">
                            <p:stCondLst>
                              <p:cond delay="22300"/>
                            </p:stCondLst>
                            <p:childTnLst>
                              <p:par>
                                <p:cTn id="49" presetID="10" presetClass="entr" presetSubtype="0" fill="hold" nodeType="afterEffect">
                                  <p:stCondLst>
                                    <p:cond delay="0"/>
                                  </p:stCondLst>
                                  <p:childTnLst>
                                    <p:set>
                                      <p:cBhvr>
                                        <p:cTn dur="1" fill="hold">
                                          <p:stCondLst>
                                            <p:cond delay="0"/>
                                          </p:stCondLst>
                                        </p:cTn>
                                        <p:tgtEl>
                                          <p:spTgt spid="390"/>
                                        </p:tgtEl>
                                        <p:attrNameLst>
                                          <p:attrName>style.visibility</p:attrName>
                                        </p:attrNameLst>
                                      </p:cBhvr>
                                      <p:to>
                                        <p:strVal val="visible"/>
                                      </p:to>
                                    </p:set>
                                    <p:animEffect transition="in" filter="fade">
                                      <p:cBhvr>
                                        <p:cTn dur="500"/>
                                        <p:tgtEl>
                                          <p:spTgt spid="390"/>
                                        </p:tgtEl>
                                      </p:cBhvr>
                                    </p:animEffect>
                                  </p:childTnLst>
                                </p:cTn>
                              </p:par>
                            </p:childTnLst>
                          </p:cTn>
                        </p:par>
                        <p:par>
                          <p:cTn id="55" fill="hold">
                            <p:stCondLst>
                              <p:cond delay="22800"/>
                            </p:stCondLst>
                            <p:childTnLst>
                              <p:par>
                                <p:cTn id="56" presetID="2" presetClass="entr" presetSubtype="4" fill="hold" nodeType="afterEffect">
                                  <p:stCondLst>
                                    <p:cond delay="1300"/>
                                  </p:stCondLst>
                                  <p:childTnLst>
                                    <p:set>
                                      <p:cBhvr>
                                        <p:cTn id="57" fill="hold"/>
                                        <p:tgtEl>
                                          <p:spTgt spid="405"/>
                                        </p:tgtEl>
                                        <p:attrNameLst>
                                          <p:attrName>style.visibility</p:attrName>
                                        </p:attrNameLst>
                                      </p:cBhvr>
                                      <p:to>
                                        <p:strVal val="visible"/>
                                      </p:to>
                                    </p:set>
                                    <p:anim calcmode="lin" valueType="num">
                                      <p:cBhvr>
                                        <p:cTn id="58" dur="1000" fill="hold"/>
                                        <p:tgtEl>
                                          <p:spTgt spid="405"/>
                                        </p:tgtEl>
                                        <p:attrNameLst>
                                          <p:attrName>ppt_x</p:attrName>
                                        </p:attrNameLst>
                                      </p:cBhvr>
                                      <p:tavLst>
                                        <p:tav tm="0">
                                          <p:val>
                                            <p:strVal val="#ppt_x"/>
                                          </p:val>
                                        </p:tav>
                                        <p:tav tm="100000">
                                          <p:val>
                                            <p:strVal val="#ppt_x"/>
                                          </p:val>
                                        </p:tav>
                                      </p:tavLst>
                                    </p:anim>
                                    <p:anim calcmode="lin" valueType="num">
                                      <p:cBhvr>
                                        <p:cTn id="59" dur="1000" fill="hold"/>
                                        <p:tgtEl>
                                          <p:spTgt spid="4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1">
  <p:cSld>
    <p:bg>
      <p:bgPr>
        <a:solidFill>
          <a:srgbClr val="FFFFFF"/>
        </a:solidFill>
      </p:bgPr>
    </p:bg>
    <p:spTree>
      <p:nvGrpSpPr>
        <p:cNvPr id="1" name=""/>
        <p:cNvGrpSpPr/>
        <p:nvPr/>
      </p:nvGrpSpPr>
      <p:grpSpPr>
        <a:xfrm>
          <a:off x="0" y="0"/>
          <a:ext cx="0" cy="0"/>
          <a:chOff x="0" y="0"/>
          <a:chExt cx="0" cy="0"/>
        </a:xfrm>
      </p:grpSpPr>
      <p:sp>
        <p:nvSpPr>
          <p:cNvPr id="418" name="工作完成情况"/>
          <p:cNvSpPr txBox="1"/>
          <p:nvPr/>
        </p:nvSpPr>
        <p:spPr>
          <a:xfrm>
            <a:off x="6038551" y="2420718"/>
            <a:ext cx="5458581" cy="891541"/>
          </a:xfrm>
          <a:prstGeom prst="rect">
            <a:avLst/>
          </a:prstGeom>
          <a:ln w="12700">
            <a:miter/>
          </a:ln>
        </p:spPr>
        <p:txBody>
          <a:bodyPr lIns="45719" rIns="45719">
            <a:spAutoFit/>
          </a:bodyPr>
          <a:lstStyle>
            <a:lvl1pPr lvl="0">
              <a:defRPr sz="4500" b="1">
                <a:solidFill>
                  <a:srgbClr val="0D0D0D"/>
                </a:solidFill>
                <a:latin typeface="Helvetica"/>
                <a:ea typeface="Helvetica"/>
              </a:defRPr>
            </a:lvl1pPr>
          </a:lstStyle>
          <a:p>
            <a:r>
              <a:t>工作完成情况</a:t>
            </a:r>
          </a:p>
        </p:txBody>
      </p:sp>
      <p:sp>
        <p:nvSpPr>
          <p:cNvPr id="419" name="线条"/>
          <p:cNvSpPr/>
          <p:nvPr/>
        </p:nvSpPr>
        <p:spPr>
          <a:xfrm>
            <a:off x="6189571" y="3171612"/>
            <a:ext cx="4515992" cy="1"/>
          </a:xfrm>
          <a:prstGeom prst="line">
            <a:avLst/>
          </a:prstGeom>
          <a:ln w="6350">
            <a:solidFill>
              <a:srgbClr val="2E3D54"/>
            </a:solidFill>
            <a:miter/>
          </a:ln>
        </p:spPr>
        <p:txBody>
          <a:bodyPr lIns="0" tIns="0" rIns="0" bIns="0"/>
          <a:lstStyle/>
          <a:p>
            <a:pPr>
              <a:defRPr sz="1200">
                <a:latin typeface="Helvetica"/>
                <a:ea typeface="Helvetica"/>
              </a:defRPr>
            </a:pPr>
          </a:p>
        </p:txBody>
      </p:sp>
      <p:grpSp>
        <p:nvGrpSpPr>
          <p:cNvPr id="422" name="成组"/>
          <p:cNvGrpSpPr/>
          <p:nvPr/>
        </p:nvGrpSpPr>
        <p:grpSpPr>
          <a:xfrm>
            <a:off x="6390501" y="3371086"/>
            <a:ext cx="2304415" cy="320457"/>
            <a:chOff x="0" y="0"/>
            <a:chExt cx="2304413" cy="320456"/>
          </a:xfrm>
        </p:grpSpPr>
        <p:sp>
          <p:nvSpPr>
            <p:cNvPr id="420" name="圆形"/>
            <p:cNvSpPr/>
            <p:nvPr/>
          </p:nvSpPr>
          <p:spPr>
            <a:xfrm>
              <a:off x="0" y="80254"/>
              <a:ext cx="239933" cy="240203"/>
            </a:xfrm>
            <a:prstGeom prst="ellipse">
              <a:avLst/>
            </a:prstGeom>
            <a:solidFill>
              <a:srgbClr val="80807F"/>
            </a:solidFill>
            <a:ln>
              <a:noFill/>
            </a:ln>
          </p:spPr>
          <p:txBody>
            <a:bodyPr wrap="square" lIns="45719" tIns="45719" rIns="45719" bIns="45719" numCol="1" anchor="ctr"/>
            <a:lstStyle/>
            <a:p>
              <a:pPr algn="ctr">
                <a:defRPr sz="1300">
                  <a:solidFill>
                    <a:srgbClr val="80807F"/>
                  </a:solidFill>
                </a:defRPr>
              </a:pPr>
            </a:p>
          </p:txBody>
        </p:sp>
        <p:sp>
          <p:nvSpPr>
            <p:cNvPr id="421" name="单击此处添加标题"/>
            <p:cNvSpPr txBox="1"/>
            <p:nvPr/>
          </p:nvSpPr>
          <p:spPr>
            <a:xfrm>
              <a:off x="245108" y="0"/>
              <a:ext cx="2059307" cy="320040"/>
            </a:xfrm>
            <a:prstGeom prst="rect">
              <a:avLst/>
            </a:prstGeom>
            <a:noFill/>
            <a:ln>
              <a:noFill/>
            </a:ln>
          </p:spPr>
          <p:txBody>
            <a:bodyPr wrap="square" lIns="45719" tIns="45719" rIns="45719" bIns="45719" numCol="1" anchor="t">
              <a:spAutoFit/>
            </a:bodyPr>
            <a:lstStyle>
              <a:lvl1pPr lvl="0">
                <a:defRPr sz="1300">
                  <a:solidFill>
                    <a:srgbClr val="80807F"/>
                  </a:solidFill>
                  <a:latin typeface="Helvetica"/>
                  <a:ea typeface="Helvetica"/>
                </a:defRPr>
              </a:lvl1pPr>
            </a:lstStyle>
            <a:p>
              <a:r>
                <a:t>单击此处添加标题</a:t>
              </a:r>
            </a:p>
          </p:txBody>
        </p:sp>
      </p:grpSp>
      <p:grpSp>
        <p:nvGrpSpPr>
          <p:cNvPr id="425" name="成组"/>
          <p:cNvGrpSpPr/>
          <p:nvPr/>
        </p:nvGrpSpPr>
        <p:grpSpPr>
          <a:xfrm>
            <a:off x="6390500" y="3771131"/>
            <a:ext cx="2728915" cy="320458"/>
            <a:chOff x="0" y="0"/>
            <a:chExt cx="2728913" cy="320456"/>
          </a:xfrm>
        </p:grpSpPr>
        <p:sp>
          <p:nvSpPr>
            <p:cNvPr id="423" name="圆形"/>
            <p:cNvSpPr/>
            <p:nvPr/>
          </p:nvSpPr>
          <p:spPr>
            <a:xfrm>
              <a:off x="-1" y="80254"/>
              <a:ext cx="239905" cy="240203"/>
            </a:xfrm>
            <a:prstGeom prst="ellipse">
              <a:avLst/>
            </a:prstGeom>
            <a:solidFill>
              <a:srgbClr val="80807F"/>
            </a:solidFill>
            <a:ln>
              <a:noFill/>
            </a:ln>
          </p:spPr>
          <p:txBody>
            <a:bodyPr wrap="square" lIns="45719" tIns="45719" rIns="45719" bIns="45719" numCol="1" anchor="ctr"/>
            <a:lstStyle/>
            <a:p>
              <a:pPr algn="ctr">
                <a:defRPr sz="1300">
                  <a:solidFill>
                    <a:srgbClr val="80807F"/>
                  </a:solidFill>
                </a:defRPr>
              </a:pPr>
            </a:p>
          </p:txBody>
        </p:sp>
        <p:sp>
          <p:nvSpPr>
            <p:cNvPr id="424" name="单击此处添加标题"/>
            <p:cNvSpPr txBox="1"/>
            <p:nvPr/>
          </p:nvSpPr>
          <p:spPr>
            <a:xfrm>
              <a:off x="244898" y="0"/>
              <a:ext cx="2484016" cy="320040"/>
            </a:xfrm>
            <a:prstGeom prst="rect">
              <a:avLst/>
            </a:prstGeom>
            <a:noFill/>
            <a:ln>
              <a:noFill/>
            </a:ln>
          </p:spPr>
          <p:txBody>
            <a:bodyPr wrap="square" lIns="45719" tIns="45719" rIns="45719" bIns="45719" numCol="1" anchor="t">
              <a:spAutoFit/>
            </a:bodyPr>
            <a:lstStyle>
              <a:lvl1pPr lvl="0">
                <a:defRPr sz="1300">
                  <a:solidFill>
                    <a:srgbClr val="80807F"/>
                  </a:solidFill>
                  <a:latin typeface="Helvetica"/>
                  <a:ea typeface="Helvetica"/>
                </a:defRPr>
              </a:lvl1pPr>
            </a:lstStyle>
            <a:p>
              <a:r>
                <a:t>单击此处添加标题</a:t>
              </a:r>
            </a:p>
          </p:txBody>
        </p:sp>
      </p:grpSp>
      <p:grpSp>
        <p:nvGrpSpPr>
          <p:cNvPr id="428" name="成组"/>
          <p:cNvGrpSpPr/>
          <p:nvPr/>
        </p:nvGrpSpPr>
        <p:grpSpPr>
          <a:xfrm>
            <a:off x="8874938" y="3332984"/>
            <a:ext cx="2473325" cy="320458"/>
            <a:chOff x="0" y="0"/>
            <a:chExt cx="2473324" cy="320456"/>
          </a:xfrm>
        </p:grpSpPr>
        <p:sp>
          <p:nvSpPr>
            <p:cNvPr id="426" name="圆形"/>
            <p:cNvSpPr/>
            <p:nvPr/>
          </p:nvSpPr>
          <p:spPr>
            <a:xfrm>
              <a:off x="0" y="80254"/>
              <a:ext cx="239837" cy="240203"/>
            </a:xfrm>
            <a:prstGeom prst="ellipse">
              <a:avLst/>
            </a:prstGeom>
            <a:solidFill>
              <a:srgbClr val="80807F"/>
            </a:solidFill>
            <a:ln>
              <a:noFill/>
            </a:ln>
          </p:spPr>
          <p:txBody>
            <a:bodyPr wrap="square" lIns="45719" tIns="45719" rIns="45719" bIns="45719" numCol="1" anchor="ctr"/>
            <a:lstStyle/>
            <a:p>
              <a:pPr algn="ctr">
                <a:defRPr sz="1300">
                  <a:solidFill>
                    <a:srgbClr val="80807F"/>
                  </a:solidFill>
                </a:defRPr>
              </a:pPr>
            </a:p>
          </p:txBody>
        </p:sp>
        <p:sp>
          <p:nvSpPr>
            <p:cNvPr id="427" name="单击此处添加标题"/>
            <p:cNvSpPr txBox="1"/>
            <p:nvPr/>
          </p:nvSpPr>
          <p:spPr>
            <a:xfrm>
              <a:off x="244831" y="0"/>
              <a:ext cx="2228494" cy="320040"/>
            </a:xfrm>
            <a:prstGeom prst="rect">
              <a:avLst/>
            </a:prstGeom>
            <a:noFill/>
            <a:ln>
              <a:noFill/>
            </a:ln>
          </p:spPr>
          <p:txBody>
            <a:bodyPr wrap="square" lIns="45719" tIns="45719" rIns="45719" bIns="45719" numCol="1" anchor="t">
              <a:spAutoFit/>
            </a:bodyPr>
            <a:lstStyle>
              <a:lvl1pPr lvl="0">
                <a:defRPr sz="1300">
                  <a:solidFill>
                    <a:srgbClr val="80807F"/>
                  </a:solidFill>
                  <a:latin typeface="Helvetica"/>
                  <a:ea typeface="Helvetica"/>
                </a:defRPr>
              </a:lvl1pPr>
            </a:lstStyle>
            <a:p>
              <a:r>
                <a:t>单击此处添加标题</a:t>
              </a:r>
            </a:p>
          </p:txBody>
        </p:sp>
      </p:grpSp>
      <p:grpSp>
        <p:nvGrpSpPr>
          <p:cNvPr id="431" name="成组"/>
          <p:cNvGrpSpPr/>
          <p:nvPr/>
        </p:nvGrpSpPr>
        <p:grpSpPr>
          <a:xfrm>
            <a:off x="8874938" y="3771131"/>
            <a:ext cx="2693671" cy="320458"/>
            <a:chOff x="0" y="0"/>
            <a:chExt cx="2693670" cy="320456"/>
          </a:xfrm>
        </p:grpSpPr>
        <p:sp>
          <p:nvSpPr>
            <p:cNvPr id="429" name="圆形"/>
            <p:cNvSpPr/>
            <p:nvPr/>
          </p:nvSpPr>
          <p:spPr>
            <a:xfrm>
              <a:off x="-1" y="80254"/>
              <a:ext cx="239789" cy="240203"/>
            </a:xfrm>
            <a:prstGeom prst="ellipse">
              <a:avLst/>
            </a:prstGeom>
            <a:solidFill>
              <a:srgbClr val="80807F"/>
            </a:solidFill>
            <a:ln>
              <a:noFill/>
            </a:ln>
          </p:spPr>
          <p:txBody>
            <a:bodyPr wrap="square" lIns="45719" tIns="45719" rIns="45719" bIns="45719" numCol="1" anchor="ctr"/>
            <a:lstStyle/>
            <a:p>
              <a:pPr algn="ctr">
                <a:defRPr sz="1300">
                  <a:solidFill>
                    <a:srgbClr val="80807F"/>
                  </a:solidFill>
                </a:defRPr>
              </a:pPr>
            </a:p>
          </p:txBody>
        </p:sp>
        <p:sp>
          <p:nvSpPr>
            <p:cNvPr id="430" name="单击此处添加标题"/>
            <p:cNvSpPr txBox="1"/>
            <p:nvPr/>
          </p:nvSpPr>
          <p:spPr>
            <a:xfrm>
              <a:off x="244474" y="0"/>
              <a:ext cx="2449197" cy="320040"/>
            </a:xfrm>
            <a:prstGeom prst="rect">
              <a:avLst/>
            </a:prstGeom>
            <a:noFill/>
            <a:ln>
              <a:noFill/>
            </a:ln>
          </p:spPr>
          <p:txBody>
            <a:bodyPr wrap="square" lIns="45719" tIns="45719" rIns="45719" bIns="45719" numCol="1" anchor="t">
              <a:spAutoFit/>
            </a:bodyPr>
            <a:lstStyle>
              <a:lvl1pPr lvl="0">
                <a:defRPr sz="1300">
                  <a:solidFill>
                    <a:srgbClr val="80807F"/>
                  </a:solidFill>
                  <a:latin typeface="Helvetica"/>
                  <a:ea typeface="Helvetica"/>
                </a:defRPr>
              </a:lvl1pPr>
            </a:lstStyle>
            <a:p>
              <a:r>
                <a:t>单击此处添加标题</a:t>
              </a:r>
            </a:p>
          </p:txBody>
        </p:sp>
      </p:grpSp>
      <p:sp>
        <p:nvSpPr>
          <p:cNvPr id="432" name="02"/>
          <p:cNvSpPr txBox="1"/>
          <p:nvPr/>
        </p:nvSpPr>
        <p:spPr>
          <a:xfrm>
            <a:off x="431370" y="2594325"/>
            <a:ext cx="1347253" cy="1437641"/>
          </a:xfrm>
          <a:prstGeom prst="rect">
            <a:avLst/>
          </a:prstGeom>
          <a:ln w="12700">
            <a:miter/>
          </a:ln>
        </p:spPr>
        <p:txBody>
          <a:bodyPr wrap="none" lIns="45719" rIns="45719">
            <a:spAutoFit/>
          </a:bodyPr>
          <a:lstStyle>
            <a:lvl1pPr lvl="0">
              <a:defRPr sz="8800" b="1">
                <a:latin typeface="Helvetica"/>
                <a:ea typeface="Helvetica"/>
              </a:defRPr>
            </a:lvl1pPr>
          </a:lstStyle>
          <a:p>
            <a:r>
              <a:t>02</a:t>
            </a:r>
          </a:p>
        </p:txBody>
      </p:sp>
      <p:sp>
        <p:nvSpPr>
          <p:cNvPr id="433" name="形状"/>
          <p:cNvSpPr/>
          <p:nvPr/>
        </p:nvSpPr>
        <p:spPr>
          <a:xfrm rot="2703926">
            <a:off x="-5250884" y="-1179518"/>
            <a:ext cx="9025005" cy="9025006"/>
          </a:xfrm>
          <a:custGeom>
            <a:rect l="0" t="0" r="r" b="b"/>
            <a:pathLst>
              <a:path w="9025005" h="9025006" fill="norm" stroke="1">
                <a:moveTo>
                  <a:pt x="0" y="0"/>
                </a:moveTo>
                <a:lnTo>
                  <a:pt x="9025005" y="0"/>
                </a:lnTo>
                <a:lnTo>
                  <a:pt x="9025005" y="9025006"/>
                </a:lnTo>
                <a:lnTo>
                  <a:pt x="8590886" y="9025006"/>
                </a:lnTo>
                <a:lnTo>
                  <a:pt x="8590886" y="435373"/>
                </a:lnTo>
                <a:lnTo>
                  <a:pt x="0" y="435373"/>
                </a:lnTo>
                <a:close/>
              </a:path>
            </a:pathLst>
          </a:custGeom>
          <a:solidFill>
            <a:srgbClr val="FFC200"/>
          </a:solidFill>
          <a:ln w="12700">
            <a:miter/>
          </a:ln>
        </p:spPr>
        <p:txBody>
          <a:bodyPr lIns="45719" rIns="45719" anchor="ctr"/>
          <a:lstStyle/>
          <a:p>
            <a:pPr algn="ctr">
              <a:defRPr sz="2400">
                <a:solidFill>
                  <a:srgbClr val="FFFFFF"/>
                </a:solidFill>
              </a:defRPr>
            </a:pPr>
          </a:p>
        </p:txBody>
      </p:sp>
      <p:sp>
        <p:nvSpPr>
          <p:cNvPr id="434" name="形状"/>
          <p:cNvSpPr/>
          <p:nvPr/>
        </p:nvSpPr>
        <p:spPr>
          <a:xfrm rot="2703926">
            <a:off x="-810909" y="1530546"/>
            <a:ext cx="3511637" cy="3511637"/>
          </a:xfrm>
          <a:custGeom>
            <a:rect l="0" t="0" r="r" b="b"/>
            <a:pathLst>
              <a:path w="3511637" h="3511637" fill="norm" stroke="1">
                <a:moveTo>
                  <a:pt x="390182" y="390182"/>
                </a:moveTo>
                <a:lnTo>
                  <a:pt x="390182" y="3121455"/>
                </a:lnTo>
                <a:lnTo>
                  <a:pt x="3121455" y="3121455"/>
                </a:lnTo>
                <a:lnTo>
                  <a:pt x="3121455" y="390182"/>
                </a:lnTo>
                <a:close/>
                <a:moveTo>
                  <a:pt x="0" y="0"/>
                </a:moveTo>
                <a:lnTo>
                  <a:pt x="3511637" y="0"/>
                </a:lnTo>
                <a:lnTo>
                  <a:pt x="3511637" y="3511637"/>
                </a:lnTo>
                <a:lnTo>
                  <a:pt x="0" y="3511637"/>
                </a:lnTo>
                <a:close/>
              </a:path>
            </a:pathLst>
          </a:custGeom>
          <a:solidFill>
            <a:srgbClr val="323F4F"/>
          </a:solidFill>
          <a:ln w="3175">
            <a:solidFill>
              <a:srgbClr val="374047"/>
            </a:solidFill>
            <a:miter/>
          </a:ln>
        </p:spPr>
        <p:txBody>
          <a:bodyPr lIns="45719" rIns="45719" anchor="ctr"/>
          <a:lstStyle/>
          <a:p>
            <a:pPr algn="ctr">
              <a:defRPr sz="2400">
                <a:solidFill>
                  <a:srgbClr val="FFFFFF"/>
                </a:solidFill>
              </a:defRPr>
            </a:pPr>
          </a:p>
        </p:txBody>
      </p:sp>
    </p:spTree>
  </p:cSld>
  <p:clrMapOvr>
    <a:masterClrMapping/>
  </p:clrMapOvr>
  <p:timing>
    <p:tnLst>
      <p:par>
        <p:cTn id="1" dur="indefinite" restart="never" fill="hold" nodeType="tmRoot">
          <p:childTnLst>
            <p:seq>
              <p:cTn id="2" dur="indefinite" fill="hold" nodeType="mainSeq">
                <p:childTnLst>
                  <p:par>
                    <p:cTn id="3" fill="hold">
                      <p:stCondLst>
                        <p:cond delay="indefinite"/>
                        <p:cond evt="onBegin">
                          <p:tn val="2"/>
                        </p:cond>
                      </p:stCondLst>
                      <p:childTnLst>
                        <p:par>
                          <p:cTn id="4" fill="hold">
                            <p:stCondLst>
                              <p:cond delay="0"/>
                            </p:stCondLst>
                            <p:childTnLst>
                              <p:par>
                                <p:cTn id="5" presetID="2" presetClass="entr" presetSubtype="8" fill="hold" nodeType="afterEffect">
                                  <p:stCondLst>
                                    <p:cond delay="0"/>
                                  </p:stCondLst>
                                  <p:childTnLst>
                                    <p:set>
                                      <p:cBhvr>
                                        <p:cTn id="6" fill="hold"/>
                                        <p:tgtEl>
                                          <p:spTgt spid="433"/>
                                        </p:tgtEl>
                                        <p:attrNameLst>
                                          <p:attrName>style.visibility</p:attrName>
                                        </p:attrNameLst>
                                      </p:cBhvr>
                                      <p:to>
                                        <p:strVal val="visible"/>
                                      </p:to>
                                    </p:set>
                                    <p:anim calcmode="lin" valueType="num">
                                      <p:cBhvr>
                                        <p:cTn id="7" dur="500" fill="hold"/>
                                        <p:tgtEl>
                                          <p:spTgt spid="433"/>
                                        </p:tgtEl>
                                        <p:attrNameLst>
                                          <p:attrName>ppt_x</p:attrName>
                                        </p:attrNameLst>
                                      </p:cBhvr>
                                      <p:tavLst>
                                        <p:tav tm="0">
                                          <p:val>
                                            <p:strVal val="0-#ppt_w/2"/>
                                          </p:val>
                                        </p:tav>
                                        <p:tav tm="100000">
                                          <p:val>
                                            <p:strVal val="#ppt_x"/>
                                          </p:val>
                                        </p:tav>
                                      </p:tavLst>
                                    </p:anim>
                                    <p:anim calcmode="lin" valueType="num">
                                      <p:cBhvr>
                                        <p:cTn id="8" dur="500" fill="hold"/>
                                        <p:tgtEl>
                                          <p:spTgt spid="4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dur="1" fill="hold">
                                          <p:stCondLst>
                                            <p:cond delay="0"/>
                                          </p:stCondLst>
                                        </p:cTn>
                                        <p:tgtEl>
                                          <p:spTgt spid="434"/>
                                        </p:tgtEl>
                                        <p:attrNameLst>
                                          <p:attrName>style.visibility</p:attrName>
                                        </p:attrNameLst>
                                      </p:cBhvr>
                                      <p:to>
                                        <p:strVal val="visible"/>
                                      </p:to>
                                    </p:set>
                                    <p:animEffect transition="in" filter="fade">
                                      <p:cBhvr>
                                        <p:cTn dur="500"/>
                                        <p:tgtEl>
                                          <p:spTgt spid="434"/>
                                        </p:tgtEl>
                                      </p:cBhvr>
                                    </p:animEffect>
                                  </p:childTnLst>
                                </p:cTn>
                              </p:par>
                            </p:childTnLst>
                          </p:cTn>
                        </p:par>
                        <p:par>
                          <p:cTn id="14" fill="hold">
                            <p:stCondLst>
                              <p:cond delay="1500"/>
                            </p:stCondLst>
                            <p:childTnLst>
                              <p:par>
                                <p:cTn id="15" presetID="10" presetClass="entr" presetSubtype="0" fill="hold" nodeType="afterEffect">
                                  <p:stCondLst>
                                    <p:cond delay="0"/>
                                  </p:stCondLst>
                                  <p:childTnLst>
                                    <p:set>
                                      <p:cBhvr>
                                        <p:cTn dur="1" fill="hold">
                                          <p:stCondLst>
                                            <p:cond delay="0"/>
                                          </p:stCondLst>
                                        </p:cTn>
                                        <p:tgtEl>
                                          <p:spTgt spid="432"/>
                                        </p:tgtEl>
                                        <p:attrNameLst>
                                          <p:attrName>style.visibility</p:attrName>
                                        </p:attrNameLst>
                                      </p:cBhvr>
                                      <p:to>
                                        <p:strVal val="visible"/>
                                      </p:to>
                                    </p:set>
                                    <p:animEffect transition="in" filter="fade">
                                      <p:cBhvr>
                                        <p:cTn dur="500"/>
                                        <p:tgtEl>
                                          <p:spTgt spid="432"/>
                                        </p:tgtEl>
                                      </p:cBhvr>
                                    </p:animEffect>
                                  </p:childTnLst>
                                </p:cTn>
                              </p:par>
                            </p:childTnLst>
                          </p:cTn>
                        </p:par>
                        <p:par>
                          <p:cTn id="18" fill="hold">
                            <p:stCondLst>
                              <p:cond delay="2000"/>
                            </p:stCondLst>
                            <p:childTnLst>
                              <p:par>
                                <p:cTn id="19" presetID="2" presetClass="entr" presetSubtype="4" fill="hold" nodeType="afterEffect">
                                  <p:stCondLst>
                                    <p:cond delay="0"/>
                                  </p:stCondLst>
                                  <p:childTnLst>
                                    <p:set>
                                      <p:cBhvr>
                                        <p:cTn id="20" fill="hold"/>
                                        <p:tgtEl>
                                          <p:spTgt spid="419"/>
                                        </p:tgtEl>
                                        <p:attrNameLst>
                                          <p:attrName>style.visibility</p:attrName>
                                        </p:attrNameLst>
                                      </p:cBhvr>
                                      <p:to>
                                        <p:strVal val="visible"/>
                                      </p:to>
                                    </p:set>
                                    <p:anim calcmode="lin" valueType="num">
                                      <p:cBhvr>
                                        <p:cTn id="21" dur="1000" fill="hold"/>
                                        <p:tgtEl>
                                          <p:spTgt spid="419"/>
                                        </p:tgtEl>
                                        <p:attrNameLst>
                                          <p:attrName>ppt_x</p:attrName>
                                        </p:attrNameLst>
                                      </p:cBhvr>
                                      <p:tavLst>
                                        <p:tav tm="0">
                                          <p:val>
                                            <p:strVal val="#ppt_x"/>
                                          </p:val>
                                        </p:tav>
                                        <p:tav tm="100000">
                                          <p:val>
                                            <p:strVal val="#ppt_x"/>
                                          </p:val>
                                        </p:tav>
                                      </p:tavLst>
                                    </p:anim>
                                    <p:anim calcmode="lin" valueType="num">
                                      <p:cBhvr>
                                        <p:cTn id="22" dur="1000" fill="hold"/>
                                        <p:tgtEl>
                                          <p:spTgt spid="419"/>
                                        </p:tgtEl>
                                        <p:attrNameLst>
                                          <p:attrName>ppt_y</p:attrName>
                                        </p:attrNameLst>
                                      </p:cBhvr>
                                      <p:tavLst>
                                        <p:tav tm="0">
                                          <p:val>
                                            <p:strVal val="1+#ppt_h/2"/>
                                          </p:val>
                                        </p:tav>
                                        <p:tav tm="100000">
                                          <p:val>
                                            <p:strVal val="#ppt_y"/>
                                          </p:val>
                                        </p:tav>
                                      </p:tavLst>
                                    </p:anim>
                                  </p:childTnLst>
                                </p:cTn>
                              </p:par>
                            </p:childTnLst>
                          </p:cTn>
                        </p:par>
                        <p:par>
                          <p:cTn id="23" fill="hold">
                            <p:stCondLst>
                              <p:cond delay="4000"/>
                            </p:stCondLst>
                            <p:childTnLst>
                              <p:par>
                                <p:cTn id="24" presetID="2" presetClass="entr" presetSubtype="1" fill="hold" nodeType="afterEffect">
                                  <p:stCondLst>
                                    <p:cond delay="0"/>
                                  </p:stCondLst>
                                  <p:childTnLst>
                                    <p:set>
                                      <p:cBhvr>
                                        <p:cTn id="25" fill="hold"/>
                                        <p:tgtEl>
                                          <p:spTgt spid="418"/>
                                        </p:tgtEl>
                                        <p:attrNameLst>
                                          <p:attrName>style.visibility</p:attrName>
                                        </p:attrNameLst>
                                      </p:cBhvr>
                                      <p:to>
                                        <p:strVal val="visible"/>
                                      </p:to>
                                    </p:set>
                                    <p:anim calcmode="lin" valueType="num">
                                      <p:cBhvr>
                                        <p:cTn id="26" dur="1000" fill="hold"/>
                                        <p:tgtEl>
                                          <p:spTgt spid="418"/>
                                        </p:tgtEl>
                                        <p:attrNameLst>
                                          <p:attrName>ppt_x</p:attrName>
                                        </p:attrNameLst>
                                      </p:cBhvr>
                                      <p:tavLst>
                                        <p:tav tm="0">
                                          <p:val>
                                            <p:strVal val="#ppt_x"/>
                                          </p:val>
                                        </p:tav>
                                        <p:tav tm="100000">
                                          <p:val>
                                            <p:strVal val="#ppt_x"/>
                                          </p:val>
                                        </p:tav>
                                      </p:tavLst>
                                    </p:anim>
                                    <p:anim calcmode="lin" valueType="num">
                                      <p:cBhvr>
                                        <p:cTn id="27" dur="1000" fill="hold"/>
                                        <p:tgtEl>
                                          <p:spTgt spid="418"/>
                                        </p:tgtEl>
                                        <p:attrNameLst>
                                          <p:attrName>ppt_y</p:attrName>
                                        </p:attrNameLst>
                                      </p:cBhvr>
                                      <p:tavLst>
                                        <p:tav tm="0">
                                          <p:val>
                                            <p:strVal val="0-#ppt_h/2"/>
                                          </p:val>
                                        </p:tav>
                                        <p:tav tm="100000">
                                          <p:val>
                                            <p:strVal val="#ppt_y"/>
                                          </p:val>
                                        </p:tav>
                                      </p:tavLst>
                                    </p:anim>
                                  </p:childTnLst>
                                </p:cTn>
                              </p:par>
                            </p:childTnLst>
                          </p:cTn>
                        </p:par>
                        <p:par>
                          <p:cTn id="28" fill="hold">
                            <p:stCondLst>
                              <p:cond delay="6000"/>
                            </p:stCondLst>
                            <p:childTnLst>
                              <p:par>
                                <p:cTn id="29" presetID="10" presetClass="entr" presetSubtype="0" fill="hold" nodeType="afterEffect">
                                  <p:stCondLst>
                                    <p:cond delay="0"/>
                                  </p:stCondLst>
                                  <p:childTnLst>
                                    <p:set>
                                      <p:cBhvr>
                                        <p:cTn dur="1" fill="hold">
                                          <p:stCondLst>
                                            <p:cond delay="0"/>
                                          </p:stCondLst>
                                        </p:cTn>
                                        <p:tgtEl>
                                          <p:spTgt spid="422"/>
                                        </p:tgtEl>
                                        <p:attrNameLst>
                                          <p:attrName>style.visibility</p:attrName>
                                        </p:attrNameLst>
                                      </p:cBhvr>
                                      <p:to>
                                        <p:strVal val="visible"/>
                                      </p:to>
                                    </p:set>
                                    <p:animEffect transition="in" filter="fade">
                                      <p:cBhvr>
                                        <p:cTn dur="500"/>
                                        <p:tgtEl>
                                          <p:spTgt spid="422"/>
                                        </p:tgtEl>
                                      </p:cBhvr>
                                    </p:animEffect>
                                  </p:childTnLst>
                                </p:cTn>
                              </p:par>
                            </p:childTnLst>
                          </p:cTn>
                        </p:par>
                        <p:par>
                          <p:cTn id="35" fill="hold">
                            <p:stCondLst>
                              <p:cond delay="6500"/>
                            </p:stCondLst>
                            <p:childTnLst>
                              <p:par>
                                <p:cTn id="36" presetID="10" presetClass="entr" presetSubtype="0" fill="hold" nodeType="afterEffect">
                                  <p:stCondLst>
                                    <p:cond delay="0"/>
                                  </p:stCondLst>
                                  <p:childTnLst>
                                    <p:set>
                                      <p:cBhvr>
                                        <p:cTn dur="1" fill="hold">
                                          <p:stCondLst>
                                            <p:cond delay="0"/>
                                          </p:stCondLst>
                                        </p:cTn>
                                        <p:tgtEl>
                                          <p:spTgt spid="425"/>
                                        </p:tgtEl>
                                        <p:attrNameLst>
                                          <p:attrName>style.visibility</p:attrName>
                                        </p:attrNameLst>
                                      </p:cBhvr>
                                      <p:to>
                                        <p:strVal val="visible"/>
                                      </p:to>
                                    </p:set>
                                    <p:animEffect transition="in" filter="fade">
                                      <p:cBhvr>
                                        <p:cTn dur="500"/>
                                        <p:tgtEl>
                                          <p:spTgt spid="425"/>
                                        </p:tgtEl>
                                      </p:cBhvr>
                                    </p:animEffect>
                                  </p:childTnLst>
                                </p:cTn>
                              </p:par>
                            </p:childTnLst>
                          </p:cTn>
                        </p:par>
                        <p:par>
                          <p:cTn id="42" fill="hold">
                            <p:stCondLst>
                              <p:cond delay="7000"/>
                            </p:stCondLst>
                            <p:childTnLst>
                              <p:par>
                                <p:cTn id="43" presetID="10" presetClass="entr" presetSubtype="0" fill="hold" nodeType="afterEffect">
                                  <p:stCondLst>
                                    <p:cond delay="0"/>
                                  </p:stCondLst>
                                  <p:childTnLst>
                                    <p:set>
                                      <p:cBhvr>
                                        <p:cTn dur="1" fill="hold">
                                          <p:stCondLst>
                                            <p:cond delay="0"/>
                                          </p:stCondLst>
                                        </p:cTn>
                                        <p:tgtEl>
                                          <p:spTgt spid="428"/>
                                        </p:tgtEl>
                                        <p:attrNameLst>
                                          <p:attrName>style.visibility</p:attrName>
                                        </p:attrNameLst>
                                      </p:cBhvr>
                                      <p:to>
                                        <p:strVal val="visible"/>
                                      </p:to>
                                    </p:set>
                                    <p:animEffect transition="in" filter="fade">
                                      <p:cBhvr>
                                        <p:cTn dur="500"/>
                                        <p:tgtEl>
                                          <p:spTgt spid="428"/>
                                        </p:tgtEl>
                                      </p:cBhvr>
                                    </p:animEffect>
                                  </p:childTnLst>
                                </p:cTn>
                              </p:par>
                            </p:childTnLst>
                          </p:cTn>
                        </p:par>
                        <p:par>
                          <p:cTn id="49" fill="hold">
                            <p:stCondLst>
                              <p:cond delay="7500"/>
                            </p:stCondLst>
                            <p:childTnLst>
                              <p:par>
                                <p:cTn id="50" presetID="10" presetClass="entr" presetSubtype="0" fill="hold" nodeType="afterEffect">
                                  <p:stCondLst>
                                    <p:cond delay="0"/>
                                  </p:stCondLst>
                                  <p:childTnLst>
                                    <p:set>
                                      <p:cBhvr>
                                        <p:cTn dur="1" fill="hold">
                                          <p:stCondLst>
                                            <p:cond delay="0"/>
                                          </p:stCondLst>
                                        </p:cTn>
                                        <p:tgtEl>
                                          <p:spTgt spid="431"/>
                                        </p:tgtEl>
                                        <p:attrNameLst>
                                          <p:attrName>style.visibility</p:attrName>
                                        </p:attrNameLst>
                                      </p:cBhvr>
                                      <p:to>
                                        <p:strVal val="visible"/>
                                      </p:to>
                                    </p:set>
                                    <p:animEffect transition="in" filter="fade">
                                      <p:cBhvr>
                                        <p:cTn dur="500"/>
                                        <p:tgtEl>
                                          <p:spTgt spid="4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