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96" r:id="rId24"/>
    <p:sldId id="282" r:id="rId25"/>
    <p:sldId id="283" r:id="rId26"/>
    <p:sldId id="284" r:id="rId27"/>
    <p:sldId id="297" r:id="rId28"/>
    <p:sldId id="298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78" r:id="rId39"/>
  </p:sldIdLst>
  <p:sldSz cx="9144000" cy="5143500" type="screen16x9"/>
  <p:notesSz cx="6858000" cy="9144000"/>
  <p:embeddedFontLst>
    <p:embeddedFont>
      <p:font typeface="Red Hat Display Black" panose="02010600030101010101" charset="0"/>
      <p:bold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Red Hat Display" panose="02010600030101010101" charset="0"/>
      <p:regular r:id="rId47"/>
      <p:bold r:id="rId48"/>
      <p:italic r:id="rId49"/>
      <p:boldItalic r:id="rId50"/>
    </p:embeddedFont>
    <p:embeddedFont>
      <p:font typeface="Raleway" panose="020B0003030101060003" pitchFamily="34" charset="0"/>
      <p:regular r:id="rId51"/>
      <p:bold r:id="rId52"/>
      <p:italic r:id="rId53"/>
      <p:boldItalic r:id="rId54"/>
    </p:embeddedFont>
    <p:embeddedFont>
      <p:font typeface="等线" panose="02010600030101010101" pitchFamily="2" charset="-122"/>
      <p:regular r:id="rId55"/>
      <p:bold r:id="rId56"/>
    </p:embeddedFont>
    <p:embeddedFont>
      <p:font typeface="Raleway Thin" panose="02010600030101010101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272734-463F-4A0B-A8D7-86DA9125DB42}">
  <a:tblStyle styleId="{D7272734-463F-4A0B-A8D7-86DA9125D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A66879-4ED6-42EE-96D0-9E26330CBD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55" autoAdjust="0"/>
  </p:normalViewPr>
  <p:slideViewPr>
    <p:cSldViewPr snapToGrid="0">
      <p:cViewPr varScale="1">
        <p:scale>
          <a:sx n="107" d="100"/>
          <a:sy n="107" d="100"/>
        </p:scale>
        <p:origin x="108" y="1734"/>
      </p:cViewPr>
      <p:guideLst/>
    </p:cSldViewPr>
  </p:slideViewPr>
  <p:outlineViewPr>
    <p:cViewPr>
      <p:scale>
        <a:sx n="33" d="100"/>
        <a:sy n="33" d="100"/>
      </p:scale>
      <p:origin x="0" y="-121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11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32348a4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32348a4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687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32348a4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32348a4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32348a41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32348a41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32348a41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32348a41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32348a41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32348a41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819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32348a41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32348a41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2962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32348a41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b32348a41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b32348a41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b32348a41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32348a41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b32348a41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b32348a412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b32348a412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32348a412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b32348a412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b32348a412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b32348a412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851c0fbb30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851c0fbb30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1059c2e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1059c2e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1059c2e6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1059c2e6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-50"/>
            <a:ext cx="6081900" cy="276660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Veiled">
  <p:cSld name="BLANK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3"/>
          <p:cNvGrpSpPr/>
          <p:nvPr/>
        </p:nvGrpSpPr>
        <p:grpSpPr>
          <a:xfrm>
            <a:off x="0" y="-25"/>
            <a:ext cx="9144000" cy="5143500"/>
            <a:chOff x="0" y="-225"/>
            <a:chExt cx="9144000" cy="51435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-225"/>
              <a:ext cx="9144000" cy="5143500"/>
            </a:xfrm>
            <a:prstGeom prst="frame">
              <a:avLst>
                <a:gd name="adj1" fmla="val 8758"/>
              </a:avLst>
            </a:pr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10800000" flipH="1">
              <a:off x="0" y="-175"/>
              <a:ext cx="4572000" cy="90630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6100" y="3429000"/>
            <a:ext cx="91500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1998300"/>
            <a:ext cx="1430700" cy="14307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0" y="-100"/>
            <a:ext cx="9144000" cy="5143600"/>
            <a:chOff x="0" y="-100"/>
            <a:chExt cx="9144000" cy="5143600"/>
          </a:xfrm>
        </p:grpSpPr>
        <p:sp>
          <p:nvSpPr>
            <p:cNvPr id="22" name="Google Shape;22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 flipH="1">
              <a:off x="0" y="-100"/>
              <a:ext cx="6087900" cy="441990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4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╸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18111" y="380177"/>
            <a:ext cx="516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7200"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30" name="Google Shape;30;p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rot="10800000">
            <a:off x="4766875" y="300"/>
            <a:ext cx="4377000" cy="4377000"/>
          </a:xfrm>
          <a:prstGeom prst="round1Rect">
            <a:avLst>
              <a:gd name="adj" fmla="val 50000"/>
            </a:avLst>
          </a:prstGeom>
          <a:solidFill>
            <a:srgbClr val="142236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>
                <a:solidFill>
                  <a:schemeClr val="dk2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╶"/>
              <a:defRPr sz="2000">
                <a:solidFill>
                  <a:schemeClr val="dk2"/>
                </a:solidFill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57" name="Google Shape;57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8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59" name="Google Shape;59;p8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3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0"/>
          <p:cNvGrpSpPr/>
          <p:nvPr/>
        </p:nvGrpSpPr>
        <p:grpSpPr>
          <a:xfrm>
            <a:off x="0" y="4632875"/>
            <a:ext cx="9144000" cy="510650"/>
            <a:chOff x="0" y="4632675"/>
            <a:chExt cx="9144000" cy="510650"/>
          </a:xfrm>
        </p:grpSpPr>
        <p:sp>
          <p:nvSpPr>
            <p:cNvPr id="78" name="Google Shape;78;p10"/>
            <p:cNvSpPr/>
            <p:nvPr/>
          </p:nvSpPr>
          <p:spPr>
            <a:xfrm>
              <a:off x="0" y="4632675"/>
              <a:ext cx="6087900" cy="510600"/>
            </a:xfrm>
            <a:prstGeom prst="round1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 flipH="1">
              <a:off x="8760600" y="4759925"/>
              <a:ext cx="383400" cy="383400"/>
            </a:xfrm>
            <a:prstGeom prst="round1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457200" y="4632750"/>
            <a:ext cx="5229000" cy="51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ed-ha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aleway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151800" y="371221"/>
            <a:ext cx="6384468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 smtClean="0"/>
              <a:t>Is Commercial Load Good for Fresh Graduates</a:t>
            </a:r>
            <a:r>
              <a:rPr lang="en-US" altLang="zh-CN" sz="3600" dirty="0"/>
              <a:t>?</a:t>
            </a:r>
            <a:endParaRPr sz="3600" dirty="0"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8292959" y="4339371"/>
            <a:ext cx="660182" cy="586527"/>
            <a:chOff x="5292575" y="3681900"/>
            <a:chExt cx="420150" cy="373275"/>
          </a:xfrm>
        </p:grpSpPr>
        <p:sp>
          <p:nvSpPr>
            <p:cNvPr id="101" name="Google Shape;101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1"/>
                </a:solidFill>
              </a:rPr>
              <a:t>diagrams</a:t>
            </a:r>
            <a:r>
              <a:rPr lang="en"/>
              <a:t> to explain your ideas</a:t>
            </a: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3802943" y="183185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5573240" y="27315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2032647" y="27315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1187400" y="36312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2877893" y="36312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4728000" y="36312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6418493" y="36312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8" name="Google Shape;208;p25"/>
          <p:cNvCxnSpPr>
            <a:stCxn id="201" idx="2"/>
            <a:endCxn id="202" idx="0"/>
          </p:cNvCxnSpPr>
          <p:nvPr/>
        </p:nvCxnSpPr>
        <p:spPr>
          <a:xfrm rot="-5400000" flipH="1">
            <a:off x="5228543" y="1617800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25"/>
          <p:cNvCxnSpPr>
            <a:stCxn id="203" idx="0"/>
            <a:endCxn id="201" idx="2"/>
          </p:cNvCxnSpPr>
          <p:nvPr/>
        </p:nvCxnSpPr>
        <p:spPr>
          <a:xfrm rot="-5400000">
            <a:off x="3458247" y="1617801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25"/>
          <p:cNvCxnSpPr>
            <a:stCxn id="203" idx="2"/>
            <a:endCxn id="205" idx="0"/>
          </p:cNvCxnSpPr>
          <p:nvPr/>
        </p:nvCxnSpPr>
        <p:spPr>
          <a:xfrm rot="-5400000" flipH="1">
            <a:off x="2995647" y="2980101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25"/>
          <p:cNvCxnSpPr>
            <a:stCxn id="204" idx="0"/>
            <a:endCxn id="203" idx="2"/>
          </p:cNvCxnSpPr>
          <p:nvPr/>
        </p:nvCxnSpPr>
        <p:spPr>
          <a:xfrm rot="-5400000">
            <a:off x="2150400" y="29801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25"/>
          <p:cNvCxnSpPr>
            <a:stCxn id="202" idx="2"/>
            <a:endCxn id="207" idx="0"/>
          </p:cNvCxnSpPr>
          <p:nvPr/>
        </p:nvCxnSpPr>
        <p:spPr>
          <a:xfrm rot="-5400000" flipH="1">
            <a:off x="6536390" y="2979951"/>
            <a:ext cx="4572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25"/>
          <p:cNvCxnSpPr>
            <a:stCxn id="206" idx="0"/>
            <a:endCxn id="202" idx="2"/>
          </p:cNvCxnSpPr>
          <p:nvPr/>
        </p:nvCxnSpPr>
        <p:spPr>
          <a:xfrm rot="-5400000">
            <a:off x="5691000" y="29801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solidFill>
                  <a:schemeClr val="accent1"/>
                </a:solidFill>
              </a:rPr>
              <a:t>compare</a:t>
            </a:r>
            <a:r>
              <a:rPr lang="en"/>
              <a:t> data</a:t>
            </a:r>
            <a:endParaRPr/>
          </a:p>
        </p:txBody>
      </p:sp>
      <p:graphicFrame>
        <p:nvGraphicFramePr>
          <p:cNvPr id="219" name="Google Shape;219;p26"/>
          <p:cNvGraphicFramePr/>
          <p:nvPr/>
        </p:nvGraphicFramePr>
        <p:xfrm>
          <a:off x="457150" y="1418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{D7272734-463F-4A0B-A8D7-86DA9125DB42}</a:tableStyleId>
              </a:tblPr>
              <a:tblGrid>
                <a:gridCol w="20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11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/>
          <p:nvPr/>
        </p:nvSpPr>
        <p:spPr>
          <a:xfrm>
            <a:off x="619575" y="7139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3171300" cy="87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2154475" y="1617775"/>
            <a:ext cx="6447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aleway"/>
                <a:ea typeface="Raleway"/>
                <a:cs typeface="Raleway"/>
                <a:sym typeface="Raleway"/>
              </a:rPr>
              <a:t>our office</a:t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sp>
        <p:nvSpPr>
          <p:cNvPr id="230" name="Google Shape;230;p27"/>
          <p:cNvSpPr/>
          <p:nvPr/>
        </p:nvSpPr>
        <p:spPr>
          <a:xfrm rot="8100000">
            <a:off x="1274247" y="1918099"/>
            <a:ext cx="113703" cy="113703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/>
          <p:cNvSpPr/>
          <p:nvPr/>
        </p:nvSpPr>
        <p:spPr>
          <a:xfrm rot="8100000">
            <a:off x="2970272" y="3522974"/>
            <a:ext cx="113703" cy="113703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7"/>
          <p:cNvSpPr/>
          <p:nvPr/>
        </p:nvSpPr>
        <p:spPr>
          <a:xfrm rot="8100000">
            <a:off x="3999847" y="1715974"/>
            <a:ext cx="113703" cy="113703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7"/>
          <p:cNvSpPr/>
          <p:nvPr/>
        </p:nvSpPr>
        <p:spPr>
          <a:xfrm rot="8100000">
            <a:off x="4738947" y="3833474"/>
            <a:ext cx="113703" cy="113703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7"/>
          <p:cNvSpPr/>
          <p:nvPr/>
        </p:nvSpPr>
        <p:spPr>
          <a:xfrm rot="8100000">
            <a:off x="6850772" y="2208724"/>
            <a:ext cx="113703" cy="113703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/>
          <p:nvPr/>
        </p:nvSpPr>
        <p:spPr>
          <a:xfrm rot="8100000">
            <a:off x="7527222" y="3876249"/>
            <a:ext cx="113703" cy="113703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89,526,124$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100%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250" name="Google Shape;250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1" name="Google Shape;251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185,244 users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52" name="Google Shape;252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53" name="Google Shape;253;p2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1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60" name="Google Shape;260;p30"/>
          <p:cNvGrpSpPr/>
          <p:nvPr/>
        </p:nvGrpSpPr>
        <p:grpSpPr>
          <a:xfrm>
            <a:off x="1293736" y="1639050"/>
            <a:ext cx="2726286" cy="2547000"/>
            <a:chOff x="1293736" y="1258050"/>
            <a:chExt cx="2726286" cy="2547000"/>
          </a:xfrm>
        </p:grpSpPr>
        <p:sp>
          <p:nvSpPr>
            <p:cNvPr id="261" name="Google Shape;261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990000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1</a:t>
              </a: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3" name="Google Shape;263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4" name="Google Shape;264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65" name="Google Shape;265;p30"/>
          <p:cNvGrpSpPr/>
          <p:nvPr/>
        </p:nvGrpSpPr>
        <p:grpSpPr>
          <a:xfrm>
            <a:off x="3203958" y="1639050"/>
            <a:ext cx="2726286" cy="2547000"/>
            <a:chOff x="3203958" y="1258050"/>
            <a:chExt cx="2726286" cy="2547000"/>
          </a:xfrm>
        </p:grpSpPr>
        <p:sp>
          <p:nvSpPr>
            <p:cNvPr id="266" name="Google Shape;266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2</a:t>
              </a:r>
              <a:endParaRPr sz="1200" b="1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8" name="Google Shape;268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9" name="Google Shape;269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70" name="Google Shape;270;p30"/>
          <p:cNvGrpSpPr/>
          <p:nvPr/>
        </p:nvGrpSpPr>
        <p:grpSpPr>
          <a:xfrm>
            <a:off x="5123977" y="1639050"/>
            <a:ext cx="2726286" cy="2547000"/>
            <a:chOff x="5123977" y="1258050"/>
            <a:chExt cx="2726286" cy="2547000"/>
          </a:xfrm>
        </p:grpSpPr>
        <p:sp>
          <p:nvSpPr>
            <p:cNvPr id="271" name="Google Shape;271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3</a:t>
              </a:r>
              <a:endParaRPr sz="12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73" name="Google Shape;273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74" name="Google Shape;274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</a:t>
            </a:r>
            <a:r>
              <a:rPr lang="en">
                <a:solidFill>
                  <a:schemeClr val="accent1"/>
                </a:solidFill>
              </a:rPr>
              <a:t>concepts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0" name="Google Shape;280;p3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2224200" cy="10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81" name="Google Shape;281;p31"/>
          <p:cNvSpPr txBox="1">
            <a:spLocks noGrp="1"/>
          </p:cNvSpPr>
          <p:nvPr>
            <p:ph type="body" idx="2"/>
          </p:nvPr>
        </p:nvSpPr>
        <p:spPr>
          <a:xfrm>
            <a:off x="3427838" y="1746150"/>
            <a:ext cx="2224200" cy="10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82" name="Google Shape;282;p31"/>
          <p:cNvSpPr txBox="1">
            <a:spLocks noGrp="1"/>
          </p:cNvSpPr>
          <p:nvPr>
            <p:ph type="body" idx="3"/>
          </p:nvPr>
        </p:nvSpPr>
        <p:spPr>
          <a:xfrm>
            <a:off x="5942500" y="1746150"/>
            <a:ext cx="2224200" cy="10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83" name="Google Shape;283;p3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body" idx="1"/>
          </p:nvPr>
        </p:nvSpPr>
        <p:spPr>
          <a:xfrm>
            <a:off x="913175" y="3041550"/>
            <a:ext cx="2224200" cy="10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85" name="Google Shape;285;p31"/>
          <p:cNvSpPr txBox="1">
            <a:spLocks noGrp="1"/>
          </p:cNvSpPr>
          <p:nvPr>
            <p:ph type="body" idx="2"/>
          </p:nvPr>
        </p:nvSpPr>
        <p:spPr>
          <a:xfrm>
            <a:off x="3427838" y="3041550"/>
            <a:ext cx="2224200" cy="10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86" name="Google Shape;286;p31"/>
          <p:cNvSpPr txBox="1">
            <a:spLocks noGrp="1"/>
          </p:cNvSpPr>
          <p:nvPr>
            <p:ph type="body" idx="3"/>
          </p:nvPr>
        </p:nvSpPr>
        <p:spPr>
          <a:xfrm>
            <a:off x="5942500" y="3041550"/>
            <a:ext cx="2224200" cy="10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>
            <a:spLocks noGrp="1"/>
          </p:cNvSpPr>
          <p:nvPr>
            <p:ph type="body" idx="1"/>
          </p:nvPr>
        </p:nvSpPr>
        <p:spPr>
          <a:xfrm>
            <a:off x="457200" y="4632750"/>
            <a:ext cx="5229000" cy="51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92" name="Google Shape;292;p3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93" name="Google Shape;293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413" y="152400"/>
            <a:ext cx="4945166" cy="43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>
            <a:spLocks noGrp="1"/>
          </p:cNvSpPr>
          <p:nvPr>
            <p:ph type="body" idx="1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 and explain your web, app or software projects using these gadget templates.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57171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0" name="Google Shape;300;p33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5658000" y="373572"/>
            <a:ext cx="2119546" cy="4396359"/>
            <a:chOff x="2547150" y="238125"/>
            <a:chExt cx="2525675" cy="5238750"/>
          </a:xfrm>
        </p:grpSpPr>
        <p:sp>
          <p:nvSpPr>
            <p:cNvPr id="302" name="Google Shape;302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Mobile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/>
          <p:nvPr/>
        </p:nvSpPr>
        <p:spPr>
          <a:xfrm>
            <a:off x="5381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2" name="Google Shape;312;p34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13" name="Google Shape;313;p34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314" name="Google Shape;314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34"/>
          <p:cNvSpPr txBox="1">
            <a:spLocks noGrp="1"/>
          </p:cNvSpPr>
          <p:nvPr>
            <p:ph type="body" idx="1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 and explain your web, app or software projects using these gadget templates.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9" name="Google Shape;319;p34"/>
          <p:cNvSpPr txBox="1">
            <a:spLocks noGrp="1"/>
          </p:cNvSpPr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Tablet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1561925" y="2882075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Background</a:t>
            </a:r>
            <a:endParaRPr dirty="0"/>
          </a:p>
        </p:txBody>
      </p:sp>
      <p:sp>
        <p:nvSpPr>
          <p:cNvPr id="131" name="Google Shape;131;p17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1</a:t>
            </a:r>
            <a:endParaRPr sz="7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/>
          <p:nvPr/>
        </p:nvSpPr>
        <p:spPr>
          <a:xfrm>
            <a:off x="4450075" y="1305138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26" name="Google Shape;326;p35"/>
          <p:cNvGrpSpPr/>
          <p:nvPr/>
        </p:nvGrpSpPr>
        <p:grpSpPr>
          <a:xfrm>
            <a:off x="3945224" y="1164929"/>
            <a:ext cx="4542205" cy="2661224"/>
            <a:chOff x="1177450" y="241631"/>
            <a:chExt cx="6173152" cy="3616776"/>
          </a:xfrm>
        </p:grpSpPr>
        <p:sp>
          <p:nvSpPr>
            <p:cNvPr id="327" name="Google Shape;327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Google Shape;331;p35"/>
          <p:cNvSpPr txBox="1">
            <a:spLocks noGrp="1"/>
          </p:cNvSpPr>
          <p:nvPr>
            <p:ph type="body" idx="1"/>
          </p:nvPr>
        </p:nvSpPr>
        <p:spPr>
          <a:xfrm>
            <a:off x="913175" y="1593750"/>
            <a:ext cx="2681100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 and explain your web, app or software projects using these gadget templates.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2" name="Google Shape;332;p35"/>
          <p:cNvSpPr txBox="1">
            <a:spLocks noGrp="1"/>
          </p:cNvSpPr>
          <p:nvPr>
            <p:ph type="title"/>
          </p:nvPr>
        </p:nvSpPr>
        <p:spPr>
          <a:xfrm>
            <a:off x="913175" y="834175"/>
            <a:ext cx="2681100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Desktop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Special thanks to all the people who made and released these awesome resources for free: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Presentation template by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SlidesCarnival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Photographs by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Unsplash</a:t>
            </a:r>
            <a:endParaRPr sz="2000"/>
          </a:p>
        </p:txBody>
      </p:sp>
      <p:sp>
        <p:nvSpPr>
          <p:cNvPr id="347" name="Google Shape;347;p3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3" name="Google Shape;353;p38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╸"/>
            </a:pPr>
            <a:r>
              <a:rPr lang="en" sz="1400"/>
              <a:t>Titles: Red Hat Display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╸"/>
            </a:pPr>
            <a:r>
              <a:rPr lang="en" sz="1400"/>
              <a:t>Body copy: Raleway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https://www.fontsquirrel.com/fonts/red-hat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https://www.fontsquirrel.com/fonts/raleway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54" name="Google Shape;354;p38"/>
          <p:cNvSpPr txBox="1"/>
          <p:nvPr/>
        </p:nvSpPr>
        <p:spPr>
          <a:xfrm>
            <a:off x="913175" y="4017800"/>
            <a:ext cx="7330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5" name="Google Shape;355;p3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>
            <a:spLocks noGrp="1"/>
          </p:cNvSpPr>
          <p:nvPr>
            <p:ph type="ctrTitle"/>
          </p:nvPr>
        </p:nvSpPr>
        <p:spPr>
          <a:xfrm>
            <a:off x="1507739" y="2986475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Demonstration</a:t>
            </a:r>
            <a:endParaRPr dirty="0"/>
          </a:p>
        </p:txBody>
      </p:sp>
      <p:sp>
        <p:nvSpPr>
          <p:cNvPr id="362" name="Google Shape;362;p39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2</a:t>
            </a:r>
            <a:endParaRPr sz="7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8285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Emergency Use</a:t>
            </a:r>
            <a:endParaRPr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69" name="Google Shape;369;p40"/>
          <p:cNvSpPr/>
          <p:nvPr/>
        </p:nvSpPr>
        <p:spPr>
          <a:xfrm>
            <a:off x="7563638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DEC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0" name="Google Shape;370;p40"/>
          <p:cNvSpPr/>
          <p:nvPr/>
        </p:nvSpPr>
        <p:spPr>
          <a:xfrm>
            <a:off x="6918194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NOV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1" name="Google Shape;371;p40"/>
          <p:cNvSpPr/>
          <p:nvPr/>
        </p:nvSpPr>
        <p:spPr>
          <a:xfrm>
            <a:off x="6272751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OCT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2" name="Google Shape;372;p40"/>
          <p:cNvSpPr/>
          <p:nvPr/>
        </p:nvSpPr>
        <p:spPr>
          <a:xfrm>
            <a:off x="5627308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SEP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3" name="Google Shape;373;p40"/>
          <p:cNvSpPr/>
          <p:nvPr/>
        </p:nvSpPr>
        <p:spPr>
          <a:xfrm>
            <a:off x="4981865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AUG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4" name="Google Shape;374;p40"/>
          <p:cNvSpPr/>
          <p:nvPr/>
        </p:nvSpPr>
        <p:spPr>
          <a:xfrm>
            <a:off x="4336422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JUL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5" name="Google Shape;375;p40"/>
          <p:cNvSpPr/>
          <p:nvPr/>
        </p:nvSpPr>
        <p:spPr>
          <a:xfrm>
            <a:off x="3690979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JUN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6" name="Google Shape;376;p40"/>
          <p:cNvSpPr/>
          <p:nvPr/>
        </p:nvSpPr>
        <p:spPr>
          <a:xfrm>
            <a:off x="3045536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MAY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7" name="Google Shape;377;p40"/>
          <p:cNvSpPr/>
          <p:nvPr/>
        </p:nvSpPr>
        <p:spPr>
          <a:xfrm>
            <a:off x="2400093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APR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8" name="Google Shape;378;p40"/>
          <p:cNvSpPr/>
          <p:nvPr/>
        </p:nvSpPr>
        <p:spPr>
          <a:xfrm>
            <a:off x="1754650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MAR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9" name="Google Shape;379;p40"/>
          <p:cNvSpPr/>
          <p:nvPr/>
        </p:nvSpPr>
        <p:spPr>
          <a:xfrm>
            <a:off x="1109206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FEB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0" name="Google Shape;380;p40"/>
          <p:cNvSpPr/>
          <p:nvPr/>
        </p:nvSpPr>
        <p:spPr>
          <a:xfrm>
            <a:off x="463763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JAN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1" name="Google Shape;381;p40"/>
          <p:cNvSpPr/>
          <p:nvPr/>
        </p:nvSpPr>
        <p:spPr>
          <a:xfrm>
            <a:off x="0" y="2755950"/>
            <a:ext cx="6231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82" name="Google Shape;382;p40"/>
          <p:cNvCxnSpPr/>
          <p:nvPr/>
        </p:nvCxnSpPr>
        <p:spPr>
          <a:xfrm rot="10800000">
            <a:off x="75186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3" name="Google Shape;383;p40"/>
          <p:cNvSpPr txBox="1"/>
          <p:nvPr/>
        </p:nvSpPr>
        <p:spPr>
          <a:xfrm>
            <a:off x="711755" y="172720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84" name="Google Shape;384;p40"/>
          <p:cNvCxnSpPr/>
          <p:nvPr/>
        </p:nvCxnSpPr>
        <p:spPr>
          <a:xfrm rot="10800000">
            <a:off x="204379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5" name="Google Shape;385;p40"/>
          <p:cNvSpPr txBox="1"/>
          <p:nvPr/>
        </p:nvSpPr>
        <p:spPr>
          <a:xfrm>
            <a:off x="1982793" y="1705809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Red is the colour of danger and courage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86" name="Google Shape;386;p40"/>
          <p:cNvCxnSpPr/>
          <p:nvPr/>
        </p:nvCxnSpPr>
        <p:spPr>
          <a:xfrm rot="10800000">
            <a:off x="333572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7" name="Google Shape;387;p40"/>
          <p:cNvSpPr txBox="1"/>
          <p:nvPr/>
        </p:nvSpPr>
        <p:spPr>
          <a:xfrm>
            <a:off x="3298561" y="172720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Black is the color of ebony and of outer space</a:t>
            </a:r>
            <a:endParaRPr sz="9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88" name="Google Shape;388;p40"/>
          <p:cNvCxnSpPr/>
          <p:nvPr/>
        </p:nvCxnSpPr>
        <p:spPr>
          <a:xfrm rot="10800000">
            <a:off x="462765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9" name="Google Shape;389;p40"/>
          <p:cNvSpPr txBox="1"/>
          <p:nvPr/>
        </p:nvSpPr>
        <p:spPr>
          <a:xfrm>
            <a:off x="4591963" y="172720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90" name="Google Shape;390;p40"/>
          <p:cNvCxnSpPr/>
          <p:nvPr/>
        </p:nvCxnSpPr>
        <p:spPr>
          <a:xfrm rot="10800000">
            <a:off x="591958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1" name="Google Shape;391;p40"/>
          <p:cNvSpPr txBox="1"/>
          <p:nvPr/>
        </p:nvSpPr>
        <p:spPr>
          <a:xfrm>
            <a:off x="5885366" y="172720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92" name="Google Shape;392;p40"/>
          <p:cNvCxnSpPr/>
          <p:nvPr/>
        </p:nvCxnSpPr>
        <p:spPr>
          <a:xfrm rot="10800000">
            <a:off x="7211514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3" name="Google Shape;393;p40"/>
          <p:cNvSpPr txBox="1"/>
          <p:nvPr/>
        </p:nvSpPr>
        <p:spPr>
          <a:xfrm>
            <a:off x="7178769" y="172720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94" name="Google Shape;394;p40"/>
          <p:cNvCxnSpPr/>
          <p:nvPr/>
        </p:nvCxnSpPr>
        <p:spPr>
          <a:xfrm rot="10800000">
            <a:off x="140775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5" name="Google Shape;395;p40"/>
          <p:cNvSpPr txBox="1"/>
          <p:nvPr/>
        </p:nvSpPr>
        <p:spPr>
          <a:xfrm>
            <a:off x="1339170" y="364815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96" name="Google Shape;396;p40"/>
          <p:cNvCxnSpPr/>
          <p:nvPr/>
        </p:nvCxnSpPr>
        <p:spPr>
          <a:xfrm rot="10800000">
            <a:off x="269968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7" name="Google Shape;397;p40"/>
          <p:cNvSpPr txBox="1"/>
          <p:nvPr/>
        </p:nvSpPr>
        <p:spPr>
          <a:xfrm>
            <a:off x="2640058" y="364815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98" name="Google Shape;398;p40"/>
          <p:cNvCxnSpPr/>
          <p:nvPr/>
        </p:nvCxnSpPr>
        <p:spPr>
          <a:xfrm rot="10800000">
            <a:off x="399161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9" name="Google Shape;399;p40"/>
          <p:cNvSpPr txBox="1"/>
          <p:nvPr/>
        </p:nvSpPr>
        <p:spPr>
          <a:xfrm>
            <a:off x="3940945" y="364815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00" name="Google Shape;400;p40"/>
          <p:cNvCxnSpPr/>
          <p:nvPr/>
        </p:nvCxnSpPr>
        <p:spPr>
          <a:xfrm rot="10800000">
            <a:off x="528354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1" name="Google Shape;401;p40"/>
          <p:cNvSpPr txBox="1"/>
          <p:nvPr/>
        </p:nvSpPr>
        <p:spPr>
          <a:xfrm>
            <a:off x="5241832" y="364815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Red is the colour of danger and courage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02" name="Google Shape;402;p40"/>
          <p:cNvCxnSpPr/>
          <p:nvPr/>
        </p:nvCxnSpPr>
        <p:spPr>
          <a:xfrm rot="10800000">
            <a:off x="657547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3" name="Google Shape;403;p40"/>
          <p:cNvSpPr txBox="1"/>
          <p:nvPr/>
        </p:nvSpPr>
        <p:spPr>
          <a:xfrm>
            <a:off x="6542719" y="364815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04" name="Google Shape;404;p40"/>
          <p:cNvCxnSpPr/>
          <p:nvPr/>
        </p:nvCxnSpPr>
        <p:spPr>
          <a:xfrm rot="10800000">
            <a:off x="7867400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5" name="Google Shape;405;p40"/>
          <p:cNvSpPr txBox="1"/>
          <p:nvPr/>
        </p:nvSpPr>
        <p:spPr>
          <a:xfrm>
            <a:off x="7830450" y="3648150"/>
            <a:ext cx="101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1" name="Google Shape;411;p4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12" name="Google Shape;412;p41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1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4" name="Google Shape;414;p41"/>
          <p:cNvGrpSpPr/>
          <p:nvPr/>
        </p:nvGrpSpPr>
        <p:grpSpPr>
          <a:xfrm>
            <a:off x="1786339" y="1855801"/>
            <a:ext cx="473400" cy="473400"/>
            <a:chOff x="1786339" y="1855801"/>
            <a:chExt cx="473400" cy="473400"/>
          </a:xfrm>
        </p:grpSpPr>
        <p:sp>
          <p:nvSpPr>
            <p:cNvPr id="415" name="Google Shape;415;p41"/>
            <p:cNvSpPr/>
            <p:nvPr/>
          </p:nvSpPr>
          <p:spPr>
            <a:xfrm rot="8100000">
              <a:off x="1855667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1955989" y="20188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1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17" name="Google Shape;417;p41"/>
          <p:cNvGrpSpPr/>
          <p:nvPr/>
        </p:nvGrpSpPr>
        <p:grpSpPr>
          <a:xfrm>
            <a:off x="3814414" y="1855801"/>
            <a:ext cx="473400" cy="473400"/>
            <a:chOff x="3814414" y="1855801"/>
            <a:chExt cx="473400" cy="473400"/>
          </a:xfrm>
        </p:grpSpPr>
        <p:sp>
          <p:nvSpPr>
            <p:cNvPr id="418" name="Google Shape;418;p41"/>
            <p:cNvSpPr/>
            <p:nvPr/>
          </p:nvSpPr>
          <p:spPr>
            <a:xfrm rot="8100000">
              <a:off x="3883742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984064" y="20188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3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20" name="Google Shape;420;p41"/>
          <p:cNvGrpSpPr/>
          <p:nvPr/>
        </p:nvGrpSpPr>
        <p:grpSpPr>
          <a:xfrm>
            <a:off x="5842489" y="1855801"/>
            <a:ext cx="473400" cy="473400"/>
            <a:chOff x="5842489" y="1855801"/>
            <a:chExt cx="473400" cy="473400"/>
          </a:xfrm>
        </p:grpSpPr>
        <p:sp>
          <p:nvSpPr>
            <p:cNvPr id="421" name="Google Shape;421;p41"/>
            <p:cNvSpPr/>
            <p:nvPr/>
          </p:nvSpPr>
          <p:spPr>
            <a:xfrm rot="8100000">
              <a:off x="5911817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6012139" y="20188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5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23" name="Google Shape;423;p41"/>
          <p:cNvGrpSpPr/>
          <p:nvPr/>
        </p:nvGrpSpPr>
        <p:grpSpPr>
          <a:xfrm>
            <a:off x="6880814" y="3728700"/>
            <a:ext cx="473400" cy="473400"/>
            <a:chOff x="6880814" y="3728700"/>
            <a:chExt cx="473400" cy="473400"/>
          </a:xfrm>
        </p:grpSpPr>
        <p:sp>
          <p:nvSpPr>
            <p:cNvPr id="424" name="Google Shape;424;p41"/>
            <p:cNvSpPr/>
            <p:nvPr/>
          </p:nvSpPr>
          <p:spPr>
            <a:xfrm rot="-2700000">
              <a:off x="6950142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 flipH="1">
              <a:off x="7050464" y="39049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6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26" name="Google Shape;426;p41"/>
          <p:cNvGrpSpPr/>
          <p:nvPr/>
        </p:nvGrpSpPr>
        <p:grpSpPr>
          <a:xfrm>
            <a:off x="4852739" y="3728700"/>
            <a:ext cx="473400" cy="473400"/>
            <a:chOff x="4852739" y="3728700"/>
            <a:chExt cx="473400" cy="473400"/>
          </a:xfrm>
        </p:grpSpPr>
        <p:sp>
          <p:nvSpPr>
            <p:cNvPr id="427" name="Google Shape;427;p41"/>
            <p:cNvSpPr/>
            <p:nvPr/>
          </p:nvSpPr>
          <p:spPr>
            <a:xfrm rot="-2700000">
              <a:off x="4922067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 flipH="1">
              <a:off x="5022389" y="39049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4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29" name="Google Shape;429;p41"/>
          <p:cNvGrpSpPr/>
          <p:nvPr/>
        </p:nvGrpSpPr>
        <p:grpSpPr>
          <a:xfrm>
            <a:off x="2824664" y="3728700"/>
            <a:ext cx="473400" cy="473400"/>
            <a:chOff x="2824664" y="3728700"/>
            <a:chExt cx="473400" cy="473400"/>
          </a:xfrm>
        </p:grpSpPr>
        <p:sp>
          <p:nvSpPr>
            <p:cNvPr id="430" name="Google Shape;430;p41"/>
            <p:cNvSpPr/>
            <p:nvPr/>
          </p:nvSpPr>
          <p:spPr>
            <a:xfrm rot="-2700000">
              <a:off x="2893992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 flipH="1">
              <a:off x="2994314" y="39049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432" name="Google Shape;432;p41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Red is the colour of danger and courage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4" name="Google Shape;434;p41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5" name="Google Shape;435;p41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6" name="Google Shape;436;p41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7" name="Google Shape;437;p41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36296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Credit Accumulation</a:t>
            </a:r>
            <a:endParaRPr dirty="0"/>
          </a:p>
        </p:txBody>
      </p:sp>
      <p:sp>
        <p:nvSpPr>
          <p:cNvPr id="443" name="Google Shape;443;p4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1026" name="Picture 2" descr="alipay-homep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61" y="1938352"/>
            <a:ext cx="3088699" cy="232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ipay-credit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769" y="1947317"/>
            <a:ext cx="2911225" cy="231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36296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Credit Accumulation</a:t>
            </a:r>
            <a:endParaRPr dirty="0"/>
          </a:p>
        </p:txBody>
      </p:sp>
      <p:sp>
        <p:nvSpPr>
          <p:cNvPr id="443" name="Google Shape;443;p4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44" y="569134"/>
            <a:ext cx="3160179" cy="4002306"/>
          </a:xfrm>
          <a:prstGeom prst="rect">
            <a:avLst/>
          </a:prstGeom>
        </p:spPr>
      </p:pic>
      <p:sp>
        <p:nvSpPr>
          <p:cNvPr id="13" name="Google Shape;451;p43"/>
          <p:cNvSpPr/>
          <p:nvPr/>
        </p:nvSpPr>
        <p:spPr>
          <a:xfrm>
            <a:off x="667419" y="1969259"/>
            <a:ext cx="4325922" cy="46914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Better credit, higher score</a:t>
            </a:r>
            <a:endParaRPr sz="18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" name="Google Shape;451;p43"/>
          <p:cNvSpPr/>
          <p:nvPr/>
        </p:nvSpPr>
        <p:spPr>
          <a:xfrm>
            <a:off x="667419" y="2630456"/>
            <a:ext cx="4325922" cy="46914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Convenient to do …</a:t>
            </a:r>
            <a:endParaRPr sz="18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" name="Google Shape;451;p43"/>
          <p:cNvSpPr/>
          <p:nvPr/>
        </p:nvSpPr>
        <p:spPr>
          <a:xfrm>
            <a:off x="667419" y="3291653"/>
            <a:ext cx="4325922" cy="46914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lvl="0"/>
            <a:r>
              <a:rPr lang="en-US" sz="18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Reliable Seller in </a:t>
            </a:r>
            <a:r>
              <a:rPr lang="en-US" sz="1800" b="1" dirty="0" err="1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Xianyu</a:t>
            </a:r>
            <a:endParaRPr sz="18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6824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36296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Credit Accumulation</a:t>
            </a:r>
            <a:endParaRPr dirty="0"/>
          </a:p>
        </p:txBody>
      </p:sp>
      <p:sp>
        <p:nvSpPr>
          <p:cNvPr id="443" name="Google Shape;443;p4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8" name="Google Shape;451;p43"/>
          <p:cNvSpPr/>
          <p:nvPr/>
        </p:nvSpPr>
        <p:spPr>
          <a:xfrm>
            <a:off x="745116" y="1888575"/>
            <a:ext cx="5279168" cy="13758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lvl="0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The best 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time to plant a tree 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is 20 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years ago. 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0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The second-best time 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is 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now.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183" y="1238513"/>
            <a:ext cx="2127328" cy="267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50" name="Google Shape;450;p43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51" name="Google Shape;451;p43"/>
          <p:cNvSpPr/>
          <p:nvPr/>
        </p:nvSpPr>
        <p:spPr>
          <a:xfrm>
            <a:off x="628575" y="1583775"/>
            <a:ext cx="3871500" cy="1375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STRENGTHS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2" name="Google Shape;452;p43"/>
          <p:cNvSpPr/>
          <p:nvPr/>
        </p:nvSpPr>
        <p:spPr>
          <a:xfrm>
            <a:off x="4660149" y="1583775"/>
            <a:ext cx="3871500" cy="1375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WEAKNESSES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3" name="Google Shape;453;p43"/>
          <p:cNvSpPr/>
          <p:nvPr/>
        </p:nvSpPr>
        <p:spPr>
          <a:xfrm>
            <a:off x="628575" y="3110437"/>
            <a:ext cx="3871500" cy="13758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Black is the color of ebony and of outer space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OPPORTUNITIES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4" name="Google Shape;454;p43"/>
          <p:cNvSpPr/>
          <p:nvPr/>
        </p:nvSpPr>
        <p:spPr>
          <a:xfrm>
            <a:off x="4660149" y="3110437"/>
            <a:ext cx="3871500" cy="13758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White is the color of milk and fresh snow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THREATS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5" name="Google Shape;455;p43"/>
          <p:cNvSpPr/>
          <p:nvPr/>
        </p:nvSpPr>
        <p:spPr>
          <a:xfrm>
            <a:off x="3292849" y="1745613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3"/>
          <p:cNvSpPr/>
          <p:nvPr/>
        </p:nvSpPr>
        <p:spPr>
          <a:xfrm rot="5400000">
            <a:off x="3452655" y="1745613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3"/>
          <p:cNvSpPr/>
          <p:nvPr/>
        </p:nvSpPr>
        <p:spPr>
          <a:xfrm rot="10800000">
            <a:off x="3452655" y="1899558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3"/>
          <p:cNvSpPr/>
          <p:nvPr/>
        </p:nvSpPr>
        <p:spPr>
          <a:xfrm rot="-5400000">
            <a:off x="3292849" y="1899558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3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S</a:t>
            </a:r>
          </a:p>
        </p:txBody>
      </p:sp>
      <p:sp>
        <p:nvSpPr>
          <p:cNvPr id="460" name="Google Shape;460;p43"/>
          <p:cNvSpPr/>
          <p:nvPr/>
        </p:nvSpPr>
        <p:spPr>
          <a:xfrm>
            <a:off x="4857720" y="2250297"/>
            <a:ext cx="650964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W</a:t>
            </a:r>
          </a:p>
        </p:txBody>
      </p:sp>
      <p:sp>
        <p:nvSpPr>
          <p:cNvPr id="461" name="Google Shape;461;p43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O</a:t>
            </a:r>
          </a:p>
        </p:txBody>
      </p:sp>
      <p:sp>
        <p:nvSpPr>
          <p:cNvPr id="462" name="Google Shape;462;p43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4166875" y="865163"/>
            <a:ext cx="3697800" cy="176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Big</a:t>
            </a:r>
            <a:r>
              <a:rPr lang="en" sz="7200">
                <a:solidFill>
                  <a:schemeClr val="lt1"/>
                </a:solidFill>
              </a:rPr>
              <a:t> concept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4166875" y="2612087"/>
            <a:ext cx="3697800" cy="10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Bring the attention of your audience over a key concept using icons or illustrations</a:t>
            </a:r>
            <a:endParaRPr sz="2000"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68" name="Google Shape;468;p44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69" name="Google Shape;469;p44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Key Activities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8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0" name="Google Shape;470;p44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Key Resources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1" name="Google Shape;471;p44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Value Propositions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2" name="Google Shape;472;p44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Customer Relationships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3" name="Google Shape;473;p44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Channels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4" name="Google Shape;474;p44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Customer Segments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5" name="Google Shape;475;p44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Key Partners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8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6" name="Google Shape;476;p44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Cost Structure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7" name="Google Shape;477;p44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Revenue Streams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8" name="Google Shape;478;p44"/>
          <p:cNvSpPr/>
          <p:nvPr/>
        </p:nvSpPr>
        <p:spPr>
          <a:xfrm>
            <a:off x="4279392" y="3732401"/>
            <a:ext cx="216410" cy="215154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4"/>
          <p:cNvSpPr/>
          <p:nvPr/>
        </p:nvSpPr>
        <p:spPr>
          <a:xfrm>
            <a:off x="6865890" y="543301"/>
            <a:ext cx="215789" cy="193705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4"/>
          <p:cNvSpPr/>
          <p:nvPr/>
        </p:nvSpPr>
        <p:spPr>
          <a:xfrm>
            <a:off x="1702233" y="543296"/>
            <a:ext cx="207590" cy="207590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8608121" y="543223"/>
            <a:ext cx="197487" cy="208211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44"/>
          <p:cNvGrpSpPr/>
          <p:nvPr/>
        </p:nvGrpSpPr>
        <p:grpSpPr>
          <a:xfrm>
            <a:off x="8577842" y="3732406"/>
            <a:ext cx="227770" cy="165313"/>
            <a:chOff x="4604550" y="3714775"/>
            <a:chExt cx="439625" cy="319075"/>
          </a:xfrm>
        </p:grpSpPr>
        <p:sp>
          <p:nvSpPr>
            <p:cNvPr id="483" name="Google Shape;483;p44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44"/>
          <p:cNvGrpSpPr/>
          <p:nvPr/>
        </p:nvGrpSpPr>
        <p:grpSpPr>
          <a:xfrm>
            <a:off x="5169094" y="543218"/>
            <a:ext cx="188666" cy="240398"/>
            <a:chOff x="1959600" y="4980625"/>
            <a:chExt cx="364150" cy="464000"/>
          </a:xfrm>
        </p:grpSpPr>
        <p:sp>
          <p:nvSpPr>
            <p:cNvPr id="486" name="Google Shape;486;p44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44"/>
          <p:cNvGrpSpPr/>
          <p:nvPr/>
        </p:nvGrpSpPr>
        <p:grpSpPr>
          <a:xfrm>
            <a:off x="6802664" y="2137732"/>
            <a:ext cx="278880" cy="267521"/>
            <a:chOff x="5233525" y="4954450"/>
            <a:chExt cx="538275" cy="516350"/>
          </a:xfrm>
        </p:grpSpPr>
        <p:sp>
          <p:nvSpPr>
            <p:cNvPr id="494" name="Google Shape;494;p4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44"/>
          <p:cNvGrpSpPr/>
          <p:nvPr/>
        </p:nvGrpSpPr>
        <p:grpSpPr>
          <a:xfrm>
            <a:off x="3358097" y="2137734"/>
            <a:ext cx="283932" cy="258066"/>
            <a:chOff x="4556450" y="4963575"/>
            <a:chExt cx="548025" cy="498100"/>
          </a:xfrm>
        </p:grpSpPr>
        <p:sp>
          <p:nvSpPr>
            <p:cNvPr id="506" name="Google Shape;506;p44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44"/>
          <p:cNvSpPr/>
          <p:nvPr/>
        </p:nvSpPr>
        <p:spPr>
          <a:xfrm>
            <a:off x="3406103" y="543301"/>
            <a:ext cx="227743" cy="22779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7" name="Google Shape;517;p4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518" name="Google Shape;518;p45"/>
          <p:cNvGrpSpPr/>
          <p:nvPr/>
        </p:nvGrpSpPr>
        <p:grpSpPr>
          <a:xfrm>
            <a:off x="1693312" y="1599348"/>
            <a:ext cx="3146452" cy="2828721"/>
            <a:chOff x="3778727" y="4460423"/>
            <a:chExt cx="720160" cy="647438"/>
          </a:xfrm>
        </p:grpSpPr>
        <p:sp>
          <p:nvSpPr>
            <p:cNvPr id="519" name="Google Shape;519;p45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24" name="Google Shape;524;p45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cxnSp>
        <p:nvCxnSpPr>
          <p:cNvPr id="526" name="Google Shape;526;p45"/>
          <p:cNvCxnSpPr/>
          <p:nvPr/>
        </p:nvCxnSpPr>
        <p:spPr>
          <a:xfrm>
            <a:off x="4770259" y="2067860"/>
            <a:ext cx="921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7" name="Google Shape;527;p45"/>
          <p:cNvSpPr txBox="1"/>
          <p:nvPr/>
        </p:nvSpPr>
        <p:spPr>
          <a:xfrm>
            <a:off x="5745628" y="1917826"/>
            <a:ext cx="2430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28" name="Google Shape;528;p45"/>
          <p:cNvCxnSpPr/>
          <p:nvPr/>
        </p:nvCxnSpPr>
        <p:spPr>
          <a:xfrm>
            <a:off x="4634505" y="2487852"/>
            <a:ext cx="10575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9" name="Google Shape;529;p45"/>
          <p:cNvSpPr txBox="1"/>
          <p:nvPr/>
        </p:nvSpPr>
        <p:spPr>
          <a:xfrm>
            <a:off x="5745628" y="2337810"/>
            <a:ext cx="2430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30" name="Google Shape;530;p45"/>
          <p:cNvCxnSpPr/>
          <p:nvPr/>
        </p:nvCxnSpPr>
        <p:spPr>
          <a:xfrm>
            <a:off x="4441589" y="2907845"/>
            <a:ext cx="1250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1" name="Google Shape;531;p45"/>
          <p:cNvSpPr txBox="1"/>
          <p:nvPr/>
        </p:nvSpPr>
        <p:spPr>
          <a:xfrm>
            <a:off x="5745628" y="2757794"/>
            <a:ext cx="2430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32" name="Google Shape;532;p45"/>
          <p:cNvCxnSpPr/>
          <p:nvPr/>
        </p:nvCxnSpPr>
        <p:spPr>
          <a:xfrm>
            <a:off x="4277254" y="3327816"/>
            <a:ext cx="1414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3" name="Google Shape;533;p45"/>
          <p:cNvSpPr txBox="1"/>
          <p:nvPr/>
        </p:nvSpPr>
        <p:spPr>
          <a:xfrm>
            <a:off x="5745628" y="3177779"/>
            <a:ext cx="2430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34" name="Google Shape;534;p45"/>
          <p:cNvCxnSpPr/>
          <p:nvPr/>
        </p:nvCxnSpPr>
        <p:spPr>
          <a:xfrm>
            <a:off x="4098618" y="3747809"/>
            <a:ext cx="15933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5" name="Google Shape;535;p45"/>
          <p:cNvSpPr txBox="1"/>
          <p:nvPr/>
        </p:nvSpPr>
        <p:spPr>
          <a:xfrm>
            <a:off x="5745628" y="3597763"/>
            <a:ext cx="2430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36" name="Google Shape;536;p45"/>
          <p:cNvCxnSpPr/>
          <p:nvPr/>
        </p:nvCxnSpPr>
        <p:spPr>
          <a:xfrm>
            <a:off x="3912853" y="4167780"/>
            <a:ext cx="17715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7" name="Google Shape;537;p45"/>
          <p:cNvSpPr txBox="1"/>
          <p:nvPr/>
        </p:nvSpPr>
        <p:spPr>
          <a:xfrm>
            <a:off x="5745628" y="4017747"/>
            <a:ext cx="2430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3" name="Google Shape;543;p4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544" name="Google Shape;544;p46"/>
          <p:cNvPicPr preferRelativeResize="0"/>
          <p:nvPr/>
        </p:nvPicPr>
        <p:blipFill rotWithShape="1">
          <a:blip r:embed="rId4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5" name="Google Shape;545;p46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Imani Jackson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46" name="Google Shape;546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7" name="Google Shape;547;p46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Marcos Galán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48" name="Google Shape;548;p46"/>
          <p:cNvPicPr preferRelativeResize="0"/>
          <p:nvPr/>
        </p:nvPicPr>
        <p:blipFill rotWithShape="1">
          <a:blip r:embed="rId6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9" name="Google Shape;549;p46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Ixchel Valdía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0" name="Google Shape;550;p46"/>
          <p:cNvPicPr preferRelativeResize="0"/>
          <p:nvPr/>
        </p:nvPicPr>
        <p:blipFill rotWithShape="1">
          <a:blip r:embed="rId7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1" name="Google Shape;551;p46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Nils Årud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7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57" name="Google Shape;557;p47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142236">
              <a:alpha val="781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47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59" name="Google Shape;559;p47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7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7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7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7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7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7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7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7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7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7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7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7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7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7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7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7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7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7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7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7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7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7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7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7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7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7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7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7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7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7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7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7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7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7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7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7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7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7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7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7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7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7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7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7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7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5" name="Google Shape;605;p4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606" name="Google Shape;606;p47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07" name="Google Shape;607;p47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7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7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7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7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7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7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7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7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7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7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7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7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7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7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7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7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7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7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7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7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7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29" name="Google Shape;629;p47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30" name="Google Shape;630;p47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31" name="Google Shape;631;p47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LOW VALUE 1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2" name="Google Shape;632;p47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HIGH VALUE 1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3" name="Google Shape;633;p47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LOW VALUE 2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4" name="Google Shape;634;p47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HIGH VALUE 2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5" name="Google Shape;635;p47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Our company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6" name="Google Shape;636;p47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7" name="Google Shape;637;p47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8" name="Google Shape;638;p47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9" name="Google Shape;639;p47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0" name="Google Shape;640;p47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1" name="Google Shape;641;p47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47" name="Google Shape;647;p4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aphicFrame>
        <p:nvGraphicFramePr>
          <p:cNvPr id="648" name="Google Shape;648;p48"/>
          <p:cNvGraphicFramePr/>
          <p:nvPr/>
        </p:nvGraphicFramePr>
        <p:xfrm>
          <a:off x="457150" y="1044850"/>
          <a:ext cx="8228400" cy="3644325"/>
        </p:xfrm>
        <a:graphic>
          <a:graphicData uri="http://schemas.openxmlformats.org/drawingml/2006/table">
            <a:tbl>
              <a:tblPr>
                <a:noFill/>
                <a:tableStyleId>{20A66879-4ED6-42EE-96D0-9E26330CBD0B}</a:tableStyleId>
              </a:tblPr>
              <a:tblGrid>
                <a:gridCol w="8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1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1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SUNDAY</a:t>
                      </a:r>
                      <a:endParaRPr sz="700"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MONDAY</a:t>
                      </a:r>
                      <a:endParaRPr sz="700"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TUESDAY</a:t>
                      </a:r>
                      <a:endParaRPr sz="700"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WEDNESDAY</a:t>
                      </a:r>
                      <a:endParaRPr sz="700"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THURSDAY</a:t>
                      </a:r>
                      <a:endParaRPr sz="700"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FRIDAY</a:t>
                      </a:r>
                      <a:endParaRPr sz="700"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SATURDAY</a:t>
                      </a:r>
                      <a:endParaRPr sz="700"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09:00 - 09:45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12:00 - 13:15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4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54" name="Google Shape;654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669" name="Google Shape;669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675" name="Google Shape;675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4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4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683" name="Google Shape;683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4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4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689" name="Google Shape;689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697" name="Google Shape;697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4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4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706" name="Google Shape;706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4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709" name="Google Shape;709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4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12" name="Google Shape;712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4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16" name="Google Shape;716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4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24" name="Google Shape;724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4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31" name="Google Shape;731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4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" name="Google Shape;736;p4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37" name="Google Shape;737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40" name="Google Shape;740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4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46" name="Google Shape;746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4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49" name="Google Shape;749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57" name="Google Shape;757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4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63" name="Google Shape;763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4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772" name="Google Shape;772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777" name="Google Shape;777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4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782" name="Google Shape;782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4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787" name="Google Shape;787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4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790" name="Google Shape;790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4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793" name="Google Shape;793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4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4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797" name="Google Shape;797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800" name="Google Shape;800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4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4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11" name="Google Shape;811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4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4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15" name="Google Shape;815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4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18" name="Google Shape;818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4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23" name="Google Shape;823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4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7" name="Google Shape;827;p4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28" name="Google Shape;828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35" name="Google Shape;835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4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45" name="Google Shape;845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4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49" name="Google Shape;849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4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53" name="Google Shape;853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4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59" name="Google Shape;859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4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62" name="Google Shape;862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70" name="Google Shape;870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877" name="Google Shape;877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4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880" name="Google Shape;880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4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8" name="Google Shape;888;p4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889" name="Google Shape;889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898" name="Google Shape;898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901" name="Google Shape;901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908" name="Google Shape;908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4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16" name="Google Shape;916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4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20" name="Google Shape;920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4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27" name="Google Shape;927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31" name="Google Shape;931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4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35" name="Google Shape;935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4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41" name="Google Shape;941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69" name="Google Shape;969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993" name="Google Shape;993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008" name="Google Shape;1008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4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12" name="Google Shape;1012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4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19" name="Google Shape;1019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4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28" name="Google Shape;1028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4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32" name="Google Shape;1032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38" name="Google Shape;1038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46" name="Google Shape;1046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53" name="Google Shape;1053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4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063" name="Google Shape;1063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075" name="Google Shape;1075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081" name="Google Shape;1081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4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089" name="Google Shape;1089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4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092" name="Google Shape;1092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095" name="Google Shape;1095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4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4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4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101" name="Google Shape;1101;p4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</a:rPr>
              <a:t>SlidesCarnival icons are editable shapes. </a:t>
            </a:r>
            <a:r>
              <a:rPr lang="en" sz="900">
                <a:solidFill>
                  <a:schemeClr val="dk1"/>
                </a:solidFill>
              </a:rPr>
              <a:t/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/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This means that you can: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╸"/>
            </a:pPr>
            <a:r>
              <a:rPr lang="en" sz="900">
                <a:solidFill>
                  <a:schemeClr val="dk1"/>
                </a:solidFill>
              </a:rPr>
              <a:t>Resize them without losing quality.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╸"/>
            </a:pPr>
            <a:r>
              <a:rPr lang="en" sz="900">
                <a:solidFill>
                  <a:schemeClr val="dk1"/>
                </a:solidFill>
              </a:rPr>
              <a:t>Change fill color and opacity.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╸"/>
            </a:pPr>
            <a:r>
              <a:rPr lang="en" sz="900">
                <a:solidFill>
                  <a:schemeClr val="dk1"/>
                </a:solidFill>
              </a:rPr>
              <a:t>Change line color, width and style.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Isn’t that nice? :)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/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Examples: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</p:txBody>
      </p:sp>
      <p:sp>
        <p:nvSpPr>
          <p:cNvPr id="1102" name="Google Shape;1102;p4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oogle Shape;1107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08" name="Google Shape;1108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15" name="Google Shape;1115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20" name="Google Shape;1120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24" name="Google Shape;1124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30" name="Google Shape;1130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34" name="Google Shape;1134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39" name="Google Shape;1139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4" name="Google Shape;1144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45" name="Google Shape;1145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1" name="Google Shape;1151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52" name="Google Shape;1152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55" name="Google Shape;1155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59" name="Google Shape;1159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66" name="Google Shape;1166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72" name="Google Shape;1172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76" name="Google Shape;1176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77" name="Google Shape;1177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7" name="Google Shape;1187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94" name="Google Shape;1194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99" name="Google Shape;1199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05" name="Google Shape;1205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12" name="Google Shape;1212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17" name="Google Shape;1217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22" name="Google Shape;1222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7" name="Google Shape;1227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28" name="Google Shape;1228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8" name="Google Shape;1238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39" name="Google Shape;1239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2" name="Google Shape;1242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43" name="Google Shape;124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3" name="Google Shape;1253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54" name="Google Shape;1254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8" name="Google Shape;1258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59" name="Google Shape;125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9" name="Google Shape;1269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70" name="Google Shape;1270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78" name="Google Shape;1278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83" name="Google Shape;1283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88" name="Google Shape;1288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94" name="Google Shape;1294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01" name="Google Shape;1301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4" name="Google Shape;1304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05" name="Google Shape;1305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11" name="Google Shape;1311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18" name="Google Shape;1318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22" name="Google Shape;1322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27" name="Google Shape;1327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34" name="Google Shape;1334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1" name="Google Shape;1341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42" name="Google Shape;1342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47" name="Google Shape;1347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51" name="Google Shape;1351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4" name="Google Shape;1354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55" name="Google Shape;1355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60" name="Google Shape;1360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4" name="Google Shape;1364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65" name="Google Shape;1365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0" name="Google Shape;1370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71" name="Google Shape;1371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78" name="Google Shape;1378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86" name="Google Shape;1386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99" name="Google Shape;1399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04" name="Google Shape;1404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08" name="Google Shape;1408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15" name="Google Shape;1415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24" name="Google Shape;1424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6" name="Google Shape;1436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37" name="Google Shape;1437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9" name="Google Shape;1449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50" name="Google Shape;1450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63" name="Google Shape;1463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9" name="Google Shape;1469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70" name="Google Shape;1470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5" name="Google Shape;1485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86" name="Google Shape;1486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1" name="Google Shape;1491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92" name="Google Shape;1492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93" name="Google Shape;1493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6" name="Google Shape;1496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97" name="Google Shape;1497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0" name="Google Shape;1500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01" name="Google Shape;1501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4" name="Google Shape;1504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05" name="Google Shape;1505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8" name="Google Shape;1508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09" name="Google Shape;1509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18" name="Google Shape;1518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2" name="Google Shape;1542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43" name="Google Shape;1543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44" name="Google Shape;1544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6" name="Google Shape;1546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47" name="Google Shape;1547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9" name="Google Shape;1549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50" name="Google Shape;1550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52" name="Google Shape;1552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53" name="Google Shape;1553;p5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5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chemeClr val="lt2"/>
                </a:highlight>
                <a:latin typeface="Raleway"/>
                <a:ea typeface="Raleway"/>
                <a:cs typeface="Raleway"/>
                <a:sym typeface="Raleway"/>
              </a:rPr>
              <a:t> and many more...</a:t>
            </a:r>
            <a:endParaRPr sz="2400">
              <a:solidFill>
                <a:schemeClr val="dk1"/>
              </a:solidFill>
              <a:highlight>
                <a:schemeClr val="lt2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9" name="Google Shape;1559;p5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1560" name="Google Shape;1560;p51"/>
          <p:cNvSpPr txBox="1">
            <a:spLocks noGrp="1"/>
          </p:cNvSpPr>
          <p:nvPr>
            <p:ph type="body" idx="4294967295"/>
          </p:nvPr>
        </p:nvSpPr>
        <p:spPr>
          <a:xfrm>
            <a:off x="732025" y="8564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You can also use any emoji as an icon!</a:t>
            </a:r>
            <a:r>
              <a:rPr lang="en" sz="1400">
                <a:solidFill>
                  <a:schemeClr val="dk1"/>
                </a:solidFill>
              </a:rPr>
              <a:t/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And of course it resizes without losing quality.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How? Follow Google instructions </a:t>
            </a:r>
            <a:r>
              <a:rPr lang="en" sz="1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https://twitter.com/googledocs/status/730087240156643328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>
            <a:spLocks noGrp="1"/>
          </p:cNvSpPr>
          <p:nvPr>
            <p:ph type="title"/>
          </p:nvPr>
        </p:nvSpPr>
        <p:spPr>
          <a:xfrm>
            <a:off x="913175" y="1103100"/>
            <a:ext cx="4190400" cy="1199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Thanks!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body" idx="1"/>
          </p:nvPr>
        </p:nvSpPr>
        <p:spPr>
          <a:xfrm>
            <a:off x="913175" y="2282400"/>
            <a:ext cx="3467100" cy="17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Lily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Haley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Pan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39" name="Google Shape;339;p3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340" name="Google Shape;340;p36"/>
          <p:cNvPicPr preferRelativeResize="0"/>
          <p:nvPr/>
        </p:nvPicPr>
        <p:blipFill rotWithShape="1">
          <a:blip r:embed="rId3">
            <a:alphaModFix/>
          </a:blip>
          <a:srcRect t="16666" b="16666"/>
          <a:stretch/>
        </p:blipFill>
        <p:spPr>
          <a:xfrm>
            <a:off x="4773135" y="-16"/>
            <a:ext cx="4370868" cy="43708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10869"/>
                </a:lnTo>
                <a:cubicBezTo>
                  <a:pt x="0" y="16795"/>
                  <a:pt x="4805" y="21600"/>
                  <a:pt x="10731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496435" y="979375"/>
            <a:ext cx="37094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>
                <a:solidFill>
                  <a:srgbClr val="FFFF00"/>
                </a:solidFill>
              </a:rPr>
              <a:t>合</a:t>
            </a:r>
            <a:r>
              <a:rPr lang="zh-CN" altLang="en-US" sz="8800" b="1" dirty="0" smtClean="0">
                <a:solidFill>
                  <a:srgbClr val="FFFF00"/>
                </a:solidFill>
              </a:rPr>
              <a:t>照？</a:t>
            </a:r>
            <a:endParaRPr lang="zh-CN" altLang="en-US" sz="8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chemeClr val="accent1"/>
                </a:solidFill>
              </a:rPr>
              <a:t>slide</a:t>
            </a:r>
            <a:r>
              <a:rPr lang="en"/>
              <a:t> title</a:t>
            </a:r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1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1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2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3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1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t="18821" b="3880"/>
          <a:stretch/>
        </p:blipFill>
        <p:spPr>
          <a:xfrm>
            <a:off x="4773135" y="-16"/>
            <a:ext cx="4370868" cy="43708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10869"/>
                </a:lnTo>
                <a:cubicBezTo>
                  <a:pt x="0" y="16795"/>
                  <a:pt x="4805" y="21600"/>
                  <a:pt x="10731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 idx="4294967295"/>
          </p:nvPr>
        </p:nvSpPr>
        <p:spPr>
          <a:xfrm>
            <a:off x="455675" y="0"/>
            <a:ext cx="4118100" cy="90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Want </a:t>
            </a:r>
            <a:r>
              <a:rPr lang="en" sz="1800" b="0">
                <a:solidFill>
                  <a:schemeClr val="accent1"/>
                </a:solidFill>
              </a:rPr>
              <a:t>big impact</a:t>
            </a:r>
            <a:r>
              <a:rPr lang="en" sz="1800" b="0"/>
              <a:t>?</a:t>
            </a:r>
            <a:r>
              <a:rPr lang="en" sz="1800"/>
              <a:t> Use big image.</a:t>
            </a:r>
            <a:endParaRPr sz="1800"/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1303</Words>
  <Application>Microsoft Office PowerPoint</Application>
  <PresentationFormat>全屏显示(16:9)</PresentationFormat>
  <Paragraphs>334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Red Hat Display Black</vt:lpstr>
      <vt:lpstr>Calibri</vt:lpstr>
      <vt:lpstr>Red Hat Display</vt:lpstr>
      <vt:lpstr>Raleway</vt:lpstr>
      <vt:lpstr>等线</vt:lpstr>
      <vt:lpstr>Arial</vt:lpstr>
      <vt:lpstr>Times New Roman</vt:lpstr>
      <vt:lpstr>Raleway Thin</vt:lpstr>
      <vt:lpstr>Rutland template</vt:lpstr>
      <vt:lpstr>Is Commercial Load Good for Fresh Graduates?</vt:lpstr>
      <vt:lpstr>Background</vt:lpstr>
      <vt:lpstr>Big concept</vt:lpstr>
      <vt:lpstr>PowerPoint 演示文稿</vt:lpstr>
      <vt:lpstr>This is a slide title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Mobile project</vt:lpstr>
      <vt:lpstr>Tablet project</vt:lpstr>
      <vt:lpstr>Desktop project</vt:lpstr>
      <vt:lpstr>Credits</vt:lpstr>
      <vt:lpstr>Presentation design</vt:lpstr>
      <vt:lpstr>Demonstration</vt:lpstr>
      <vt:lpstr>Emergency Use</vt:lpstr>
      <vt:lpstr>PowerPoint 演示文稿</vt:lpstr>
      <vt:lpstr>Credit Accumulation</vt:lpstr>
      <vt:lpstr>Credit Accumulation</vt:lpstr>
      <vt:lpstr>Credit Accumulation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演示文稿</vt:lpstr>
      <vt:lpstr>Diagrams and infographics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Frank Shang</dc:creator>
  <cp:lastModifiedBy>Shang Frank</cp:lastModifiedBy>
  <cp:revision>18</cp:revision>
  <dcterms:modified xsi:type="dcterms:W3CDTF">2021-03-22T18:21:01Z</dcterms:modified>
</cp:coreProperties>
</file>