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2" r:id="rId3"/>
    <p:sldId id="277" r:id="rId4"/>
    <p:sldId id="263" r:id="rId5"/>
    <p:sldId id="279" r:id="rId6"/>
  </p:sldIdLst>
  <p:sldSz cx="12192000" cy="6858000"/>
  <p:notesSz cx="6858000" cy="9144000"/>
  <p:defaultTextStyle>
    <a:lvl1pPr marL="0" lvl="0" indent="0" algn="l" defTabSz="457200">
      <a:lnSpc>
        <a:spcPct val="100000"/>
      </a:lnSpc>
      <a:spcBef>
        <a:spcPts val="0"/>
      </a:spcBef>
      <a:spcAft>
        <a:spcPts val="0"/>
      </a:spcAft>
      <a:buNone/>
      <a:defRPr sz="1800" b="0" i="0" u="none" strike="noStrike" spc="0" baseline="0">
        <a:solidFill>
          <a:srgbClr val="000000"/>
        </a:solidFill>
        <a:latin typeface="Arial"/>
        <a:ea typeface="Arial"/>
      </a:defRPr>
    </a:lvl1pPr>
    <a:lvl2pPr marL="0" lvl="1" indent="457200" algn="l" defTabSz="457200">
      <a:lnSpc>
        <a:spcPct val="100000"/>
      </a:lnSpc>
      <a:spcBef>
        <a:spcPts val="0"/>
      </a:spcBef>
      <a:spcAft>
        <a:spcPts val="0"/>
      </a:spcAft>
      <a:buNone/>
      <a:defRPr sz="1800" b="0" i="0" u="none" strike="noStrike" spc="0" baseline="0">
        <a:solidFill>
          <a:srgbClr val="000000"/>
        </a:solidFill>
        <a:latin typeface="Arial"/>
        <a:ea typeface="Arial"/>
      </a:defRPr>
    </a:lvl2pPr>
    <a:lvl3pPr marL="0" lvl="2" indent="914400" algn="l" defTabSz="457200">
      <a:lnSpc>
        <a:spcPct val="100000"/>
      </a:lnSpc>
      <a:spcBef>
        <a:spcPts val="0"/>
      </a:spcBef>
      <a:spcAft>
        <a:spcPts val="0"/>
      </a:spcAft>
      <a:buNone/>
      <a:defRPr sz="1800" b="0" i="0" u="none" strike="noStrike" spc="0" baseline="0">
        <a:solidFill>
          <a:srgbClr val="000000"/>
        </a:solidFill>
        <a:latin typeface="Arial"/>
        <a:ea typeface="Arial"/>
      </a:defRPr>
    </a:lvl3pPr>
    <a:lvl4pPr marL="0" lvl="3" indent="1371600" algn="l" defTabSz="457200">
      <a:lnSpc>
        <a:spcPct val="100000"/>
      </a:lnSpc>
      <a:spcBef>
        <a:spcPts val="0"/>
      </a:spcBef>
      <a:spcAft>
        <a:spcPts val="0"/>
      </a:spcAft>
      <a:buNone/>
      <a:defRPr sz="1800" b="0" i="0" u="none" strike="noStrike" spc="0" baseline="0">
        <a:solidFill>
          <a:srgbClr val="000000"/>
        </a:solidFill>
        <a:latin typeface="Arial"/>
        <a:ea typeface="Arial"/>
      </a:defRPr>
    </a:lvl4pPr>
    <a:lvl5pPr marL="0" lvl="4" indent="1828800" algn="l" defTabSz="457200">
      <a:lnSpc>
        <a:spcPct val="100000"/>
      </a:lnSpc>
      <a:spcBef>
        <a:spcPts val="0"/>
      </a:spcBef>
      <a:spcAft>
        <a:spcPts val="0"/>
      </a:spcAft>
      <a:buNone/>
      <a:defRPr sz="1800" b="0" i="0" u="none" strike="noStrike" spc="0" baseline="0">
        <a:solidFill>
          <a:srgbClr val="000000"/>
        </a:solidFill>
        <a:latin typeface="Arial"/>
        <a:ea typeface="Arial"/>
      </a:defRPr>
    </a:lvl5pPr>
    <a:lvl6pPr marL="0" lvl="5" indent="2286000" algn="l" defTabSz="457200">
      <a:lnSpc>
        <a:spcPct val="100000"/>
      </a:lnSpc>
      <a:spcBef>
        <a:spcPts val="0"/>
      </a:spcBef>
      <a:spcAft>
        <a:spcPts val="0"/>
      </a:spcAft>
      <a:buNone/>
      <a:defRPr sz="1800" b="0" i="0" u="none" strike="noStrike" spc="0" baseline="0">
        <a:solidFill>
          <a:srgbClr val="000000"/>
        </a:solidFill>
        <a:latin typeface="Arial"/>
        <a:ea typeface="Arial"/>
      </a:defRPr>
    </a:lvl6pPr>
    <a:lvl7pPr marL="0" lvl="6" indent="2743200" algn="l" defTabSz="457200">
      <a:lnSpc>
        <a:spcPct val="100000"/>
      </a:lnSpc>
      <a:spcBef>
        <a:spcPts val="0"/>
      </a:spcBef>
      <a:spcAft>
        <a:spcPts val="0"/>
      </a:spcAft>
      <a:buNone/>
      <a:defRPr sz="1800" b="0" i="0" u="none" strike="noStrike" spc="0" baseline="0">
        <a:solidFill>
          <a:srgbClr val="000000"/>
        </a:solidFill>
        <a:latin typeface="Arial"/>
        <a:ea typeface="Arial"/>
      </a:defRPr>
    </a:lvl7pPr>
    <a:lvl8pPr marL="0" lvl="7" indent="3200400" algn="l" defTabSz="457200">
      <a:lnSpc>
        <a:spcPct val="100000"/>
      </a:lnSpc>
      <a:spcBef>
        <a:spcPts val="0"/>
      </a:spcBef>
      <a:spcAft>
        <a:spcPts val="0"/>
      </a:spcAft>
      <a:buNone/>
      <a:defRPr sz="1800" b="0" i="0" u="none" strike="noStrike" spc="0" baseline="0">
        <a:solidFill>
          <a:srgbClr val="000000"/>
        </a:solidFill>
        <a:latin typeface="Arial"/>
        <a:ea typeface="Arial"/>
      </a:defRPr>
    </a:lvl8pPr>
    <a:lvl9pPr marL="0" lvl="8" indent="3657600" algn="l" defTabSz="457200">
      <a:lnSpc>
        <a:spcPct val="100000"/>
      </a:lnSpc>
      <a:spcBef>
        <a:spcPts val="0"/>
      </a:spcBef>
      <a:spcAft>
        <a:spcPts val="0"/>
      </a:spcAft>
      <a:buNone/>
      <a:defRPr sz="1800" b="0" i="0" u="none" strike="noStrike" spc="0" baseline="0">
        <a:solidFill>
          <a:srgbClr val="000000"/>
        </a:solidFill>
        <a:latin typeface="Arial"/>
        <a:ea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9CA"/>
          </a:solidFill>
        </a:fill>
      </a:tcStyle>
    </a:wholeTbl>
    <a:band2H>
      <a:tcTxStyle/>
      <a:tcStyle>
        <a:tcBdr/>
        <a:fill>
          <a:solidFill>
            <a:srgbClr val="FFF4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2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2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200"/>
          </a:solidFill>
        </a:fill>
      </a:tcStyle>
    </a:firstRow>
  </a:tblStyle>
  <a:tblStyle styleId="{C7B018BB-80A7-4F77-B60F-C8B233D01FF8}" styleName="">
    <a:wholeTbl>
      <a:tcTxStyle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/>
            </a:ln>
          </a:left>
          <a:right>
            <a:ln w="12700" cap="flat">
              <a:solidFill>
                <a:srgbClr val="B8B8B8"/>
              </a:solidFill>
              <a:prstDash val="solid"/>
              <a:miter/>
            </a:ln>
          </a:right>
          <a:top>
            <a:ln w="12700" cap="flat">
              <a:solidFill>
                <a:srgbClr val="B8B8B8"/>
              </a:solidFill>
              <a:prstDash val="solid"/>
              <a:miter/>
            </a:ln>
          </a:top>
          <a:bottom>
            <a:ln w="12700" cap="flat">
              <a:solidFill>
                <a:srgbClr val="B8B8B8"/>
              </a:solidFill>
              <a:prstDash val="solid"/>
              <a:miter/>
            </a:ln>
          </a:bottom>
          <a:insideH>
            <a:ln w="12700" cap="flat">
              <a:solidFill>
                <a:srgbClr val="B8B8B8"/>
              </a:solidFill>
              <a:prstDash val="solid"/>
              <a:miter/>
            </a:ln>
          </a:insideH>
          <a:insideV>
            <a:ln w="12700" cap="flat">
              <a:solidFill>
                <a:srgbClr val="B8B8B8"/>
              </a:solidFill>
              <a:prstDash val="solid"/>
              <a:miter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/>
            </a:ln>
          </a:left>
          <a:right>
            <a:ln w="12700" cap="flat">
              <a:solidFill>
                <a:srgbClr val="606060"/>
              </a:solidFill>
              <a:prstDash val="solid"/>
              <a:miter/>
            </a:ln>
          </a:right>
          <a:top>
            <a:ln w="12700" cap="flat">
              <a:solidFill>
                <a:srgbClr val="606060"/>
              </a:solidFill>
              <a:prstDash val="solid"/>
              <a:miter/>
            </a:ln>
          </a:top>
          <a:bottom>
            <a:ln w="12700" cap="flat">
              <a:solidFill>
                <a:srgbClr val="606060"/>
              </a:solidFill>
              <a:prstDash val="solid"/>
              <a:miter/>
            </a:ln>
          </a:bottom>
          <a:insideH>
            <a:ln w="12700" cap="flat">
              <a:solidFill>
                <a:srgbClr val="606060"/>
              </a:solidFill>
              <a:prstDash val="solid"/>
              <a:miter/>
            </a:ln>
          </a:insideH>
          <a:insideV>
            <a:ln w="12700" cap="flat">
              <a:solidFill>
                <a:srgbClr val="606060"/>
              </a:solidFill>
              <a:prstDash val="solid"/>
              <a:miter/>
            </a:ln>
          </a:insideV>
        </a:tcBdr>
        <a:fill>
          <a:solidFill>
            <a:schemeClr val="accent3">
              <a:lumOff val="-18242"/>
            </a:schemeClr>
          </a:solidFill>
        </a:fill>
      </a:tcStyle>
    </a:firstCol>
    <a:lastRow>
      <a:tcTxStyle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/>
            </a:ln>
          </a:left>
          <a:right>
            <a:ln w="12700" cap="flat">
              <a:solidFill>
                <a:srgbClr val="606060"/>
              </a:solidFill>
              <a:prstDash val="solid"/>
              <a:miter/>
            </a:ln>
          </a:right>
          <a:top>
            <a:ln w="25400" cap="flat">
              <a:solidFill>
                <a:srgbClr val="606060"/>
              </a:solidFill>
              <a:prstDash val="solid"/>
              <a:miter/>
            </a:ln>
          </a:top>
          <a:bottom>
            <a:ln w="12700" cap="flat">
              <a:solidFill>
                <a:srgbClr val="606060"/>
              </a:solidFill>
              <a:prstDash val="solid"/>
              <a:miter/>
            </a:ln>
          </a:bottom>
          <a:insideH>
            <a:ln w="12700" cap="flat">
              <a:solidFill>
                <a:srgbClr val="606060"/>
              </a:solidFill>
              <a:prstDash val="solid"/>
              <a:miter/>
            </a:ln>
          </a:insideH>
          <a:insideV>
            <a:ln w="12700" cap="flat">
              <a:solidFill>
                <a:srgbClr val="606060"/>
              </a:solidFill>
              <a:prstDash val="solid"/>
              <a:miter/>
            </a:ln>
          </a:insideV>
        </a:tcBdr>
        <a:fill>
          <a:solidFill>
            <a:srgbClr val="EBEBEB"/>
          </a:solidFill>
        </a:fill>
      </a:tcStyle>
    </a:lastRow>
    <a:firstRow>
      <a:tcTxStyle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/>
            </a:ln>
          </a:left>
          <a:right>
            <a:ln w="12700" cap="flat">
              <a:solidFill>
                <a:srgbClr val="929292"/>
              </a:solidFill>
              <a:prstDash val="solid"/>
              <a:miter/>
            </a:ln>
          </a:right>
          <a:top>
            <a:ln w="12700" cap="flat">
              <a:solidFill>
                <a:srgbClr val="606060"/>
              </a:solidFill>
              <a:prstDash val="solid"/>
              <a:miter/>
            </a:ln>
          </a:top>
          <a:bottom>
            <a:ln w="12700" cap="flat">
              <a:solidFill>
                <a:srgbClr val="606060"/>
              </a:solidFill>
              <a:prstDash val="solid"/>
              <a:miter/>
            </a:ln>
          </a:bottom>
          <a:insideH>
            <a:ln w="12700" cap="flat">
              <a:solidFill>
                <a:srgbClr val="929292"/>
              </a:solidFill>
              <a:prstDash val="solid"/>
              <a:miter/>
            </a:ln>
          </a:insideH>
          <a:insideV>
            <a:ln w="12700" cap="flat">
              <a:solidFill>
                <a:srgbClr val="929292"/>
              </a:solidFill>
              <a:prstDash val="solid"/>
              <a:miter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wholeTbl>
      <a:tcTxStyle>
        <a:srgbClr val="000000"/>
      </a:tcTxStyle>
      <a:tcStyle>
        <a:tcBdr>
          <a:left>
            <a:ln w="12700" cap="flat">
              <a:solidFill>
                <a:srgbClr val="5D5D5D"/>
              </a:solidFill>
              <a:miter/>
            </a:ln>
          </a:left>
          <a:right>
            <a:ln w="12700" cap="flat">
              <a:solidFill>
                <a:srgbClr val="5D5D5D"/>
              </a:solidFill>
              <a:miter/>
            </a:ln>
          </a:right>
          <a:top>
            <a:ln w="12700" cap="flat">
              <a:solidFill>
                <a:srgbClr val="5D5D5D"/>
              </a:solidFill>
              <a:miter/>
            </a:ln>
          </a:top>
          <a:bottom>
            <a:ln w="12700" cap="flat">
              <a:solidFill>
                <a:srgbClr val="5D5D5D"/>
              </a:solidFill>
              <a:miter/>
            </a:ln>
          </a:bottom>
          <a:insideH>
            <a:ln w="12700" cap="flat">
              <a:solidFill>
                <a:srgbClr val="5D5D5D"/>
              </a:solidFill>
              <a:miter/>
            </a:ln>
          </a:insideH>
          <a:insideV>
            <a:ln w="12700" cap="flat">
              <a:solidFill>
                <a:srgbClr val="5D5D5D"/>
              </a:solidFill>
              <a:miter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/>
            </a:ln>
          </a:left>
          <a:right>
            <a:ln w="12700" cap="flat">
              <a:solidFill>
                <a:srgbClr val="5D5D5D"/>
              </a:solidFill>
              <a:prstDash val="solid"/>
              <a:miter/>
            </a:ln>
          </a:right>
          <a:top>
            <a:ln w="12700" cap="flat">
              <a:solidFill>
                <a:srgbClr val="5D5D5D"/>
              </a:solidFill>
              <a:prstDash val="solid"/>
              <a:miter/>
            </a:ln>
          </a:top>
          <a:bottom>
            <a:ln w="12700" cap="flat">
              <a:solidFill>
                <a:srgbClr val="5D5D5D"/>
              </a:solidFill>
              <a:prstDash val="solid"/>
              <a:miter/>
            </a:ln>
          </a:bottom>
          <a:insideH>
            <a:ln w="12700" cap="flat">
              <a:solidFill>
                <a:srgbClr val="5D5D5D"/>
              </a:solidFill>
              <a:prstDash val="solid"/>
              <a:miter/>
            </a:ln>
          </a:insideH>
          <a:insideV>
            <a:ln w="12700" cap="flat">
              <a:solidFill>
                <a:srgbClr val="5D5D5D"/>
              </a:solidFill>
              <a:prstDash val="solid"/>
              <a:miter/>
            </a:ln>
          </a:insideV>
        </a:tcBdr>
        <a:fill>
          <a:solidFill>
            <a:srgbClr val="F9BA00"/>
          </a:solidFill>
        </a:fill>
      </a:tcStyle>
    </a:firstCol>
    <a:lastRow>
      <a:tcTxStyle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/>
            </a:ln>
          </a:left>
          <a:right>
            <a:ln w="12700" cap="flat">
              <a:solidFill>
                <a:srgbClr val="5D5D5D"/>
              </a:solidFill>
              <a:prstDash val="solid"/>
              <a:miter/>
            </a:ln>
          </a:right>
          <a:top>
            <a:ln w="12700" cap="flat">
              <a:solidFill>
                <a:srgbClr val="5D5D5D"/>
              </a:solidFill>
              <a:prstDash val="solid"/>
              <a:miter/>
            </a:ln>
          </a:top>
          <a:bottom>
            <a:ln w="12700" cap="flat">
              <a:solidFill>
                <a:srgbClr val="5D5D5D"/>
              </a:solidFill>
              <a:prstDash val="solid"/>
              <a:miter/>
            </a:ln>
          </a:bottom>
          <a:insideH>
            <a:ln w="12700" cap="flat">
              <a:solidFill>
                <a:srgbClr val="5D5D5D"/>
              </a:solidFill>
              <a:prstDash val="solid"/>
              <a:miter/>
            </a:ln>
          </a:insideH>
          <a:insideV>
            <a:ln w="12700" cap="flat">
              <a:solidFill>
                <a:srgbClr val="5D5D5D"/>
              </a:solidFill>
              <a:prstDash val="solid"/>
              <a:miter/>
            </a:ln>
          </a:insideV>
        </a:tcBdr>
        <a:fill>
          <a:solidFill>
            <a:srgbClr val="FF9400"/>
          </a:solidFill>
        </a:fill>
      </a:tcStyle>
    </a:lastRow>
    <a:firstRow>
      <a:tcTxStyle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/>
            </a:ln>
          </a:left>
          <a:right>
            <a:ln w="12700" cap="flat">
              <a:solidFill>
                <a:srgbClr val="5D5D5D"/>
              </a:solidFill>
              <a:prstDash val="solid"/>
              <a:miter/>
            </a:ln>
          </a:right>
          <a:top>
            <a:ln w="12700" cap="flat">
              <a:solidFill>
                <a:srgbClr val="5D5D5D"/>
              </a:solidFill>
              <a:prstDash val="solid"/>
              <a:miter/>
            </a:ln>
          </a:top>
          <a:bottom>
            <a:ln w="12700" cap="flat">
              <a:solidFill>
                <a:srgbClr val="5D5D5D"/>
              </a:solidFill>
              <a:prstDash val="solid"/>
              <a:miter/>
            </a:ln>
          </a:bottom>
          <a:insideH>
            <a:ln w="12700" cap="flat">
              <a:solidFill>
                <a:srgbClr val="5D5D5D"/>
              </a:solidFill>
              <a:prstDash val="solid"/>
              <a:miter/>
            </a:ln>
          </a:insideH>
          <a:insideV>
            <a:ln w="12700" cap="flat">
              <a:solidFill>
                <a:srgbClr val="5D5D5D"/>
              </a:solidFill>
              <a:prstDash val="solid"/>
              <a:miter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wholeTbl>
      <a:tcTxStyle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/>
            </a:ln>
          </a:left>
          <a:right>
            <a:ln w="12700" cap="flat">
              <a:solidFill>
                <a:srgbClr val="A6AAA9"/>
              </a:solidFill>
              <a:prstDash val="solid"/>
              <a:miter/>
            </a:ln>
          </a:right>
          <a:top>
            <a:ln w="12700" cap="flat">
              <a:solidFill>
                <a:srgbClr val="A6AAA9"/>
              </a:solidFill>
              <a:prstDash val="solid"/>
              <a:miter/>
            </a:ln>
          </a:top>
          <a:bottom>
            <a:ln w="12700" cap="flat">
              <a:solidFill>
                <a:srgbClr val="A6AAA9"/>
              </a:solidFill>
              <a:prstDash val="solid"/>
              <a:miter/>
            </a:ln>
          </a:bottom>
          <a:insideH>
            <a:ln w="12700" cap="flat">
              <a:solidFill>
                <a:srgbClr val="A6AAA9"/>
              </a:solidFill>
              <a:prstDash val="solid"/>
              <a:miter/>
            </a:ln>
          </a:insideH>
          <a:insideV>
            <a:ln w="12700" cap="flat">
              <a:solidFill>
                <a:srgbClr val="A6AAA9"/>
              </a:solidFill>
              <a:prstDash val="solid"/>
              <a:miter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/>
            </a:ln>
          </a:left>
          <a:right>
            <a:ln w="12700" cap="flat">
              <a:solidFill>
                <a:srgbClr val="A6AAA9"/>
              </a:solidFill>
              <a:prstDash val="solid"/>
              <a:miter/>
            </a:ln>
          </a:right>
          <a:top>
            <a:ln w="12700" cap="flat">
              <a:solidFill>
                <a:srgbClr val="A6AAA9"/>
              </a:solidFill>
              <a:prstDash val="solid"/>
              <a:miter/>
            </a:ln>
          </a:top>
          <a:bottom>
            <a:ln w="12700" cap="flat">
              <a:solidFill>
                <a:srgbClr val="A6AAA9"/>
              </a:solidFill>
              <a:prstDash val="solid"/>
              <a:miter/>
            </a:ln>
          </a:bottom>
          <a:insideH>
            <a:ln w="12700" cap="flat">
              <a:solidFill>
                <a:srgbClr val="A6AAA9"/>
              </a:solidFill>
              <a:prstDash val="solid"/>
              <a:miter/>
            </a:ln>
          </a:insideH>
          <a:insideV>
            <a:ln w="12700" cap="flat">
              <a:solidFill>
                <a:srgbClr val="A6AAA9"/>
              </a:solidFill>
              <a:prstDash val="solid"/>
              <a:miter/>
            </a:ln>
          </a:insideV>
        </a:tcBdr>
        <a:fill>
          <a:solidFill>
            <a:schemeClr val="accent6">
              <a:lumOff val="-30626"/>
            </a:schemeClr>
          </a:solidFill>
        </a:fill>
      </a:tcStyle>
    </a:firstCol>
    <a:lastRow>
      <a:tcTxStyle b="on"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/>
            </a:ln>
          </a:left>
          <a:right>
            <a:ln w="12700" cap="flat">
              <a:solidFill>
                <a:srgbClr val="A6AAA9"/>
              </a:solidFill>
              <a:prstDash val="solid"/>
              <a:miter/>
            </a:ln>
          </a:right>
          <a:top>
            <a:ln w="12700" cap="flat">
              <a:solidFill>
                <a:srgbClr val="A6AAA9"/>
              </a:solidFill>
              <a:prstDash val="solid"/>
              <a:miter/>
            </a:ln>
          </a:top>
          <a:bottom>
            <a:ln w="12700" cap="flat">
              <a:solidFill>
                <a:srgbClr val="A6AAA9"/>
              </a:solidFill>
              <a:prstDash val="solid"/>
              <a:miter/>
            </a:ln>
          </a:bottom>
          <a:insideH>
            <a:ln w="12700" cap="flat">
              <a:solidFill>
                <a:srgbClr val="A6AAA9"/>
              </a:solidFill>
              <a:prstDash val="solid"/>
              <a:miter/>
            </a:ln>
          </a:insideH>
          <a:insideV>
            <a:ln w="12700" cap="flat">
              <a:solidFill>
                <a:srgbClr val="A6AAA9"/>
              </a:solidFill>
              <a:prstDash val="solid"/>
              <a:miter/>
            </a:ln>
          </a:insideV>
        </a:tcBdr>
        <a:fill>
          <a:solidFill>
            <a:srgbClr val="C24785"/>
          </a:solidFill>
        </a:fill>
      </a:tcStyle>
    </a:lastRow>
    <a:firstRow>
      <a:tcTxStyle b="on"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/>
            </a:ln>
          </a:left>
          <a:right>
            <a:ln w="12700" cap="flat">
              <a:solidFill>
                <a:srgbClr val="A6AAA9"/>
              </a:solidFill>
              <a:prstDash val="solid"/>
              <a:miter/>
            </a:ln>
          </a:right>
          <a:top>
            <a:ln w="12700" cap="flat">
              <a:solidFill>
                <a:srgbClr val="A6AAA9"/>
              </a:solidFill>
              <a:prstDash val="solid"/>
              <a:miter/>
            </a:ln>
          </a:top>
          <a:bottom>
            <a:ln w="12700" cap="flat">
              <a:solidFill>
                <a:srgbClr val="A6AAA9"/>
              </a:solidFill>
              <a:prstDash val="solid"/>
              <a:miter/>
            </a:ln>
          </a:bottom>
          <a:insideH>
            <a:ln w="12700" cap="flat">
              <a:solidFill>
                <a:srgbClr val="A6AAA9"/>
              </a:solidFill>
              <a:prstDash val="solid"/>
              <a:miter/>
            </a:ln>
          </a:insideH>
          <a:insideV>
            <a:ln w="12700" cap="flat">
              <a:solidFill>
                <a:srgbClr val="A6AAA9"/>
              </a:solidFill>
              <a:prstDash val="solid"/>
              <a:miter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wholeTbl>
      <a:tcTxStyle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/>
            </a:ln>
          </a:left>
          <a:right>
            <a:ln w="12700" cap="flat">
              <a:solidFill>
                <a:srgbClr val="FFFFFF"/>
              </a:solidFill>
              <a:prstDash val="solid"/>
              <a:miter/>
            </a:ln>
          </a:right>
          <a:top>
            <a:ln w="12700" cap="flat">
              <a:solidFill>
                <a:srgbClr val="FFFFFF"/>
              </a:solidFill>
              <a:prstDash val="solid"/>
              <a:miter/>
            </a:ln>
          </a:top>
          <a:bottom>
            <a:ln w="12700" cap="flat">
              <a:solidFill>
                <a:srgbClr val="FFFFFF"/>
              </a:solidFill>
              <a:prstDash val="solid"/>
              <a:miter/>
            </a:ln>
          </a:bottom>
          <a:insideH>
            <a:ln w="12700" cap="flat">
              <a:solidFill>
                <a:srgbClr val="FFFFFF"/>
              </a:solidFill>
              <a:prstDash val="solid"/>
              <a:miter/>
            </a:ln>
          </a:insideH>
          <a:insideV>
            <a:ln w="12700" cap="flat">
              <a:solidFill>
                <a:srgbClr val="FFFFFF"/>
              </a:solidFill>
              <a:prstDash val="solid"/>
              <a:miter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/>
            </a:ln>
          </a:left>
          <a:right>
            <a:ln w="12700" cap="flat">
              <a:solidFill>
                <a:srgbClr val="FFFFFF"/>
              </a:solidFill>
              <a:prstDash val="solid"/>
              <a:miter/>
            </a:ln>
          </a:right>
          <a:top>
            <a:ln w="12700" cap="flat">
              <a:solidFill>
                <a:srgbClr val="FFFFFF"/>
              </a:solidFill>
              <a:prstDash val="solid"/>
              <a:miter/>
            </a:ln>
          </a:top>
          <a:bottom>
            <a:ln w="12700" cap="flat">
              <a:solidFill>
                <a:srgbClr val="FFFFFF"/>
              </a:solidFill>
              <a:prstDash val="solid"/>
              <a:miter/>
            </a:ln>
          </a:bottom>
          <a:insideH>
            <a:ln w="12700" cap="flat">
              <a:solidFill>
                <a:srgbClr val="FFFFFF"/>
              </a:solidFill>
              <a:prstDash val="solid"/>
              <a:miter/>
            </a:ln>
          </a:insideH>
          <a:insideV>
            <a:ln w="12700" cap="flat">
              <a:solidFill>
                <a:srgbClr val="FFFFFF"/>
              </a:solidFill>
              <a:prstDash val="solid"/>
              <a:miter/>
            </a:ln>
          </a:insideV>
        </a:tcBdr>
        <a:fill>
          <a:solidFill>
            <a:srgbClr val="53585F"/>
          </a:solidFill>
        </a:fill>
      </a:tcStyle>
    </a:firstCol>
    <a:lastRow>
      <a:tcTxStyle b="on"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/>
            </a:ln>
          </a:left>
          <a:right>
            <a:ln w="12700" cap="flat">
              <a:solidFill>
                <a:srgbClr val="FFFFFF"/>
              </a:solidFill>
              <a:prstDash val="solid"/>
              <a:miter/>
            </a:ln>
          </a:right>
          <a:top>
            <a:ln w="12700" cap="flat">
              <a:solidFill>
                <a:srgbClr val="FFFFFF"/>
              </a:solidFill>
              <a:prstDash val="solid"/>
              <a:miter/>
            </a:ln>
          </a:top>
          <a:bottom>
            <a:ln w="12700" cap="flat">
              <a:solidFill>
                <a:srgbClr val="FFFFFF"/>
              </a:solidFill>
              <a:prstDash val="solid"/>
              <a:miter/>
            </a:ln>
          </a:bottom>
          <a:insideH>
            <a:ln w="12700" cap="flat">
              <a:solidFill>
                <a:srgbClr val="FFFFFF"/>
              </a:solidFill>
              <a:prstDash val="solid"/>
              <a:miter/>
            </a:ln>
          </a:insideH>
          <a:insideV>
            <a:ln w="12700" cap="flat">
              <a:solidFill>
                <a:srgbClr val="FFFFFF"/>
              </a:solidFill>
              <a:prstDash val="solid"/>
              <a:miter/>
            </a:ln>
          </a:insideV>
        </a:tcBdr>
        <a:fill>
          <a:solidFill>
            <a:srgbClr val="798089"/>
          </a:solidFill>
        </a:fill>
      </a:tcStyle>
    </a:lastRow>
    <a:firstRow>
      <a:tcTxStyle b="on"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/>
            </a:ln>
          </a:left>
          <a:right>
            <a:ln w="12700" cap="flat">
              <a:solidFill>
                <a:srgbClr val="FFFFFF"/>
              </a:solidFill>
              <a:prstDash val="solid"/>
              <a:miter/>
            </a:ln>
          </a:right>
          <a:top>
            <a:ln w="12700" cap="flat">
              <a:solidFill>
                <a:srgbClr val="FFFFFF"/>
              </a:solidFill>
              <a:prstDash val="solid"/>
              <a:miter/>
            </a:ln>
          </a:top>
          <a:bottom>
            <a:ln w="12700" cap="flat">
              <a:solidFill>
                <a:srgbClr val="FFFFFF"/>
              </a:solidFill>
              <a:prstDash val="solid"/>
              <a:miter/>
            </a:ln>
          </a:bottom>
          <a:insideH>
            <a:ln w="12700" cap="flat">
              <a:solidFill>
                <a:srgbClr val="FFFFFF"/>
              </a:solidFill>
              <a:prstDash val="solid"/>
              <a:miter/>
            </a:ln>
          </a:insideH>
          <a:insideV>
            <a:ln w="12700" cap="flat">
              <a:solidFill>
                <a:srgbClr val="FFFFFF"/>
              </a:solidFill>
              <a:prstDash val="solid"/>
              <a:miter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wholeTbl>
      <a:tcTxStyle>
        <a:srgbClr val="000000"/>
      </a:tcTxStyle>
      <a:tcStyle>
        <a:tcBdr>
          <a:left>
            <a:ln w="12700" cap="flat">
              <a:solidFill>
                <a:srgbClr val="000000"/>
              </a:solidFill>
              <a:miter/>
            </a:ln>
          </a:left>
          <a:right>
            <a:ln w="12700" cap="flat">
              <a:solidFill>
                <a:srgbClr val="000000"/>
              </a:solidFill>
              <a:miter/>
            </a:ln>
          </a:right>
          <a:top>
            <a:ln w="12700" cap="flat">
              <a:solidFill>
                <a:srgbClr val="000000"/>
              </a:solidFill>
              <a:miter/>
            </a:ln>
          </a:top>
          <a:bottom>
            <a:ln w="12700" cap="flat">
              <a:solidFill>
                <a:srgbClr val="000000"/>
              </a:solidFill>
              <a:miter/>
            </a:ln>
          </a:bottom>
          <a:insideH>
            <a:ln w="12700" cap="flat">
              <a:solidFill>
                <a:srgbClr val="000000"/>
              </a:solidFill>
              <a:miter/>
            </a:ln>
          </a:insideH>
          <a:insideV>
            <a:ln w="12700" cap="flat">
              <a:solidFill>
                <a:srgbClr val="000000"/>
              </a:solidFill>
              <a:miter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srgbClr val="000000"/>
      </a:tcTxStyle>
      <a:tcStyle>
        <a:tcBdr>
          <a:left>
            <a:ln>
              <a:noFill/>
            </a:ln>
          </a:left>
          <a:right>
            <a:ln w="12700" cap="flat">
              <a:solidFill>
                <a:srgbClr val="000000"/>
              </a:solidFill>
              <a:prstDash val="solid"/>
              <a:miter/>
            </a:ln>
          </a:right>
          <a:top>
            <a:ln w="12700" cap="flat">
              <a:solidFill>
                <a:srgbClr val="000000"/>
              </a:solidFill>
              <a:miter/>
            </a:ln>
          </a:top>
          <a:bottom>
            <a:ln w="12700" cap="flat">
              <a:solidFill>
                <a:srgbClr val="000000"/>
              </a:solidFill>
              <a:miter/>
            </a:ln>
          </a:bottom>
          <a:insideH>
            <a:ln w="12700" cap="flat">
              <a:solidFill>
                <a:srgbClr val="000000"/>
              </a:solidFill>
              <a:miter/>
            </a:ln>
          </a:insideH>
          <a:insideV>
            <a:ln w="12700" cap="flat">
              <a:solidFill>
                <a:srgbClr val="000000"/>
              </a:solidFill>
              <a:miter/>
            </a:ln>
          </a:insideV>
        </a:tcBdr>
        <a:fill>
          <a:noFill/>
        </a:fill>
      </a:tcStyle>
    </a:firstCol>
    <a:lastRow>
      <a:tcTxStyle b="on">
        <a:srgbClr val="000000"/>
      </a:tcTxStyle>
      <a:tcStyle>
        <a:tcBdr>
          <a:left>
            <a:ln w="12700" cap="flat">
              <a:solidFill>
                <a:srgbClr val="000000"/>
              </a:solidFill>
              <a:miter/>
            </a:ln>
          </a:left>
          <a:right>
            <a:ln w="12700" cap="flat">
              <a:solidFill>
                <a:srgbClr val="000000"/>
              </a:solidFill>
              <a:miter/>
            </a:ln>
          </a:right>
          <a:top>
            <a:ln w="12700" cap="flat">
              <a:solidFill>
                <a:srgbClr val="000000"/>
              </a:solidFill>
              <a:prstDash val="solid"/>
              <a:miter/>
            </a:ln>
          </a:top>
          <a:bottom>
            <a:ln>
              <a:noFill/>
            </a:ln>
          </a:bottom>
          <a:insideH>
            <a:ln w="12700" cap="flat">
              <a:solidFill>
                <a:srgbClr val="000000"/>
              </a:solidFill>
              <a:miter/>
            </a:ln>
          </a:insideH>
          <a:insideV>
            <a:ln w="12700" cap="flat">
              <a:solidFill>
                <a:srgbClr val="000000"/>
              </a:solidFill>
              <a:miter/>
            </a:ln>
          </a:insideV>
        </a:tcBdr>
        <a:fill>
          <a:noFill/>
        </a:fill>
      </a:tcStyle>
    </a:lastRow>
    <a:firstRow>
      <a:tcTxStyle b="on">
        <a:srgbClr val="000000"/>
      </a:tcTxStyle>
      <a:tcStyle>
        <a:tcBdr>
          <a:left>
            <a:ln w="12700" cap="flat">
              <a:solidFill>
                <a:srgbClr val="000000"/>
              </a:solidFill>
              <a:miter/>
            </a:ln>
          </a:left>
          <a:right>
            <a:ln w="12700" cap="flat">
              <a:solidFill>
                <a:srgbClr val="000000"/>
              </a:solidFill>
              <a:miter/>
            </a:ln>
          </a:right>
          <a:top>
            <a:ln>
              <a:noFill/>
            </a:ln>
          </a:top>
          <a:bottom>
            <a:ln w="12700" cap="flat">
              <a:solidFill>
                <a:srgbClr val="000000"/>
              </a:solidFill>
              <a:prstDash val="solid"/>
              <a:miter/>
            </a:ln>
          </a:bottom>
          <a:insideH>
            <a:ln w="12700" cap="flat">
              <a:solidFill>
                <a:srgbClr val="000000"/>
              </a:solidFill>
              <a:miter/>
            </a:ln>
          </a:insideH>
          <a:insideV>
            <a:ln w="12700" cap="flat">
              <a:solidFill>
                <a:srgbClr val="000000"/>
              </a:solidFill>
              <a:miter/>
            </a:ln>
          </a:insideV>
        </a:tcBdr>
        <a:fill>
          <a:noFill/>
        </a:fill>
      </a:tcStyle>
    </a:firstRow>
  </a:tblStyle>
  <a:tblStyle styleId="{4C3C2611-4C71-4FC5-86AE-919BDF0F9419}" styleName="">
    <a:wholeTbl>
      <a:tcTxStyle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srgbClr val="FFFFFF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ap="flat">
              <a:solidFill>
                <a:srgbClr val="3797C6"/>
              </a:solidFill>
              <a:prstDash val="solid"/>
              <a:miter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lastRow>
    <a:firstRow>
      <a:tcTxStyle b="on">
        <a:srgbClr val="FFFFFF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lumOff val="-24975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感谢您下载包图网平台上提供的PPT作品，为了您和包图网以及原创作者的利益，请勿复制、传播、销售，否则将承担法律责任！包图网将对作品进行维权，按照传播下载次数进行十倍的索取赔偿！…"/>
          <p:cNvSpPr txBox="1"/>
          <p:nvPr/>
        </p:nvSpPr>
        <p:spPr>
          <a:xfrm>
            <a:off x="4318000" y="2971799"/>
            <a:ext cx="3556000" cy="241301"/>
          </a:xfrm>
          <a:prstGeom prst="rect">
            <a:avLst/>
          </a:prstGeom>
          <a:ln w="12700">
            <a:miter/>
          </a:ln>
        </p:spPr>
        <p:txBody>
          <a:bodyPr lIns="45719" rIns="45719">
            <a:spAutoFit/>
          </a:bodyPr>
          <a:lstStyle/>
          <a:p>
            <a:pPr>
              <a:defRPr sz="300">
                <a:solidFill>
                  <a:srgbClr val="FFFFFF">
                    <a:alpha val="0"/>
                  </a:srgbClr>
                </a:solidFill>
                <a:latin typeface="Helvetica"/>
                <a:ea typeface="Helvetica"/>
              </a:defRPr>
            </a:pPr>
            <a:r>
              <a:t>感谢您下载包图网平台上提供的PPT作品，为了您和包图网以及原创作者的利益，请勿复制、传播、销售，否则将承担法律责任！包图网将对作品进行维权，按照传播下载次数进行十倍的索取赔偿！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pPr>
              <a:defRPr sz="600">
                <a:solidFill>
                  <a:srgbClr val="FFFFFF">
                    <a:alpha val="0"/>
                  </a:srgbClr>
                </a:solidFill>
                <a:latin typeface="Helvetica"/>
                <a:ea typeface="Helvetica"/>
              </a:defRPr>
            </a:pPr>
            <a:r>
              <a:t>ibaotu.com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感谢您下载包图网平台上提供的PPT作品，为了您和包图网以及原创作者的利益，请勿复制、传播、销售，否则将承担法律责任！包图网将对作品进行维权，按照传播下载次数进行十倍的索取赔偿！…"/>
          <p:cNvSpPr txBox="1"/>
          <p:nvPr/>
        </p:nvSpPr>
        <p:spPr>
          <a:xfrm>
            <a:off x="4318000" y="2971799"/>
            <a:ext cx="3556000" cy="241301"/>
          </a:xfrm>
          <a:prstGeom prst="rect">
            <a:avLst/>
          </a:prstGeom>
          <a:ln w="12700">
            <a:miter/>
          </a:ln>
        </p:spPr>
        <p:txBody>
          <a:bodyPr lIns="45719" rIns="45719">
            <a:spAutoFit/>
          </a:bodyPr>
          <a:lstStyle/>
          <a:p>
            <a:pPr>
              <a:defRPr sz="300">
                <a:solidFill>
                  <a:srgbClr val="FFFFFF">
                    <a:alpha val="0"/>
                  </a:srgbClr>
                </a:solidFill>
                <a:latin typeface="Helvetica"/>
                <a:ea typeface="Helvetica"/>
              </a:defRPr>
            </a:pPr>
            <a:r>
              <a:t>感谢您下载包图网平台上提供的PPT作品，为了您和包图网以及原创作者的利益，请勿复制、传播、销售，否则将承担法律责任！包图网将对作品进行维权，按照传播下载次数进行十倍的索取赔偿！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pPr>
              <a:defRPr sz="600">
                <a:solidFill>
                  <a:srgbClr val="FFFFFF">
                    <a:alpha val="0"/>
                  </a:srgbClr>
                </a:solidFill>
                <a:latin typeface="Helvetica"/>
                <a:ea typeface="Helvetica"/>
              </a:defRPr>
            </a:pPr>
            <a:r>
              <a:t>ibaotu.com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感谢您下载包图网平台上提供的PPT作品，为了您和包图网以及原创作者的利益，请勿复制、传播、销售，否则将承担法律责任！包图网将对作品进行维权，按照传播下载次数进行十倍的索取赔偿！…"/>
          <p:cNvSpPr txBox="1"/>
          <p:nvPr/>
        </p:nvSpPr>
        <p:spPr>
          <a:xfrm>
            <a:off x="4318000" y="2971799"/>
            <a:ext cx="3556000" cy="241301"/>
          </a:xfrm>
          <a:prstGeom prst="rect">
            <a:avLst/>
          </a:prstGeom>
          <a:ln w="12700">
            <a:miter/>
          </a:ln>
        </p:spPr>
        <p:txBody>
          <a:bodyPr lIns="45719" rIns="45719">
            <a:spAutoFit/>
          </a:bodyPr>
          <a:lstStyle/>
          <a:p>
            <a:pPr>
              <a:defRPr sz="300">
                <a:solidFill>
                  <a:srgbClr val="FFFFFF">
                    <a:alpha val="0"/>
                  </a:srgbClr>
                </a:solidFill>
                <a:latin typeface="Helvetica"/>
                <a:ea typeface="Helvetica"/>
              </a:defRPr>
            </a:pPr>
            <a:r>
              <a:t>感谢您下载包图网平台上提供的PPT作品，为了您和包图网以及原创作者的利益，请勿复制、传播、销售，否则将承担法律责任！包图网将对作品进行维权，按照传播下载次数进行十倍的索取赔偿！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pPr>
              <a:defRPr sz="600">
                <a:solidFill>
                  <a:srgbClr val="FFFFFF">
                    <a:alpha val="0"/>
                  </a:srgbClr>
                </a:solidFill>
                <a:latin typeface="Helvetica"/>
                <a:ea typeface="Helvetica"/>
              </a:defRPr>
            </a:pPr>
            <a:r>
              <a:t>ibaotu.com</a:t>
            </a:r>
          </a:p>
        </p:txBody>
      </p:sp>
      <p:sp>
        <p:nvSpPr>
          <p:cNvPr id="103" name="图像"/>
          <p:cNvSpPr>
            <a:spLocks noGrp="1"/>
          </p:cNvSpPr>
          <p:nvPr>
            <p:ph type="pic" idx="13"/>
          </p:nvPr>
        </p:nvSpPr>
        <p:spPr>
          <a:xfrm>
            <a:off x="1349833" y="2010340"/>
            <a:ext cx="2972257" cy="2446482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04" name="图像"/>
          <p:cNvSpPr>
            <a:spLocks noGrp="1"/>
          </p:cNvSpPr>
          <p:nvPr>
            <p:ph type="pic" idx="14"/>
          </p:nvPr>
        </p:nvSpPr>
        <p:spPr>
          <a:xfrm>
            <a:off x="4609874" y="2010344"/>
            <a:ext cx="2972257" cy="2446481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05" name="图像"/>
          <p:cNvSpPr>
            <a:spLocks noGrp="1"/>
          </p:cNvSpPr>
          <p:nvPr>
            <p:ph type="pic" idx="15"/>
          </p:nvPr>
        </p:nvSpPr>
        <p:spPr>
          <a:xfrm>
            <a:off x="7869910" y="2010344"/>
            <a:ext cx="2972257" cy="2446481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感谢您下载包图网平台上提供的PPT作品，为了您和包图网以及原创作者的利益，请勿复制、传播、销售，否则将承担法律责任！包图网将对作品进行维权，按照传播下载次数进行十倍的索取赔偿！…"/>
          <p:cNvSpPr txBox="1"/>
          <p:nvPr/>
        </p:nvSpPr>
        <p:spPr>
          <a:xfrm>
            <a:off x="4318000" y="2971799"/>
            <a:ext cx="3556000" cy="241301"/>
          </a:xfrm>
          <a:prstGeom prst="rect">
            <a:avLst/>
          </a:prstGeom>
          <a:ln w="12700">
            <a:miter/>
          </a:ln>
        </p:spPr>
        <p:txBody>
          <a:bodyPr lIns="45719" rIns="45719">
            <a:spAutoFit/>
          </a:bodyPr>
          <a:lstStyle/>
          <a:p>
            <a:pPr>
              <a:defRPr sz="300">
                <a:solidFill>
                  <a:srgbClr val="FFFFFF">
                    <a:alpha val="0"/>
                  </a:srgbClr>
                </a:solidFill>
                <a:latin typeface="Helvetica"/>
                <a:ea typeface="Helvetica"/>
              </a:defRPr>
            </a:pPr>
            <a:r>
              <a:t>感谢您下载包图网平台上提供的PPT作品，为了您和包图网以及原创作者的利益，请勿复制、传播、销售，否则将承担法律责任！包图网将对作品进行维权，按照传播下载次数进行十倍的索取赔偿！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pPr>
              <a:defRPr sz="600">
                <a:solidFill>
                  <a:srgbClr val="FFFFFF">
                    <a:alpha val="0"/>
                  </a:srgbClr>
                </a:solidFill>
                <a:latin typeface="Helvetica"/>
                <a:ea typeface="Helvetica"/>
              </a:defRPr>
            </a:pPr>
            <a:r>
              <a:t>ibaotu.com</a:t>
            </a:r>
          </a:p>
        </p:txBody>
      </p:sp>
      <p:sp>
        <p:nvSpPr>
          <p:cNvPr id="125" name="标题文本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>
            <a:normAutofit/>
          </a:bodyPr>
          <a:lstStyle>
            <a:lvl1pPr lvl="0"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6" name="正文级别 1…"/>
          <p:cNvSpPr txBox="1">
            <a:spLocks noGrp="1"/>
          </p:cNvSpPr>
          <p:nvPr>
            <p:ph type="body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>
            <a:normAutofit/>
          </a:bodyPr>
          <a:lstStyle>
            <a:lvl1pPr marL="0" lvl="0" indent="0" algn="ctr">
              <a:buNone/>
              <a:defRPr sz="2400"/>
            </a:lvl1pPr>
            <a:lvl2pPr marL="0" lvl="1" indent="457200" algn="ctr">
              <a:buNone/>
              <a:defRPr sz="2400"/>
            </a:lvl2pPr>
            <a:lvl3pPr marL="0" lvl="2" indent="914400" algn="ctr">
              <a:buNone/>
              <a:defRPr sz="2400"/>
            </a:lvl3pPr>
            <a:lvl4pPr marL="0" lvl="3" indent="1371600" algn="ctr">
              <a:buNone/>
              <a:defRPr sz="2400"/>
            </a:lvl4pPr>
            <a:lvl5pPr marL="0" lvl="4" indent="1828800" algn="ctr"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  <a:ln w="12700">
            <a:miter/>
          </a:ln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/>
          </a:ln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8" r:id="rId4"/>
    <p:sldLayoutId id="2147483660" r:id="rId5"/>
  </p:sldLayoutIdLst>
  <p:txStyles>
    <p:titleStyle>
      <a:lvl1pPr marL="0" lvl="0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strike="noStrike" spc="0" baseline="0">
          <a:solidFill>
            <a:srgbClr val="000000"/>
          </a:solidFill>
          <a:latin typeface="Arial"/>
          <a:ea typeface="Arial"/>
        </a:defRPr>
      </a:lvl1pPr>
      <a:lvl2pPr marL="0" lvl="1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strike="noStrike" spc="0" baseline="0">
          <a:solidFill>
            <a:srgbClr val="000000"/>
          </a:solidFill>
          <a:latin typeface="Arial"/>
          <a:ea typeface="Arial"/>
        </a:defRPr>
      </a:lvl2pPr>
      <a:lvl3pPr marL="0" lvl="2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strike="noStrike" spc="0" baseline="0">
          <a:solidFill>
            <a:srgbClr val="000000"/>
          </a:solidFill>
          <a:latin typeface="Arial"/>
          <a:ea typeface="Arial"/>
        </a:defRPr>
      </a:lvl3pPr>
      <a:lvl4pPr marL="0" lvl="3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strike="noStrike" spc="0" baseline="0">
          <a:solidFill>
            <a:srgbClr val="000000"/>
          </a:solidFill>
          <a:latin typeface="Arial"/>
          <a:ea typeface="Arial"/>
        </a:defRPr>
      </a:lvl4pPr>
      <a:lvl5pPr marL="0" lvl="4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strike="noStrike" spc="0" baseline="0">
          <a:solidFill>
            <a:srgbClr val="000000"/>
          </a:solidFill>
          <a:latin typeface="Arial"/>
          <a:ea typeface="Arial"/>
        </a:defRPr>
      </a:lvl5pPr>
      <a:lvl6pPr marL="0" lvl="5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strike="noStrike" spc="0" baseline="0">
          <a:solidFill>
            <a:srgbClr val="000000"/>
          </a:solidFill>
          <a:latin typeface="Arial"/>
          <a:ea typeface="Arial"/>
        </a:defRPr>
      </a:lvl6pPr>
      <a:lvl7pPr marL="0" lvl="6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strike="noStrike" spc="0" baseline="0">
          <a:solidFill>
            <a:srgbClr val="000000"/>
          </a:solidFill>
          <a:latin typeface="Arial"/>
          <a:ea typeface="Arial"/>
        </a:defRPr>
      </a:lvl7pPr>
      <a:lvl8pPr marL="0" lvl="7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strike="noStrike" spc="0" baseline="0">
          <a:solidFill>
            <a:srgbClr val="000000"/>
          </a:solidFill>
          <a:latin typeface="Arial"/>
          <a:ea typeface="Arial"/>
        </a:defRPr>
      </a:lvl8pPr>
      <a:lvl9pPr marL="0" lvl="8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strike="noStrike" spc="0" baseline="0">
          <a:solidFill>
            <a:srgbClr val="000000"/>
          </a:solidFill>
          <a:latin typeface="Arial"/>
          <a:ea typeface="Arial"/>
        </a:defRPr>
      </a:lvl9pPr>
    </p:titleStyle>
    <p:bodyStyle>
      <a:lvl1pPr marL="228600" lvl="0" indent="-228600" algn="l" defTabSz="914400">
        <a:lnSpc>
          <a:spcPct val="90000"/>
        </a:lnSpc>
        <a:spcBef>
          <a:spcPts val="1000"/>
        </a:spcBef>
        <a:spcAft>
          <a:spcPts val="0"/>
        </a:spcAft>
        <a:buChar char="•"/>
        <a:defRPr sz="2800" b="0" i="0" u="none" strike="noStrike" spc="0" baseline="0">
          <a:solidFill>
            <a:srgbClr val="000000"/>
          </a:solidFill>
          <a:latin typeface="Arial"/>
          <a:ea typeface="Arial"/>
        </a:defRPr>
      </a:lvl1pPr>
      <a:lvl2pPr marL="723900" lvl="1" indent="-266700" algn="l" defTabSz="914400">
        <a:lnSpc>
          <a:spcPct val="90000"/>
        </a:lnSpc>
        <a:spcBef>
          <a:spcPts val="1000"/>
        </a:spcBef>
        <a:spcAft>
          <a:spcPts val="0"/>
        </a:spcAft>
        <a:buChar char="•"/>
        <a:defRPr sz="2800" b="0" i="0" u="none" strike="noStrike" spc="0" baseline="0">
          <a:solidFill>
            <a:srgbClr val="000000"/>
          </a:solidFill>
          <a:latin typeface="Arial"/>
          <a:ea typeface="Arial"/>
        </a:defRPr>
      </a:lvl2pPr>
      <a:lvl3pPr marL="1234439" lvl="2" indent="-320039" algn="l" defTabSz="914400">
        <a:lnSpc>
          <a:spcPct val="90000"/>
        </a:lnSpc>
        <a:spcBef>
          <a:spcPts val="1000"/>
        </a:spcBef>
        <a:spcAft>
          <a:spcPts val="0"/>
        </a:spcAft>
        <a:buChar char="•"/>
        <a:defRPr sz="2800" b="0" i="0" u="none" strike="noStrike" spc="0" baseline="0">
          <a:solidFill>
            <a:srgbClr val="000000"/>
          </a:solidFill>
          <a:latin typeface="Arial"/>
          <a:ea typeface="Arial"/>
        </a:defRPr>
      </a:lvl3pPr>
      <a:lvl4pPr marL="1727200" lvl="3" indent="-355600" algn="l" defTabSz="914400">
        <a:lnSpc>
          <a:spcPct val="90000"/>
        </a:lnSpc>
        <a:spcBef>
          <a:spcPts val="1000"/>
        </a:spcBef>
        <a:spcAft>
          <a:spcPts val="0"/>
        </a:spcAft>
        <a:buChar char="•"/>
        <a:defRPr sz="2800" b="0" i="0" u="none" strike="noStrike" spc="0" baseline="0">
          <a:solidFill>
            <a:srgbClr val="000000"/>
          </a:solidFill>
          <a:latin typeface="Arial"/>
          <a:ea typeface="Arial"/>
        </a:defRPr>
      </a:lvl4pPr>
      <a:lvl5pPr marL="2184400" lvl="4" indent="-355600" algn="l" defTabSz="914400">
        <a:lnSpc>
          <a:spcPct val="90000"/>
        </a:lnSpc>
        <a:spcBef>
          <a:spcPts val="1000"/>
        </a:spcBef>
        <a:spcAft>
          <a:spcPts val="0"/>
        </a:spcAft>
        <a:buChar char="•"/>
        <a:defRPr sz="2800" b="0" i="0" u="none" strike="noStrike" spc="0" baseline="0">
          <a:solidFill>
            <a:srgbClr val="000000"/>
          </a:solidFill>
          <a:latin typeface="Arial"/>
          <a:ea typeface="Arial"/>
        </a:defRPr>
      </a:lvl5pPr>
      <a:lvl6pPr marL="2641600" lvl="5" indent="-355600" algn="l" defTabSz="914400">
        <a:lnSpc>
          <a:spcPct val="90000"/>
        </a:lnSpc>
        <a:spcBef>
          <a:spcPts val="1000"/>
        </a:spcBef>
        <a:spcAft>
          <a:spcPts val="0"/>
        </a:spcAft>
        <a:buChar char="•"/>
        <a:defRPr sz="2800" b="0" i="0" u="none" strike="noStrike" spc="0" baseline="0">
          <a:solidFill>
            <a:srgbClr val="000000"/>
          </a:solidFill>
          <a:latin typeface="Arial"/>
          <a:ea typeface="Arial"/>
        </a:defRPr>
      </a:lvl6pPr>
      <a:lvl7pPr marL="3098800" lvl="6" indent="-355600" algn="l" defTabSz="914400">
        <a:lnSpc>
          <a:spcPct val="90000"/>
        </a:lnSpc>
        <a:spcBef>
          <a:spcPts val="1000"/>
        </a:spcBef>
        <a:spcAft>
          <a:spcPts val="0"/>
        </a:spcAft>
        <a:buChar char="•"/>
        <a:defRPr sz="2800" b="0" i="0" u="none" strike="noStrike" spc="0" baseline="0">
          <a:solidFill>
            <a:srgbClr val="000000"/>
          </a:solidFill>
          <a:latin typeface="Arial"/>
          <a:ea typeface="Arial"/>
        </a:defRPr>
      </a:lvl7pPr>
      <a:lvl8pPr marL="3556000" lvl="7" indent="-355600" algn="l" defTabSz="914400">
        <a:lnSpc>
          <a:spcPct val="90000"/>
        </a:lnSpc>
        <a:spcBef>
          <a:spcPts val="1000"/>
        </a:spcBef>
        <a:spcAft>
          <a:spcPts val="0"/>
        </a:spcAft>
        <a:buChar char="•"/>
        <a:defRPr sz="2800" b="0" i="0" u="none" strike="noStrike" spc="0" baseline="0">
          <a:solidFill>
            <a:srgbClr val="000000"/>
          </a:solidFill>
          <a:latin typeface="Arial"/>
          <a:ea typeface="Arial"/>
        </a:defRPr>
      </a:lvl8pPr>
      <a:lvl9pPr marL="4013200" lvl="8" indent="-355600" algn="l" defTabSz="914400">
        <a:lnSpc>
          <a:spcPct val="90000"/>
        </a:lnSpc>
        <a:spcBef>
          <a:spcPts val="1000"/>
        </a:spcBef>
        <a:spcAft>
          <a:spcPts val="0"/>
        </a:spcAft>
        <a:buChar char="•"/>
        <a:defRPr sz="2800" b="0" i="0" u="none" strike="noStrike" spc="0" baseline="0">
          <a:solidFill>
            <a:srgbClr val="000000"/>
          </a:solidFill>
          <a:latin typeface="Arial"/>
          <a:ea typeface="Arial"/>
        </a:defRPr>
      </a:lvl9pPr>
    </p:bodyStyle>
    <p:otherStyle>
      <a:lvl1pPr marL="0" lvl="0" indent="0" algn="r" defTabSz="457200">
        <a:lnSpc>
          <a:spcPct val="100000"/>
        </a:lnSpc>
        <a:spcBef>
          <a:spcPts val="0"/>
        </a:spcBef>
        <a:spcAft>
          <a:spcPts val="0"/>
        </a:spcAft>
        <a:buNone/>
        <a:defRPr sz="1200" b="0" i="0" u="none" strike="noStrike" spc="0" baseline="0">
          <a:solidFill>
            <a:schemeClr val="tx1"/>
          </a:solidFill>
          <a:latin typeface="Arial"/>
          <a:ea typeface="Arial"/>
        </a:defRPr>
      </a:lvl1pPr>
      <a:lvl2pPr marL="0" lvl="1" indent="0" algn="r" defTabSz="457200">
        <a:lnSpc>
          <a:spcPct val="100000"/>
        </a:lnSpc>
        <a:spcBef>
          <a:spcPts val="0"/>
        </a:spcBef>
        <a:spcAft>
          <a:spcPts val="0"/>
        </a:spcAft>
        <a:buNone/>
        <a:defRPr sz="1200" b="0" i="0" u="none" strike="noStrike" spc="0" baseline="0">
          <a:solidFill>
            <a:schemeClr val="tx1"/>
          </a:solidFill>
          <a:latin typeface="Arial"/>
          <a:ea typeface="Arial"/>
        </a:defRPr>
      </a:lvl2pPr>
      <a:lvl3pPr marL="0" lvl="2" indent="0" algn="r" defTabSz="457200">
        <a:lnSpc>
          <a:spcPct val="100000"/>
        </a:lnSpc>
        <a:spcBef>
          <a:spcPts val="0"/>
        </a:spcBef>
        <a:spcAft>
          <a:spcPts val="0"/>
        </a:spcAft>
        <a:buNone/>
        <a:defRPr sz="1200" b="0" i="0" u="none" strike="noStrike" spc="0" baseline="0">
          <a:solidFill>
            <a:schemeClr val="tx1"/>
          </a:solidFill>
          <a:latin typeface="Arial"/>
          <a:ea typeface="Arial"/>
        </a:defRPr>
      </a:lvl3pPr>
      <a:lvl4pPr marL="0" lvl="3" indent="0" algn="r" defTabSz="457200">
        <a:lnSpc>
          <a:spcPct val="100000"/>
        </a:lnSpc>
        <a:spcBef>
          <a:spcPts val="0"/>
        </a:spcBef>
        <a:spcAft>
          <a:spcPts val="0"/>
        </a:spcAft>
        <a:buNone/>
        <a:defRPr sz="1200" b="0" i="0" u="none" strike="noStrike" spc="0" baseline="0">
          <a:solidFill>
            <a:schemeClr val="tx1"/>
          </a:solidFill>
          <a:latin typeface="Arial"/>
          <a:ea typeface="Arial"/>
        </a:defRPr>
      </a:lvl4pPr>
      <a:lvl5pPr marL="0" lvl="4" indent="0" algn="r" defTabSz="457200">
        <a:lnSpc>
          <a:spcPct val="100000"/>
        </a:lnSpc>
        <a:spcBef>
          <a:spcPts val="0"/>
        </a:spcBef>
        <a:spcAft>
          <a:spcPts val="0"/>
        </a:spcAft>
        <a:buNone/>
        <a:defRPr sz="1200" b="0" i="0" u="none" strike="noStrike" spc="0" baseline="0">
          <a:solidFill>
            <a:schemeClr val="tx1"/>
          </a:solidFill>
          <a:latin typeface="Arial"/>
          <a:ea typeface="Arial"/>
        </a:defRPr>
      </a:lvl5pPr>
      <a:lvl6pPr marL="0" lvl="5" indent="0" algn="r" defTabSz="457200">
        <a:lnSpc>
          <a:spcPct val="100000"/>
        </a:lnSpc>
        <a:spcBef>
          <a:spcPts val="0"/>
        </a:spcBef>
        <a:spcAft>
          <a:spcPts val="0"/>
        </a:spcAft>
        <a:buNone/>
        <a:defRPr sz="1200" b="0" i="0" u="none" strike="noStrike" spc="0" baseline="0">
          <a:solidFill>
            <a:schemeClr val="tx1"/>
          </a:solidFill>
          <a:latin typeface="Arial"/>
          <a:ea typeface="Arial"/>
        </a:defRPr>
      </a:lvl6pPr>
      <a:lvl7pPr marL="0" lvl="6" indent="0" algn="r" defTabSz="457200">
        <a:lnSpc>
          <a:spcPct val="100000"/>
        </a:lnSpc>
        <a:spcBef>
          <a:spcPts val="0"/>
        </a:spcBef>
        <a:spcAft>
          <a:spcPts val="0"/>
        </a:spcAft>
        <a:buNone/>
        <a:defRPr sz="1200" b="0" i="0" u="none" strike="noStrike" spc="0" baseline="0">
          <a:solidFill>
            <a:schemeClr val="tx1"/>
          </a:solidFill>
          <a:latin typeface="Arial"/>
          <a:ea typeface="Arial"/>
        </a:defRPr>
      </a:lvl7pPr>
      <a:lvl8pPr marL="0" lvl="7" indent="0" algn="r" defTabSz="457200">
        <a:lnSpc>
          <a:spcPct val="100000"/>
        </a:lnSpc>
        <a:spcBef>
          <a:spcPts val="0"/>
        </a:spcBef>
        <a:spcAft>
          <a:spcPts val="0"/>
        </a:spcAft>
        <a:buNone/>
        <a:defRPr sz="1200" b="0" i="0" u="none" strike="noStrike" spc="0" baseline="0">
          <a:solidFill>
            <a:schemeClr val="tx1"/>
          </a:solidFill>
          <a:latin typeface="Arial"/>
          <a:ea typeface="Arial"/>
        </a:defRPr>
      </a:lvl8pPr>
      <a:lvl9pPr marL="0" lvl="8" indent="0" algn="r" defTabSz="457200">
        <a:lnSpc>
          <a:spcPct val="100000"/>
        </a:lnSpc>
        <a:spcBef>
          <a:spcPts val="0"/>
        </a:spcBef>
        <a:spcAft>
          <a:spcPts val="0"/>
        </a:spcAft>
        <a:buNone/>
        <a:defRPr sz="1200" b="0" i="0" u="none" strike="noStrike" spc="0" baseline="0">
          <a:solidFill>
            <a:schemeClr val="tx1"/>
          </a:solidFill>
          <a:latin typeface="Arial"/>
          <a:ea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media1.mov"/>
          <p:cNvPicPr/>
          <p:nvPr/>
        </p:nvPicPr>
        <p:blipFill>
          <a:blip r:embed="rId2"/>
          <a:stretch/>
        </p:blipFill>
        <p:spPr>
          <a:xfrm>
            <a:off x="0" y="0"/>
            <a:ext cx="571500" cy="571500"/>
          </a:xfrm>
          <a:prstGeom prst="rect">
            <a:avLst/>
          </a:prstGeom>
        </p:spPr>
      </p:pic>
      <p:pic>
        <p:nvPicPr>
          <p:cNvPr id="157" name="image2.jpeg"/>
          <p:cNvPicPr/>
          <p:nvPr/>
        </p:nvPicPr>
        <p:blipFill>
          <a:blip r:embed="rId3"/>
          <a:stretch/>
        </p:blipFill>
        <p:spPr>
          <a:xfrm>
            <a:off x="-1" y="0"/>
            <a:ext cx="12192001" cy="6858001"/>
          </a:xfrm>
          <a:prstGeom prst="rect">
            <a:avLst/>
          </a:prstGeom>
          <a:ln w="12700">
            <a:miter/>
          </a:ln>
        </p:spPr>
      </p:pic>
      <p:sp>
        <p:nvSpPr>
          <p:cNvPr id="158" name="矩形"/>
          <p:cNvSpPr/>
          <p:nvPr/>
        </p:nvSpPr>
        <p:spPr>
          <a:xfrm>
            <a:off x="0" y="3663222"/>
            <a:ext cx="7067623" cy="1897318"/>
          </a:xfrm>
          <a:prstGeom prst="rect">
            <a:avLst/>
          </a:prstGeom>
          <a:solidFill>
            <a:srgbClr val="FFC200"/>
          </a:solidFill>
          <a:ln w="12700"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0" name="LOGO"/>
          <p:cNvSpPr txBox="1"/>
          <p:nvPr/>
        </p:nvSpPr>
        <p:spPr>
          <a:xfrm>
            <a:off x="10459169" y="5231750"/>
            <a:ext cx="1684112" cy="646331"/>
          </a:xfrm>
          <a:prstGeom prst="rect">
            <a:avLst/>
          </a:prstGeom>
          <a:ln w="12700">
            <a:miter/>
          </a:ln>
        </p:spPr>
        <p:txBody>
          <a:bodyPr wrap="none" lIns="45719" rIns="45719">
            <a:spAutoFit/>
          </a:bodyPr>
          <a:lstStyle>
            <a:lvl1pPr lvl="0" algn="ctr">
              <a:defRPr sz="6000" b="1">
                <a:solidFill>
                  <a:srgbClr val="FFFFFF"/>
                </a:solidFill>
              </a:defRPr>
            </a:lvl1pPr>
          </a:lstStyle>
          <a:p>
            <a:r>
              <a:rPr lang="en-US" altLang="zh-CN" sz="1200" dirty="0" smtClean="0">
                <a:solidFill>
                  <a:schemeClr val="tx2">
                    <a:lumMod val="50000"/>
                  </a:schemeClr>
                </a:solidFill>
              </a:rPr>
              <a:t>Chen, Lili Lily</a:t>
            </a:r>
          </a:p>
          <a:p>
            <a:r>
              <a:rPr lang="en-US" altLang="zh-CN" sz="1200" dirty="0" smtClean="0">
                <a:solidFill>
                  <a:schemeClr val="tx2">
                    <a:lumMod val="50000"/>
                  </a:schemeClr>
                </a:solidFill>
              </a:rPr>
              <a:t>Shang, Pan Bryan</a:t>
            </a:r>
          </a:p>
          <a:p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Huang, 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</a:rPr>
              <a:t>Junwen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 Haley</a:t>
            </a:r>
            <a:endParaRPr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1" name="三角形"/>
          <p:cNvSpPr/>
          <p:nvPr/>
        </p:nvSpPr>
        <p:spPr>
          <a:xfrm rot="10800000" flipH="1">
            <a:off x="7067621" y="3663222"/>
            <a:ext cx="1285104" cy="1897318"/>
          </a:xfrm>
          <a:custGeom>
            <a:avLst/>
            <a:gdLst/>
            <a:ahLst/>
            <a:cxnLst/>
            <a:rect l="0" t="0" r="r" b="b"/>
            <a:pathLst>
              <a:path w="1285104" h="1897318">
                <a:moveTo>
                  <a:pt x="0" y="1897318"/>
                </a:moveTo>
                <a:lnTo>
                  <a:pt x="1285104" y="1897318"/>
                </a:lnTo>
                <a:lnTo>
                  <a:pt x="0" y="0"/>
                </a:lnTo>
                <a:close/>
              </a:path>
            </a:pathLst>
          </a:custGeom>
          <a:solidFill>
            <a:srgbClr val="FFC200"/>
          </a:solidFill>
          <a:ln w="12700"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9" name="2018COMPANY INFORMATION…"/>
          <p:cNvSpPr txBox="1"/>
          <p:nvPr/>
        </p:nvSpPr>
        <p:spPr>
          <a:xfrm>
            <a:off x="64482" y="4288715"/>
            <a:ext cx="7504616" cy="646331"/>
          </a:xfrm>
          <a:prstGeom prst="rect">
            <a:avLst/>
          </a:prstGeom>
          <a:ln w="12700">
            <a:miter/>
          </a:ln>
        </p:spPr>
        <p:txBody>
          <a:bodyPr wrap="none" lIns="45719" rIns="45719">
            <a:spAutoFit/>
          </a:bodyPr>
          <a:lstStyle/>
          <a:p>
            <a:pPr>
              <a:defRPr sz="5000" b="1">
                <a:solidFill>
                  <a:srgbClr val="FFFFFF"/>
                </a:solidFill>
                <a:latin typeface="Helvetica"/>
                <a:ea typeface="Helvetica"/>
              </a:defRPr>
            </a:pPr>
            <a:r>
              <a:rPr lang="en-US" altLang="zh-CN" sz="3600" dirty="0" smtClean="0"/>
              <a:t>Words Speak </a:t>
            </a:r>
            <a:r>
              <a:rPr lang="en-US" altLang="zh-CN" sz="3600" dirty="0"/>
              <a:t>L</a:t>
            </a:r>
            <a:r>
              <a:rPr lang="en-US" altLang="zh-CN" sz="3600" dirty="0" smtClean="0"/>
              <a:t>ouder </a:t>
            </a:r>
            <a:r>
              <a:rPr lang="en-US" altLang="zh-CN" sz="3600" dirty="0"/>
              <a:t>T</a:t>
            </a:r>
            <a:r>
              <a:rPr lang="en-US" altLang="zh-CN" sz="3600" dirty="0" smtClean="0"/>
              <a:t>han </a:t>
            </a:r>
            <a:r>
              <a:rPr lang="en-US" altLang="zh-CN" sz="3600" dirty="0"/>
              <a:t>A</a:t>
            </a:r>
            <a:r>
              <a:rPr lang="en-US" altLang="zh-CN" sz="3600" dirty="0" smtClean="0"/>
              <a:t>ction</a:t>
            </a:r>
            <a:endParaRPr sz="3600" dirty="0"/>
          </a:p>
        </p:txBody>
      </p:sp>
    </p:spTree>
  </p:cSld>
  <p:clrMapOvr>
    <a:masterClrMapping/>
  </p:clrMapOvr>
  <p:timing>
    <p:tnLst>
      <p:par>
        <p:cTn id="1" dur="indefinite" restart="never" fill="hold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成组"/>
          <p:cNvGrpSpPr/>
          <p:nvPr/>
        </p:nvGrpSpPr>
        <p:grpSpPr>
          <a:xfrm>
            <a:off x="3621198" y="2238127"/>
            <a:ext cx="4837307" cy="3022077"/>
            <a:chOff x="99089" y="49355"/>
            <a:chExt cx="4837306" cy="3022075"/>
          </a:xfrm>
        </p:grpSpPr>
        <p:sp>
          <p:nvSpPr>
            <p:cNvPr id="302" name="三角形"/>
            <p:cNvSpPr/>
            <p:nvPr/>
          </p:nvSpPr>
          <p:spPr>
            <a:xfrm rot="13674748">
              <a:off x="1909034" y="379068"/>
              <a:ext cx="72718" cy="1319286"/>
            </a:xfrm>
            <a:prstGeom prst="triangle">
              <a:avLst/>
            </a:prstGeom>
            <a:solidFill>
              <a:srgbClr val="D9D9D9"/>
            </a:solidFill>
            <a:ln>
              <a:noFill/>
            </a:ln>
          </p:spPr>
          <p:txBody>
            <a:bodyPr wrap="square" lIns="45719" tIns="45719" rIns="45719" bIns="45719" numCol="1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3" name="三角形"/>
            <p:cNvSpPr/>
            <p:nvPr/>
          </p:nvSpPr>
          <p:spPr>
            <a:xfrm rot="8943721" flipH="1">
              <a:off x="2987087" y="314662"/>
              <a:ext cx="72718" cy="1364617"/>
            </a:xfrm>
            <a:prstGeom prst="triangle">
              <a:avLst/>
            </a:prstGeom>
            <a:solidFill>
              <a:srgbClr val="D9D9D9"/>
            </a:solidFill>
            <a:ln>
              <a:noFill/>
            </a:ln>
          </p:spPr>
          <p:txBody>
            <a:bodyPr wrap="square" lIns="45719" tIns="45719" rIns="45719" bIns="45719" numCol="1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5" name="三角形"/>
            <p:cNvSpPr/>
            <p:nvPr/>
          </p:nvSpPr>
          <p:spPr>
            <a:xfrm rot="16200000" flipH="1">
              <a:off x="2976277" y="1782316"/>
              <a:ext cx="72717" cy="1739065"/>
            </a:xfrm>
            <a:prstGeom prst="triangle">
              <a:avLst/>
            </a:prstGeom>
            <a:solidFill>
              <a:srgbClr val="D9D9D9"/>
            </a:solidFill>
            <a:ln>
              <a:noFill/>
            </a:ln>
          </p:spPr>
          <p:txBody>
            <a:bodyPr wrap="square" lIns="45719" tIns="45719" rIns="45719" bIns="45719" numCol="1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6" name="三角形"/>
            <p:cNvSpPr/>
            <p:nvPr/>
          </p:nvSpPr>
          <p:spPr>
            <a:xfrm rot="19652834" flipH="1">
              <a:off x="3651903" y="1387504"/>
              <a:ext cx="72717" cy="1364617"/>
            </a:xfrm>
            <a:prstGeom prst="triangle">
              <a:avLst/>
            </a:prstGeom>
            <a:solidFill>
              <a:srgbClr val="D9D9D9"/>
            </a:solidFill>
            <a:ln>
              <a:noFill/>
            </a:ln>
          </p:spPr>
          <p:txBody>
            <a:bodyPr wrap="square" lIns="45719" tIns="45719" rIns="45719" bIns="45719" numCol="1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1" name="三角形"/>
            <p:cNvSpPr/>
            <p:nvPr/>
          </p:nvSpPr>
          <p:spPr>
            <a:xfrm rot="2810845">
              <a:off x="962525" y="1248494"/>
              <a:ext cx="72717" cy="1319287"/>
            </a:xfrm>
            <a:prstGeom prst="triangle">
              <a:avLst/>
            </a:prstGeom>
            <a:solidFill>
              <a:srgbClr val="D9D9D9"/>
            </a:solidFill>
            <a:ln>
              <a:noFill/>
            </a:ln>
          </p:spPr>
          <p:txBody>
            <a:bodyPr wrap="square" lIns="45719" tIns="45719" rIns="45719" bIns="45719" numCol="1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2" name="三角形"/>
            <p:cNvSpPr/>
            <p:nvPr/>
          </p:nvSpPr>
          <p:spPr>
            <a:xfrm rot="5400000">
              <a:off x="1367712" y="1847475"/>
              <a:ext cx="72718" cy="1608744"/>
            </a:xfrm>
            <a:prstGeom prst="triangle">
              <a:avLst/>
            </a:prstGeom>
            <a:solidFill>
              <a:srgbClr val="D9D9D9"/>
            </a:solidFill>
            <a:ln>
              <a:noFill/>
            </a:ln>
          </p:spPr>
          <p:txBody>
            <a:bodyPr wrap="square" lIns="45719" tIns="45719" rIns="45719" bIns="45719" numCol="1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16" name="成组"/>
            <p:cNvGrpSpPr/>
            <p:nvPr/>
          </p:nvGrpSpPr>
          <p:grpSpPr>
            <a:xfrm>
              <a:off x="3830355" y="2385815"/>
              <a:ext cx="685612" cy="685615"/>
              <a:chOff x="0" y="0"/>
              <a:chExt cx="685611" cy="685613"/>
            </a:xfrm>
          </p:grpSpPr>
          <p:sp>
            <p:nvSpPr>
              <p:cNvPr id="314" name="圆角矩形"/>
              <p:cNvSpPr/>
              <p:nvPr/>
            </p:nvSpPr>
            <p:spPr>
              <a:xfrm>
                <a:off x="0" y="0"/>
                <a:ext cx="685612" cy="685614"/>
              </a:xfrm>
              <a:prstGeom prst="roundRect">
                <a:avLst>
                  <a:gd name="adj" fmla="val 14819"/>
                </a:avLst>
              </a:prstGeom>
              <a:solidFill>
                <a:srgbClr val="FFC200"/>
              </a:solidFill>
              <a:ln>
                <a:noFill/>
              </a:ln>
            </p:spPr>
            <p:txBody>
              <a:bodyPr wrap="square" lIns="45719" tIns="45719" rIns="45719" bIns="45719" numCol="1" anchor="ctr"/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15" name="形状"/>
              <p:cNvSpPr/>
              <p:nvPr/>
            </p:nvSpPr>
            <p:spPr>
              <a:xfrm>
                <a:off x="144873" y="145424"/>
                <a:ext cx="401522" cy="391412"/>
              </a:xfrm>
              <a:custGeom>
                <a:avLst/>
                <a:gdLst/>
                <a:ahLst/>
                <a:cxnLst/>
                <a:rect l="0" t="0" r="r" b="b"/>
                <a:pathLst>
                  <a:path w="401522" h="391412">
                    <a:moveTo>
                      <a:pt x="342858" y="278536"/>
                    </a:moveTo>
                    <a:cubicBezTo>
                      <a:pt x="260141" y="318945"/>
                      <a:pt x="260141" y="318945"/>
                      <a:pt x="260141" y="318945"/>
                    </a:cubicBezTo>
                    <a:cubicBezTo>
                      <a:pt x="227623" y="252309"/>
                      <a:pt x="227623" y="252309"/>
                      <a:pt x="227623" y="252309"/>
                    </a:cubicBezTo>
                    <a:cubicBezTo>
                      <a:pt x="311038" y="212630"/>
                      <a:pt x="311038" y="212630"/>
                      <a:pt x="311038" y="212630"/>
                    </a:cubicBezTo>
                    <a:lnTo>
                      <a:pt x="342858" y="278536"/>
                    </a:lnTo>
                    <a:close/>
                    <a:moveTo>
                      <a:pt x="323065" y="109861"/>
                    </a:moveTo>
                    <a:cubicBezTo>
                      <a:pt x="391625" y="251614"/>
                      <a:pt x="391625" y="251614"/>
                      <a:pt x="391625" y="251614"/>
                    </a:cubicBezTo>
                    <a:cubicBezTo>
                      <a:pt x="349909" y="272157"/>
                      <a:pt x="349909" y="272157"/>
                      <a:pt x="349909" y="272157"/>
                    </a:cubicBezTo>
                    <a:cubicBezTo>
                      <a:pt x="281348" y="129709"/>
                      <a:pt x="281348" y="129709"/>
                      <a:pt x="281348" y="129709"/>
                    </a:cubicBezTo>
                    <a:lnTo>
                      <a:pt x="323065" y="109861"/>
                    </a:lnTo>
                    <a:close/>
                    <a:moveTo>
                      <a:pt x="286306" y="330277"/>
                    </a:moveTo>
                    <a:cubicBezTo>
                      <a:pt x="401522" y="276416"/>
                      <a:pt x="401522" y="276416"/>
                      <a:pt x="401522" y="276416"/>
                    </a:cubicBezTo>
                    <a:cubicBezTo>
                      <a:pt x="398694" y="265066"/>
                      <a:pt x="398694" y="265066"/>
                      <a:pt x="398694" y="265066"/>
                    </a:cubicBezTo>
                    <a:cubicBezTo>
                      <a:pt x="273582" y="323185"/>
                      <a:pt x="273582" y="323185"/>
                      <a:pt x="273582" y="323185"/>
                    </a:cubicBezTo>
                    <a:cubicBezTo>
                      <a:pt x="267908" y="321065"/>
                      <a:pt x="261555" y="321065"/>
                      <a:pt x="255202" y="322491"/>
                    </a:cubicBezTo>
                    <a:cubicBezTo>
                      <a:pt x="253788" y="322491"/>
                      <a:pt x="253072" y="323185"/>
                      <a:pt x="251658" y="323185"/>
                    </a:cubicBezTo>
                    <a:cubicBezTo>
                      <a:pt x="166113" y="160889"/>
                      <a:pt x="166113" y="160889"/>
                      <a:pt x="166113" y="160889"/>
                    </a:cubicBezTo>
                    <a:cubicBezTo>
                      <a:pt x="176726" y="149539"/>
                      <a:pt x="166830" y="124025"/>
                      <a:pt x="146339" y="126858"/>
                    </a:cubicBezTo>
                    <a:cubicBezTo>
                      <a:pt x="144209" y="126858"/>
                      <a:pt x="143492" y="127571"/>
                      <a:pt x="142097" y="127571"/>
                    </a:cubicBezTo>
                    <a:cubicBezTo>
                      <a:pt x="122304" y="126163"/>
                      <a:pt x="102492" y="119785"/>
                      <a:pt x="84829" y="109861"/>
                    </a:cubicBezTo>
                    <a:cubicBezTo>
                      <a:pt x="84112" y="107722"/>
                      <a:pt x="84112" y="106315"/>
                      <a:pt x="84112" y="104195"/>
                    </a:cubicBezTo>
                    <a:cubicBezTo>
                      <a:pt x="83415" y="86467"/>
                      <a:pt x="73518" y="71590"/>
                      <a:pt x="54422" y="70877"/>
                    </a:cubicBezTo>
                    <a:cubicBezTo>
                      <a:pt x="38870" y="69451"/>
                      <a:pt x="20491" y="82921"/>
                      <a:pt x="21207" y="99937"/>
                    </a:cubicBezTo>
                    <a:cubicBezTo>
                      <a:pt x="24035" y="141041"/>
                      <a:pt x="24035" y="150965"/>
                      <a:pt x="24035" y="189236"/>
                    </a:cubicBezTo>
                    <a:cubicBezTo>
                      <a:pt x="23318" y="189236"/>
                      <a:pt x="23318" y="189236"/>
                      <a:pt x="23318" y="189236"/>
                    </a:cubicBezTo>
                    <a:cubicBezTo>
                      <a:pt x="24035" y="194902"/>
                      <a:pt x="24035" y="203419"/>
                      <a:pt x="24035" y="208372"/>
                    </a:cubicBezTo>
                    <a:cubicBezTo>
                      <a:pt x="24732" y="216176"/>
                      <a:pt x="27560" y="222554"/>
                      <a:pt x="31801" y="227507"/>
                    </a:cubicBezTo>
                    <a:cubicBezTo>
                      <a:pt x="31801" y="227507"/>
                      <a:pt x="31801" y="227507"/>
                      <a:pt x="31801" y="227507"/>
                    </a:cubicBezTo>
                    <a:cubicBezTo>
                      <a:pt x="36759" y="235311"/>
                      <a:pt x="36043" y="243810"/>
                      <a:pt x="40284" y="251614"/>
                    </a:cubicBezTo>
                    <a:cubicBezTo>
                      <a:pt x="33215" y="287053"/>
                      <a:pt x="9897" y="321778"/>
                      <a:pt x="697" y="356504"/>
                    </a:cubicBezTo>
                    <a:cubicBezTo>
                      <a:pt x="-5655" y="382018"/>
                      <a:pt x="33215" y="392655"/>
                      <a:pt x="39587" y="367141"/>
                    </a:cubicBezTo>
                    <a:cubicBezTo>
                      <a:pt x="48767" y="332397"/>
                      <a:pt x="76346" y="296958"/>
                      <a:pt x="84112" y="261538"/>
                    </a:cubicBezTo>
                    <a:cubicBezTo>
                      <a:pt x="84112" y="260113"/>
                      <a:pt x="84829" y="258687"/>
                      <a:pt x="84829" y="256567"/>
                    </a:cubicBezTo>
                    <a:cubicBezTo>
                      <a:pt x="108863" y="282081"/>
                      <a:pt x="125113" y="323185"/>
                      <a:pt x="128657" y="358624"/>
                    </a:cubicBezTo>
                    <a:cubicBezTo>
                      <a:pt x="130768" y="384851"/>
                      <a:pt x="171071" y="384851"/>
                      <a:pt x="168960" y="358624"/>
                    </a:cubicBezTo>
                    <a:cubicBezTo>
                      <a:pt x="164002" y="299097"/>
                      <a:pt x="133596" y="240977"/>
                      <a:pt x="86940" y="204826"/>
                    </a:cubicBezTo>
                    <a:cubicBezTo>
                      <a:pt x="86940" y="201993"/>
                      <a:pt x="86242" y="199160"/>
                      <a:pt x="86242" y="196327"/>
                    </a:cubicBezTo>
                    <a:cubicBezTo>
                      <a:pt x="86242" y="196327"/>
                      <a:pt x="86242" y="196327"/>
                      <a:pt x="86242" y="196327"/>
                    </a:cubicBezTo>
                    <a:cubicBezTo>
                      <a:pt x="86242" y="171526"/>
                      <a:pt x="86940" y="180025"/>
                      <a:pt x="86242" y="155223"/>
                    </a:cubicBezTo>
                    <a:cubicBezTo>
                      <a:pt x="103208" y="162296"/>
                      <a:pt x="120871" y="165842"/>
                      <a:pt x="138553" y="167268"/>
                    </a:cubicBezTo>
                    <a:cubicBezTo>
                      <a:pt x="138553" y="167980"/>
                      <a:pt x="138553" y="167980"/>
                      <a:pt x="138553" y="167980"/>
                    </a:cubicBezTo>
                    <a:cubicBezTo>
                      <a:pt x="144906" y="167980"/>
                      <a:pt x="148450" y="167268"/>
                      <a:pt x="154822" y="166555"/>
                    </a:cubicBezTo>
                    <a:cubicBezTo>
                      <a:pt x="156235" y="166555"/>
                      <a:pt x="156933" y="165842"/>
                      <a:pt x="158347" y="165842"/>
                    </a:cubicBezTo>
                    <a:cubicBezTo>
                      <a:pt x="241064" y="329564"/>
                      <a:pt x="241064" y="329564"/>
                      <a:pt x="241064" y="329564"/>
                    </a:cubicBezTo>
                    <a:cubicBezTo>
                      <a:pt x="231148" y="337368"/>
                      <a:pt x="226210" y="351532"/>
                      <a:pt x="229037" y="365002"/>
                    </a:cubicBezTo>
                    <a:cubicBezTo>
                      <a:pt x="233279" y="383443"/>
                      <a:pt x="252356" y="394775"/>
                      <a:pt x="271451" y="390516"/>
                    </a:cubicBezTo>
                    <a:cubicBezTo>
                      <a:pt x="289831" y="386276"/>
                      <a:pt x="301858" y="367141"/>
                      <a:pt x="296900" y="348700"/>
                    </a:cubicBezTo>
                    <a:cubicBezTo>
                      <a:pt x="295486" y="340914"/>
                      <a:pt x="291245" y="335248"/>
                      <a:pt x="286306" y="330277"/>
                    </a:cubicBezTo>
                    <a:close/>
                    <a:moveTo>
                      <a:pt x="265796" y="367835"/>
                    </a:moveTo>
                    <a:cubicBezTo>
                      <a:pt x="259425" y="369261"/>
                      <a:pt x="253072" y="365715"/>
                      <a:pt x="251658" y="359337"/>
                    </a:cubicBezTo>
                    <a:cubicBezTo>
                      <a:pt x="250244" y="352958"/>
                      <a:pt x="253788" y="346579"/>
                      <a:pt x="260141" y="345154"/>
                    </a:cubicBezTo>
                    <a:cubicBezTo>
                      <a:pt x="266513" y="343747"/>
                      <a:pt x="272865" y="347292"/>
                      <a:pt x="274279" y="353671"/>
                    </a:cubicBezTo>
                    <a:cubicBezTo>
                      <a:pt x="276390" y="360049"/>
                      <a:pt x="272149" y="366428"/>
                      <a:pt x="265796" y="367835"/>
                    </a:cubicBezTo>
                    <a:close/>
                    <a:moveTo>
                      <a:pt x="274279" y="136782"/>
                    </a:moveTo>
                    <a:cubicBezTo>
                      <a:pt x="306099" y="203419"/>
                      <a:pt x="306099" y="203419"/>
                      <a:pt x="306099" y="203419"/>
                    </a:cubicBezTo>
                    <a:cubicBezTo>
                      <a:pt x="223382" y="243097"/>
                      <a:pt x="223382" y="243097"/>
                      <a:pt x="223382" y="243097"/>
                    </a:cubicBezTo>
                    <a:cubicBezTo>
                      <a:pt x="191581" y="177192"/>
                      <a:pt x="191581" y="177192"/>
                      <a:pt x="191581" y="177192"/>
                    </a:cubicBezTo>
                    <a:lnTo>
                      <a:pt x="274279" y="136782"/>
                    </a:lnTo>
                    <a:close/>
                    <a:moveTo>
                      <a:pt x="53725" y="0"/>
                    </a:moveTo>
                    <a:cubicBezTo>
                      <a:pt x="70690" y="0"/>
                      <a:pt x="84829" y="13470"/>
                      <a:pt x="84829" y="30485"/>
                    </a:cubicBezTo>
                    <a:cubicBezTo>
                      <a:pt x="84829" y="47483"/>
                      <a:pt x="70690" y="60953"/>
                      <a:pt x="53725" y="60953"/>
                    </a:cubicBezTo>
                    <a:cubicBezTo>
                      <a:pt x="37457" y="60953"/>
                      <a:pt x="23318" y="47483"/>
                      <a:pt x="23318" y="30485"/>
                    </a:cubicBezTo>
                    <a:cubicBezTo>
                      <a:pt x="23318" y="13470"/>
                      <a:pt x="37457" y="0"/>
                      <a:pt x="53725" y="0"/>
                    </a:cubicBezTo>
                    <a:close/>
                    <a:moveTo>
                      <a:pt x="53725" y="0"/>
                    </a:moveTo>
                    <a:cubicBezTo>
                      <a:pt x="53725" y="0"/>
                      <a:pt x="53725" y="0"/>
                      <a:pt x="5372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45719" tIns="45719" rIns="45719" bIns="45719" numCol="1"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325" name="成组"/>
            <p:cNvGrpSpPr/>
            <p:nvPr/>
          </p:nvGrpSpPr>
          <p:grpSpPr>
            <a:xfrm>
              <a:off x="2315107" y="49355"/>
              <a:ext cx="687058" cy="687058"/>
              <a:chOff x="0" y="0"/>
              <a:chExt cx="687057" cy="687057"/>
            </a:xfrm>
          </p:grpSpPr>
          <p:sp>
            <p:nvSpPr>
              <p:cNvPr id="317" name="圆角矩形"/>
              <p:cNvSpPr/>
              <p:nvPr/>
            </p:nvSpPr>
            <p:spPr>
              <a:xfrm>
                <a:off x="0" y="0"/>
                <a:ext cx="687058" cy="687058"/>
              </a:xfrm>
              <a:prstGeom prst="roundRect">
                <a:avLst>
                  <a:gd name="adj" fmla="val 16636"/>
                </a:avLst>
              </a:prstGeom>
              <a:solidFill>
                <a:srgbClr val="FFC200"/>
              </a:solidFill>
              <a:ln>
                <a:noFill/>
              </a:ln>
            </p:spPr>
            <p:txBody>
              <a:bodyPr wrap="square" lIns="45719" tIns="45719" rIns="45719" bIns="45719" numCol="1" anchor="ctr"/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grpSp>
            <p:nvGrpSpPr>
              <p:cNvPr id="324" name="成组"/>
              <p:cNvGrpSpPr/>
              <p:nvPr/>
            </p:nvGrpSpPr>
            <p:grpSpPr>
              <a:xfrm>
                <a:off x="153488" y="153104"/>
                <a:ext cx="380085" cy="380849"/>
                <a:chOff x="0" y="0"/>
                <a:chExt cx="380084" cy="380847"/>
              </a:xfrm>
            </p:grpSpPr>
            <p:sp>
              <p:nvSpPr>
                <p:cNvPr id="318" name="形状"/>
                <p:cNvSpPr/>
                <p:nvPr/>
              </p:nvSpPr>
              <p:spPr>
                <a:xfrm>
                  <a:off x="-1" y="70979"/>
                  <a:ext cx="332766" cy="214466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332766" h="214466">
                      <a:moveTo>
                        <a:pt x="332766" y="214466"/>
                      </a:moveTo>
                      <a:lnTo>
                        <a:pt x="135094" y="214466"/>
                      </a:lnTo>
                      <a:lnTo>
                        <a:pt x="51902" y="23661"/>
                      </a:lnTo>
                      <a:lnTo>
                        <a:pt x="0" y="23661"/>
                      </a:lnTo>
                      <a:lnTo>
                        <a:pt x="0" y="0"/>
                      </a:lnTo>
                      <a:lnTo>
                        <a:pt x="67169" y="0"/>
                      </a:lnTo>
                      <a:lnTo>
                        <a:pt x="150361" y="190805"/>
                      </a:lnTo>
                      <a:lnTo>
                        <a:pt x="332766" y="190805"/>
                      </a:lnTo>
                      <a:lnTo>
                        <a:pt x="332766" y="21446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wrap="square" lIns="45719" tIns="45719" rIns="45719" bIns="45719" numCol="1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19" name="形状"/>
                <p:cNvSpPr/>
                <p:nvPr/>
              </p:nvSpPr>
              <p:spPr>
                <a:xfrm>
                  <a:off x="-1" y="70979"/>
                  <a:ext cx="332766" cy="214466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332766" h="214466">
                      <a:moveTo>
                        <a:pt x="332766" y="214466"/>
                      </a:moveTo>
                      <a:lnTo>
                        <a:pt x="135094" y="214466"/>
                      </a:lnTo>
                      <a:lnTo>
                        <a:pt x="51902" y="23661"/>
                      </a:lnTo>
                      <a:lnTo>
                        <a:pt x="0" y="23661"/>
                      </a:lnTo>
                      <a:lnTo>
                        <a:pt x="0" y="0"/>
                      </a:lnTo>
                      <a:lnTo>
                        <a:pt x="67169" y="0"/>
                      </a:lnTo>
                      <a:lnTo>
                        <a:pt x="150361" y="190805"/>
                      </a:lnTo>
                      <a:lnTo>
                        <a:pt x="332766" y="190805"/>
                      </a:lnTo>
                      <a:lnTo>
                        <a:pt x="332766" y="214466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wrap="square" lIns="45719" tIns="45719" rIns="45719" bIns="45719" numCol="1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20" name="形状"/>
                <p:cNvSpPr/>
                <p:nvPr/>
              </p:nvSpPr>
              <p:spPr>
                <a:xfrm>
                  <a:off x="142722" y="309867"/>
                  <a:ext cx="70981" cy="70981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70981" h="70981">
                      <a:moveTo>
                        <a:pt x="70981" y="35165"/>
                      </a:moveTo>
                      <a:cubicBezTo>
                        <a:pt x="70981" y="54701"/>
                        <a:pt x="54701" y="70981"/>
                        <a:pt x="35165" y="70981"/>
                      </a:cubicBezTo>
                      <a:cubicBezTo>
                        <a:pt x="15629" y="70981"/>
                        <a:pt x="0" y="54701"/>
                        <a:pt x="0" y="35165"/>
                      </a:cubicBezTo>
                      <a:cubicBezTo>
                        <a:pt x="0" y="15629"/>
                        <a:pt x="15629" y="0"/>
                        <a:pt x="35165" y="0"/>
                      </a:cubicBezTo>
                      <a:cubicBezTo>
                        <a:pt x="54701" y="0"/>
                        <a:pt x="70981" y="15629"/>
                        <a:pt x="70981" y="35165"/>
                      </a:cubicBezTo>
                      <a:close/>
                      <a:moveTo>
                        <a:pt x="70981" y="35165"/>
                      </a:moveTo>
                      <a:cubicBezTo>
                        <a:pt x="70981" y="35165"/>
                        <a:pt x="70981" y="35165"/>
                        <a:pt x="70981" y="35165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wrap="square" lIns="45719" tIns="45719" rIns="45719" bIns="45719" numCol="1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21" name="形状"/>
                <p:cNvSpPr/>
                <p:nvPr/>
              </p:nvSpPr>
              <p:spPr>
                <a:xfrm>
                  <a:off x="261784" y="309867"/>
                  <a:ext cx="70981" cy="70981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70981" h="70981">
                      <a:moveTo>
                        <a:pt x="70981" y="35165"/>
                      </a:moveTo>
                      <a:cubicBezTo>
                        <a:pt x="70981" y="54701"/>
                        <a:pt x="54701" y="70981"/>
                        <a:pt x="35165" y="70981"/>
                      </a:cubicBezTo>
                      <a:cubicBezTo>
                        <a:pt x="15629" y="70981"/>
                        <a:pt x="0" y="54701"/>
                        <a:pt x="0" y="35165"/>
                      </a:cubicBezTo>
                      <a:cubicBezTo>
                        <a:pt x="0" y="15629"/>
                        <a:pt x="15629" y="0"/>
                        <a:pt x="35165" y="0"/>
                      </a:cubicBezTo>
                      <a:cubicBezTo>
                        <a:pt x="54701" y="0"/>
                        <a:pt x="70981" y="15629"/>
                        <a:pt x="70981" y="35165"/>
                      </a:cubicBezTo>
                      <a:close/>
                      <a:moveTo>
                        <a:pt x="70981" y="35165"/>
                      </a:moveTo>
                      <a:cubicBezTo>
                        <a:pt x="70981" y="35165"/>
                        <a:pt x="70981" y="35165"/>
                        <a:pt x="70981" y="35165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wrap="square" lIns="45719" tIns="45719" rIns="45719" bIns="45719" numCol="1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22" name="形状"/>
                <p:cNvSpPr/>
                <p:nvPr/>
              </p:nvSpPr>
              <p:spPr>
                <a:xfrm>
                  <a:off x="119062" y="119062"/>
                  <a:ext cx="241179" cy="119063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41179" h="119063">
                      <a:moveTo>
                        <a:pt x="177948" y="71306"/>
                      </a:moveTo>
                      <a:cubicBezTo>
                        <a:pt x="131666" y="71306"/>
                        <a:pt x="92564" y="41215"/>
                        <a:pt x="78216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7588" y="119063"/>
                        <a:pt x="47588" y="119063"/>
                        <a:pt x="47588" y="119063"/>
                      </a:cubicBezTo>
                      <a:cubicBezTo>
                        <a:pt x="213801" y="119063"/>
                        <a:pt x="213801" y="119063"/>
                        <a:pt x="213801" y="119063"/>
                      </a:cubicBezTo>
                      <a:cubicBezTo>
                        <a:pt x="241179" y="50370"/>
                        <a:pt x="241179" y="50370"/>
                        <a:pt x="241179" y="50370"/>
                      </a:cubicBezTo>
                      <a:cubicBezTo>
                        <a:pt x="223582" y="63456"/>
                        <a:pt x="201418" y="71306"/>
                        <a:pt x="177948" y="71306"/>
                      </a:cubicBezTo>
                      <a:close/>
                      <a:moveTo>
                        <a:pt x="177948" y="71306"/>
                      </a:moveTo>
                      <a:cubicBezTo>
                        <a:pt x="177948" y="71306"/>
                        <a:pt x="177948" y="71306"/>
                        <a:pt x="177948" y="71306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wrap="square" lIns="45719" tIns="45719" rIns="45719" bIns="45719" numCol="1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23" name="形状"/>
                <p:cNvSpPr/>
                <p:nvPr/>
              </p:nvSpPr>
              <p:spPr>
                <a:xfrm>
                  <a:off x="213702" y="-1"/>
                  <a:ext cx="166383" cy="166384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166383" h="166384">
                      <a:moveTo>
                        <a:pt x="82868" y="0"/>
                      </a:moveTo>
                      <a:cubicBezTo>
                        <a:pt x="37190" y="0"/>
                        <a:pt x="0" y="37336"/>
                        <a:pt x="0" y="83192"/>
                      </a:cubicBezTo>
                      <a:cubicBezTo>
                        <a:pt x="0" y="129048"/>
                        <a:pt x="37190" y="166384"/>
                        <a:pt x="82868" y="166384"/>
                      </a:cubicBezTo>
                      <a:cubicBezTo>
                        <a:pt x="129193" y="166384"/>
                        <a:pt x="166383" y="129048"/>
                        <a:pt x="166383" y="83192"/>
                      </a:cubicBezTo>
                      <a:cubicBezTo>
                        <a:pt x="166383" y="37336"/>
                        <a:pt x="129193" y="0"/>
                        <a:pt x="82868" y="0"/>
                      </a:cubicBezTo>
                      <a:close/>
                      <a:moveTo>
                        <a:pt x="70466" y="125119"/>
                      </a:moveTo>
                      <a:cubicBezTo>
                        <a:pt x="28709" y="83192"/>
                        <a:pt x="28709" y="83192"/>
                        <a:pt x="28709" y="83192"/>
                      </a:cubicBezTo>
                      <a:cubicBezTo>
                        <a:pt x="45024" y="66161"/>
                        <a:pt x="45024" y="66161"/>
                        <a:pt x="45024" y="66161"/>
                      </a:cubicBezTo>
                      <a:cubicBezTo>
                        <a:pt x="70466" y="91711"/>
                        <a:pt x="70466" y="91711"/>
                        <a:pt x="70466" y="91711"/>
                      </a:cubicBezTo>
                      <a:cubicBezTo>
                        <a:pt x="120712" y="41265"/>
                        <a:pt x="120712" y="41265"/>
                        <a:pt x="120712" y="41265"/>
                      </a:cubicBezTo>
                      <a:cubicBezTo>
                        <a:pt x="137674" y="58304"/>
                        <a:pt x="137674" y="58304"/>
                        <a:pt x="137674" y="58304"/>
                      </a:cubicBezTo>
                      <a:lnTo>
                        <a:pt x="70466" y="125119"/>
                      </a:lnTo>
                      <a:close/>
                      <a:moveTo>
                        <a:pt x="70466" y="125119"/>
                      </a:moveTo>
                      <a:cubicBezTo>
                        <a:pt x="70466" y="125119"/>
                        <a:pt x="70466" y="125119"/>
                        <a:pt x="70466" y="125119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wrap="square" lIns="45719" tIns="45719" rIns="45719" bIns="45719" numCol="1"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332" name="成组"/>
            <p:cNvGrpSpPr/>
            <p:nvPr/>
          </p:nvGrpSpPr>
          <p:grpSpPr>
            <a:xfrm>
              <a:off x="4594084" y="841143"/>
              <a:ext cx="342311" cy="397496"/>
              <a:chOff x="0" y="0"/>
              <a:chExt cx="342310" cy="397493"/>
            </a:xfrm>
          </p:grpSpPr>
          <p:sp>
            <p:nvSpPr>
              <p:cNvPr id="327" name="形状"/>
              <p:cNvSpPr/>
              <p:nvPr/>
            </p:nvSpPr>
            <p:spPr>
              <a:xfrm>
                <a:off x="172335" y="344376"/>
                <a:ext cx="54004" cy="53118"/>
              </a:xfrm>
              <a:custGeom>
                <a:avLst/>
                <a:gdLst/>
                <a:ahLst/>
                <a:cxnLst/>
                <a:rect l="0" t="0" r="r" b="b"/>
                <a:pathLst>
                  <a:path w="54004" h="53118">
                    <a:moveTo>
                      <a:pt x="26622" y="0"/>
                    </a:moveTo>
                    <a:cubicBezTo>
                      <a:pt x="12171" y="0"/>
                      <a:pt x="0" y="11971"/>
                      <a:pt x="0" y="26933"/>
                    </a:cubicBezTo>
                    <a:cubicBezTo>
                      <a:pt x="0" y="41147"/>
                      <a:pt x="12171" y="53118"/>
                      <a:pt x="26622" y="53118"/>
                    </a:cubicBezTo>
                    <a:cubicBezTo>
                      <a:pt x="41833" y="53118"/>
                      <a:pt x="54004" y="41147"/>
                      <a:pt x="54004" y="26933"/>
                    </a:cubicBezTo>
                    <a:cubicBezTo>
                      <a:pt x="54004" y="11971"/>
                      <a:pt x="41833" y="0"/>
                      <a:pt x="26622" y="0"/>
                    </a:cubicBezTo>
                    <a:close/>
                    <a:moveTo>
                      <a:pt x="26622" y="0"/>
                    </a:moveTo>
                    <a:cubicBezTo>
                      <a:pt x="26622" y="0"/>
                      <a:pt x="26622" y="0"/>
                      <a:pt x="2662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45719" tIns="45719" rIns="45719" bIns="45719" numCol="1" anchor="ctr"/>
              <a:lstStyle/>
              <a:p>
                <a:pPr algn="ctr"/>
                <a:endParaRPr/>
              </a:p>
            </p:txBody>
          </p:sp>
          <p:sp>
            <p:nvSpPr>
              <p:cNvPr id="328" name="形状"/>
              <p:cNvSpPr/>
              <p:nvPr/>
            </p:nvSpPr>
            <p:spPr>
              <a:xfrm>
                <a:off x="25378" y="344376"/>
                <a:ext cx="54004" cy="53118"/>
              </a:xfrm>
              <a:custGeom>
                <a:avLst/>
                <a:gdLst/>
                <a:ahLst/>
                <a:cxnLst/>
                <a:rect l="0" t="0" r="r" b="b"/>
                <a:pathLst>
                  <a:path w="54004" h="53118">
                    <a:moveTo>
                      <a:pt x="27382" y="0"/>
                    </a:moveTo>
                    <a:cubicBezTo>
                      <a:pt x="12171" y="0"/>
                      <a:pt x="0" y="11971"/>
                      <a:pt x="0" y="26933"/>
                    </a:cubicBezTo>
                    <a:cubicBezTo>
                      <a:pt x="0" y="41147"/>
                      <a:pt x="12171" y="53118"/>
                      <a:pt x="27382" y="53118"/>
                    </a:cubicBezTo>
                    <a:cubicBezTo>
                      <a:pt x="41833" y="53118"/>
                      <a:pt x="54004" y="41147"/>
                      <a:pt x="54004" y="26933"/>
                    </a:cubicBezTo>
                    <a:cubicBezTo>
                      <a:pt x="54004" y="11971"/>
                      <a:pt x="41833" y="0"/>
                      <a:pt x="27382" y="0"/>
                    </a:cubicBezTo>
                    <a:close/>
                    <a:moveTo>
                      <a:pt x="27382" y="0"/>
                    </a:moveTo>
                    <a:cubicBezTo>
                      <a:pt x="27382" y="0"/>
                      <a:pt x="27382" y="0"/>
                      <a:pt x="2738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45719" tIns="45719" rIns="45719" bIns="45719" numCol="1" anchor="ctr"/>
              <a:lstStyle/>
              <a:p>
                <a:pPr algn="ctr"/>
                <a:endParaRPr/>
              </a:p>
            </p:txBody>
          </p:sp>
          <p:sp>
            <p:nvSpPr>
              <p:cNvPr id="329" name="形状"/>
              <p:cNvSpPr/>
              <p:nvPr/>
            </p:nvSpPr>
            <p:spPr>
              <a:xfrm>
                <a:off x="0" y="71467"/>
                <a:ext cx="342311" cy="264943"/>
              </a:xfrm>
              <a:custGeom>
                <a:avLst/>
                <a:gdLst/>
                <a:ahLst/>
                <a:cxnLst/>
                <a:rect l="0" t="0" r="r" b="b"/>
                <a:pathLst>
                  <a:path w="342311" h="264943">
                    <a:moveTo>
                      <a:pt x="341548" y="8340"/>
                    </a:moveTo>
                    <a:cubicBezTo>
                      <a:pt x="339290" y="1505"/>
                      <a:pt x="332468" y="-1530"/>
                      <a:pt x="325661" y="753"/>
                    </a:cubicBezTo>
                    <a:cubicBezTo>
                      <a:pt x="262116" y="25044"/>
                      <a:pt x="262116" y="25044"/>
                      <a:pt x="262116" y="25044"/>
                    </a:cubicBezTo>
                    <a:cubicBezTo>
                      <a:pt x="259095" y="26561"/>
                      <a:pt x="256057" y="29596"/>
                      <a:pt x="254547" y="32631"/>
                    </a:cubicBezTo>
                    <a:cubicBezTo>
                      <a:pt x="245467" y="63756"/>
                      <a:pt x="245467" y="63756"/>
                      <a:pt x="245467" y="63756"/>
                    </a:cubicBezTo>
                    <a:cubicBezTo>
                      <a:pt x="20005" y="63756"/>
                      <a:pt x="20005" y="63756"/>
                      <a:pt x="20005" y="63756"/>
                    </a:cubicBezTo>
                    <a:cubicBezTo>
                      <a:pt x="16984" y="60721"/>
                      <a:pt x="13199" y="59969"/>
                      <a:pt x="8667" y="60721"/>
                    </a:cubicBezTo>
                    <a:cubicBezTo>
                      <a:pt x="2608" y="63004"/>
                      <a:pt x="-1177" y="69073"/>
                      <a:pt x="334" y="75908"/>
                    </a:cubicBezTo>
                    <a:cubicBezTo>
                      <a:pt x="35891" y="198140"/>
                      <a:pt x="35891" y="198140"/>
                      <a:pt x="35891" y="198140"/>
                    </a:cubicBezTo>
                    <a:cubicBezTo>
                      <a:pt x="37402" y="203445"/>
                      <a:pt x="41950" y="206492"/>
                      <a:pt x="47245" y="206492"/>
                    </a:cubicBezTo>
                    <a:cubicBezTo>
                      <a:pt x="201592" y="206492"/>
                      <a:pt x="201592" y="206492"/>
                      <a:pt x="201592" y="206492"/>
                    </a:cubicBezTo>
                    <a:cubicBezTo>
                      <a:pt x="197808" y="217878"/>
                      <a:pt x="194023" y="233053"/>
                      <a:pt x="191749" y="239887"/>
                    </a:cubicBezTo>
                    <a:cubicBezTo>
                      <a:pt x="45735" y="239887"/>
                      <a:pt x="45735" y="239887"/>
                      <a:pt x="45735" y="239887"/>
                    </a:cubicBezTo>
                    <a:cubicBezTo>
                      <a:pt x="38929" y="239887"/>
                      <a:pt x="33633" y="245969"/>
                      <a:pt x="33633" y="252791"/>
                    </a:cubicBezTo>
                    <a:cubicBezTo>
                      <a:pt x="33633" y="258873"/>
                      <a:pt x="38929" y="264943"/>
                      <a:pt x="45735" y="264943"/>
                    </a:cubicBezTo>
                    <a:cubicBezTo>
                      <a:pt x="200829" y="264943"/>
                      <a:pt x="200829" y="264943"/>
                      <a:pt x="200829" y="264943"/>
                    </a:cubicBezTo>
                    <a:cubicBezTo>
                      <a:pt x="206124" y="264943"/>
                      <a:pt x="210672" y="261143"/>
                      <a:pt x="212183" y="255839"/>
                    </a:cubicBezTo>
                    <a:cubicBezTo>
                      <a:pt x="228817" y="198140"/>
                      <a:pt x="228817" y="198140"/>
                      <a:pt x="228817" y="198140"/>
                    </a:cubicBezTo>
                    <a:cubicBezTo>
                      <a:pt x="230344" y="195093"/>
                      <a:pt x="273454" y="56169"/>
                      <a:pt x="276492" y="45535"/>
                    </a:cubicBezTo>
                    <a:cubicBezTo>
                      <a:pt x="285572" y="42500"/>
                      <a:pt x="334742" y="23526"/>
                      <a:pt x="334742" y="23526"/>
                    </a:cubicBezTo>
                    <a:cubicBezTo>
                      <a:pt x="339290" y="22009"/>
                      <a:pt x="342311" y="17444"/>
                      <a:pt x="342311" y="12139"/>
                    </a:cubicBezTo>
                    <a:cubicBezTo>
                      <a:pt x="342311" y="10622"/>
                      <a:pt x="342311" y="9857"/>
                      <a:pt x="341548" y="8340"/>
                    </a:cubicBezTo>
                    <a:close/>
                    <a:moveTo>
                      <a:pt x="208398" y="182188"/>
                    </a:moveTo>
                    <a:cubicBezTo>
                      <a:pt x="56326" y="182188"/>
                      <a:pt x="56326" y="182188"/>
                      <a:pt x="56326" y="182188"/>
                    </a:cubicBezTo>
                    <a:cubicBezTo>
                      <a:pt x="55562" y="179154"/>
                      <a:pt x="53304" y="170802"/>
                      <a:pt x="50267" y="160932"/>
                    </a:cubicBezTo>
                    <a:cubicBezTo>
                      <a:pt x="215205" y="160932"/>
                      <a:pt x="215205" y="160932"/>
                      <a:pt x="215205" y="160932"/>
                    </a:cubicBezTo>
                    <a:lnTo>
                      <a:pt x="208398" y="182188"/>
                    </a:lnTo>
                    <a:close/>
                    <a:moveTo>
                      <a:pt x="221263" y="141194"/>
                    </a:moveTo>
                    <a:cubicBezTo>
                      <a:pt x="44971" y="141194"/>
                      <a:pt x="44971" y="141194"/>
                      <a:pt x="44971" y="141194"/>
                    </a:cubicBezTo>
                    <a:cubicBezTo>
                      <a:pt x="42697" y="135124"/>
                      <a:pt x="41187" y="128289"/>
                      <a:pt x="38929" y="122220"/>
                    </a:cubicBezTo>
                    <a:cubicBezTo>
                      <a:pt x="227306" y="122220"/>
                      <a:pt x="227306" y="122220"/>
                      <a:pt x="227306" y="122220"/>
                    </a:cubicBezTo>
                    <a:lnTo>
                      <a:pt x="221263" y="141194"/>
                    </a:lnTo>
                    <a:close/>
                    <a:moveTo>
                      <a:pt x="233365" y="102481"/>
                    </a:moveTo>
                    <a:cubicBezTo>
                      <a:pt x="33633" y="102481"/>
                      <a:pt x="33633" y="102481"/>
                      <a:pt x="33633" y="102481"/>
                    </a:cubicBezTo>
                    <a:cubicBezTo>
                      <a:pt x="31359" y="94882"/>
                      <a:pt x="29848" y="88812"/>
                      <a:pt x="28338" y="83495"/>
                    </a:cubicBezTo>
                    <a:cubicBezTo>
                      <a:pt x="239424" y="83495"/>
                      <a:pt x="239424" y="83495"/>
                      <a:pt x="239424" y="83495"/>
                    </a:cubicBezTo>
                    <a:lnTo>
                      <a:pt x="233365" y="102481"/>
                    </a:lnTo>
                    <a:close/>
                    <a:moveTo>
                      <a:pt x="233365" y="102481"/>
                    </a:moveTo>
                    <a:cubicBezTo>
                      <a:pt x="233365" y="102481"/>
                      <a:pt x="233365" y="102481"/>
                      <a:pt x="233365" y="10248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45719" tIns="45719" rIns="45719" bIns="45719" numCol="1" anchor="ctr"/>
              <a:lstStyle/>
              <a:p>
                <a:pPr algn="ctr"/>
                <a:endParaRPr/>
              </a:p>
            </p:txBody>
          </p:sp>
          <p:sp>
            <p:nvSpPr>
              <p:cNvPr id="330" name="形状"/>
              <p:cNvSpPr/>
              <p:nvPr/>
            </p:nvSpPr>
            <p:spPr>
              <a:xfrm>
                <a:off x="69643" y="0"/>
                <a:ext cx="138105" cy="124826"/>
              </a:xfrm>
              <a:custGeom>
                <a:avLst/>
                <a:gdLst/>
                <a:ahLst/>
                <a:cxnLst/>
                <a:rect l="0" t="0" r="r" b="b"/>
                <a:pathLst>
                  <a:path w="138105" h="124826">
                    <a:moveTo>
                      <a:pt x="138105" y="55773"/>
                    </a:moveTo>
                    <a:lnTo>
                      <a:pt x="99154" y="55773"/>
                    </a:lnTo>
                    <a:lnTo>
                      <a:pt x="99154" y="0"/>
                    </a:lnTo>
                    <a:lnTo>
                      <a:pt x="38068" y="0"/>
                    </a:lnTo>
                    <a:lnTo>
                      <a:pt x="38068" y="55773"/>
                    </a:lnTo>
                    <a:lnTo>
                      <a:pt x="0" y="55773"/>
                    </a:lnTo>
                    <a:lnTo>
                      <a:pt x="69053" y="124826"/>
                    </a:lnTo>
                    <a:lnTo>
                      <a:pt x="138105" y="5577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45719" tIns="45719" rIns="45719" bIns="45719" numCol="1" anchor="ctr"/>
              <a:lstStyle/>
              <a:p>
                <a:pPr algn="ctr"/>
                <a:endParaRPr/>
              </a:p>
            </p:txBody>
          </p:sp>
          <p:sp>
            <p:nvSpPr>
              <p:cNvPr id="331" name="形状"/>
              <p:cNvSpPr/>
              <p:nvPr/>
            </p:nvSpPr>
            <p:spPr>
              <a:xfrm>
                <a:off x="69643" y="0"/>
                <a:ext cx="138105" cy="124826"/>
              </a:xfrm>
              <a:custGeom>
                <a:avLst/>
                <a:gdLst/>
                <a:ahLst/>
                <a:cxnLst/>
                <a:rect l="0" t="0" r="r" b="b"/>
                <a:pathLst>
                  <a:path w="138105" h="124826">
                    <a:moveTo>
                      <a:pt x="138105" y="55773"/>
                    </a:moveTo>
                    <a:lnTo>
                      <a:pt x="99154" y="55773"/>
                    </a:lnTo>
                    <a:lnTo>
                      <a:pt x="99154" y="0"/>
                    </a:lnTo>
                    <a:lnTo>
                      <a:pt x="38068" y="0"/>
                    </a:lnTo>
                    <a:lnTo>
                      <a:pt x="38068" y="55773"/>
                    </a:lnTo>
                    <a:lnTo>
                      <a:pt x="0" y="55773"/>
                    </a:lnTo>
                    <a:lnTo>
                      <a:pt x="69053" y="124826"/>
                    </a:lnTo>
                    <a:lnTo>
                      <a:pt x="138105" y="55773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45719" tIns="45719" rIns="45719" bIns="45719" numCol="1"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340" name="成组"/>
            <p:cNvGrpSpPr/>
            <p:nvPr/>
          </p:nvGrpSpPr>
          <p:grpSpPr>
            <a:xfrm>
              <a:off x="99089" y="2191580"/>
              <a:ext cx="687059" cy="687059"/>
              <a:chOff x="0" y="0"/>
              <a:chExt cx="687057" cy="687057"/>
            </a:xfrm>
          </p:grpSpPr>
          <p:sp>
            <p:nvSpPr>
              <p:cNvPr id="334" name="圆角矩形"/>
              <p:cNvSpPr/>
              <p:nvPr/>
            </p:nvSpPr>
            <p:spPr>
              <a:xfrm>
                <a:off x="0" y="0"/>
                <a:ext cx="687058" cy="687058"/>
              </a:xfrm>
              <a:prstGeom prst="roundRect">
                <a:avLst>
                  <a:gd name="adj" fmla="val 16636"/>
                </a:avLst>
              </a:prstGeom>
              <a:solidFill>
                <a:srgbClr val="323F4F"/>
              </a:solidFill>
              <a:ln>
                <a:noFill/>
              </a:ln>
            </p:spPr>
            <p:txBody>
              <a:bodyPr wrap="square" lIns="45719" tIns="45719" rIns="45719" bIns="45719" numCol="1" anchor="ctr"/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grpSp>
            <p:nvGrpSpPr>
              <p:cNvPr id="339" name="成组"/>
              <p:cNvGrpSpPr/>
              <p:nvPr/>
            </p:nvGrpSpPr>
            <p:grpSpPr>
              <a:xfrm>
                <a:off x="160352" y="162930"/>
                <a:ext cx="365760" cy="361204"/>
                <a:chOff x="0" y="0"/>
                <a:chExt cx="365759" cy="361203"/>
              </a:xfrm>
            </p:grpSpPr>
            <p:sp>
              <p:nvSpPr>
                <p:cNvPr id="335" name="形状"/>
                <p:cNvSpPr/>
                <p:nvPr/>
              </p:nvSpPr>
              <p:spPr>
                <a:xfrm>
                  <a:off x="0" y="0"/>
                  <a:ext cx="321247" cy="321246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321247" h="321246">
                      <a:moveTo>
                        <a:pt x="161099" y="321246"/>
                      </a:moveTo>
                      <a:cubicBezTo>
                        <a:pt x="169577" y="321246"/>
                        <a:pt x="178991" y="320309"/>
                        <a:pt x="187468" y="319357"/>
                      </a:cubicBezTo>
                      <a:cubicBezTo>
                        <a:pt x="185595" y="313706"/>
                        <a:pt x="185595" y="313706"/>
                        <a:pt x="185595" y="313706"/>
                      </a:cubicBezTo>
                      <a:cubicBezTo>
                        <a:pt x="181817" y="299577"/>
                        <a:pt x="181817" y="299577"/>
                        <a:pt x="181817" y="299577"/>
                      </a:cubicBezTo>
                      <a:cubicBezTo>
                        <a:pt x="179943" y="293925"/>
                        <a:pt x="179943" y="293925"/>
                        <a:pt x="179943" y="293925"/>
                      </a:cubicBezTo>
                      <a:cubicBezTo>
                        <a:pt x="177117" y="295814"/>
                        <a:pt x="173340" y="296751"/>
                        <a:pt x="170514" y="297688"/>
                      </a:cubicBezTo>
                      <a:cubicBezTo>
                        <a:pt x="170514" y="264716"/>
                        <a:pt x="170514" y="264716"/>
                        <a:pt x="170514" y="264716"/>
                      </a:cubicBezTo>
                      <a:cubicBezTo>
                        <a:pt x="156385" y="218566"/>
                        <a:pt x="156385" y="218566"/>
                        <a:pt x="156385" y="218566"/>
                      </a:cubicBezTo>
                      <a:cubicBezTo>
                        <a:pt x="151670" y="206311"/>
                        <a:pt x="151670" y="206311"/>
                        <a:pt x="151670" y="206311"/>
                      </a:cubicBezTo>
                      <a:cubicBezTo>
                        <a:pt x="123412" y="206311"/>
                        <a:pt x="123412" y="206311"/>
                        <a:pt x="123412" y="206311"/>
                      </a:cubicBezTo>
                      <a:cubicBezTo>
                        <a:pt x="116824" y="206311"/>
                        <a:pt x="111157" y="203486"/>
                        <a:pt x="106458" y="198771"/>
                      </a:cubicBezTo>
                      <a:cubicBezTo>
                        <a:pt x="93266" y="198771"/>
                        <a:pt x="93266" y="198771"/>
                        <a:pt x="93266" y="198771"/>
                      </a:cubicBezTo>
                      <a:cubicBezTo>
                        <a:pt x="91377" y="186531"/>
                        <a:pt x="90440" y="173339"/>
                        <a:pt x="90440" y="161099"/>
                      </a:cubicBezTo>
                      <a:cubicBezTo>
                        <a:pt x="90440" y="147907"/>
                        <a:pt x="91377" y="134715"/>
                        <a:pt x="93266" y="122475"/>
                      </a:cubicBezTo>
                      <a:cubicBezTo>
                        <a:pt x="150733" y="122475"/>
                        <a:pt x="150733" y="122475"/>
                        <a:pt x="150733" y="122475"/>
                      </a:cubicBezTo>
                      <a:cubicBezTo>
                        <a:pt x="150733" y="159210"/>
                        <a:pt x="150733" y="159210"/>
                        <a:pt x="150733" y="159210"/>
                      </a:cubicBezTo>
                      <a:cubicBezTo>
                        <a:pt x="169577" y="159210"/>
                        <a:pt x="169577" y="159210"/>
                        <a:pt x="169577" y="159210"/>
                      </a:cubicBezTo>
                      <a:cubicBezTo>
                        <a:pt x="169577" y="159210"/>
                        <a:pt x="170514" y="159210"/>
                        <a:pt x="170514" y="159210"/>
                      </a:cubicBezTo>
                      <a:cubicBezTo>
                        <a:pt x="170514" y="122475"/>
                        <a:pt x="170514" y="122475"/>
                        <a:pt x="170514" y="122475"/>
                      </a:cubicBezTo>
                      <a:cubicBezTo>
                        <a:pt x="227981" y="122475"/>
                        <a:pt x="227981" y="122475"/>
                        <a:pt x="227981" y="122475"/>
                      </a:cubicBezTo>
                      <a:cubicBezTo>
                        <a:pt x="229870" y="134715"/>
                        <a:pt x="230807" y="147907"/>
                        <a:pt x="230807" y="161099"/>
                      </a:cubicBezTo>
                      <a:cubicBezTo>
                        <a:pt x="230807" y="167687"/>
                        <a:pt x="230807" y="174276"/>
                        <a:pt x="229870" y="180879"/>
                      </a:cubicBezTo>
                      <a:cubicBezTo>
                        <a:pt x="249651" y="180879"/>
                        <a:pt x="249651" y="180879"/>
                        <a:pt x="249651" y="180879"/>
                      </a:cubicBezTo>
                      <a:cubicBezTo>
                        <a:pt x="250588" y="174276"/>
                        <a:pt x="250588" y="167687"/>
                        <a:pt x="250588" y="161099"/>
                      </a:cubicBezTo>
                      <a:cubicBezTo>
                        <a:pt x="250588" y="147907"/>
                        <a:pt x="249651" y="134715"/>
                        <a:pt x="248714" y="122475"/>
                      </a:cubicBezTo>
                      <a:cubicBezTo>
                        <a:pt x="295815" y="122475"/>
                        <a:pt x="295815" y="122475"/>
                        <a:pt x="295815" y="122475"/>
                      </a:cubicBezTo>
                      <a:cubicBezTo>
                        <a:pt x="299578" y="134715"/>
                        <a:pt x="301467" y="147907"/>
                        <a:pt x="301467" y="161099"/>
                      </a:cubicBezTo>
                      <a:cubicBezTo>
                        <a:pt x="301467" y="167687"/>
                        <a:pt x="300515" y="174276"/>
                        <a:pt x="299578" y="180879"/>
                      </a:cubicBezTo>
                      <a:cubicBezTo>
                        <a:pt x="320310" y="180879"/>
                        <a:pt x="320310" y="180879"/>
                        <a:pt x="320310" y="180879"/>
                      </a:cubicBezTo>
                      <a:cubicBezTo>
                        <a:pt x="321247" y="174276"/>
                        <a:pt x="321247" y="167687"/>
                        <a:pt x="321247" y="161099"/>
                      </a:cubicBezTo>
                      <a:cubicBezTo>
                        <a:pt x="321247" y="71596"/>
                        <a:pt x="249651" y="0"/>
                        <a:pt x="161099" y="0"/>
                      </a:cubicBezTo>
                      <a:cubicBezTo>
                        <a:pt x="71596" y="0"/>
                        <a:pt x="0" y="71596"/>
                        <a:pt x="0" y="161099"/>
                      </a:cubicBezTo>
                      <a:cubicBezTo>
                        <a:pt x="0" y="249650"/>
                        <a:pt x="71596" y="321246"/>
                        <a:pt x="161099" y="321246"/>
                      </a:cubicBezTo>
                      <a:close/>
                      <a:moveTo>
                        <a:pt x="150733" y="218566"/>
                      </a:moveTo>
                      <a:cubicBezTo>
                        <a:pt x="150733" y="297688"/>
                        <a:pt x="150733" y="297688"/>
                        <a:pt x="150733" y="297688"/>
                      </a:cubicBezTo>
                      <a:cubicBezTo>
                        <a:pt x="127175" y="291099"/>
                        <a:pt x="107395" y="260016"/>
                        <a:pt x="97028" y="218566"/>
                      </a:cubicBezTo>
                      <a:lnTo>
                        <a:pt x="150733" y="218566"/>
                      </a:lnTo>
                      <a:close/>
                      <a:moveTo>
                        <a:pt x="73485" y="198771"/>
                      </a:moveTo>
                      <a:cubicBezTo>
                        <a:pt x="25432" y="198771"/>
                        <a:pt x="25432" y="198771"/>
                        <a:pt x="25432" y="198771"/>
                      </a:cubicBezTo>
                      <a:cubicBezTo>
                        <a:pt x="21669" y="186531"/>
                        <a:pt x="19780" y="174276"/>
                        <a:pt x="19780" y="161099"/>
                      </a:cubicBezTo>
                      <a:cubicBezTo>
                        <a:pt x="19780" y="147907"/>
                        <a:pt x="21669" y="134715"/>
                        <a:pt x="25432" y="122475"/>
                      </a:cubicBezTo>
                      <a:cubicBezTo>
                        <a:pt x="73485" y="122475"/>
                        <a:pt x="73485" y="122475"/>
                        <a:pt x="73485" y="122475"/>
                      </a:cubicBezTo>
                      <a:cubicBezTo>
                        <a:pt x="71596" y="134715"/>
                        <a:pt x="70659" y="147907"/>
                        <a:pt x="70659" y="161099"/>
                      </a:cubicBezTo>
                      <a:cubicBezTo>
                        <a:pt x="70659" y="173339"/>
                        <a:pt x="71596" y="186531"/>
                        <a:pt x="73485" y="198771"/>
                      </a:cubicBezTo>
                      <a:close/>
                      <a:moveTo>
                        <a:pt x="97028" y="102680"/>
                      </a:moveTo>
                      <a:cubicBezTo>
                        <a:pt x="107395" y="61230"/>
                        <a:pt x="127175" y="30147"/>
                        <a:pt x="150733" y="23558"/>
                      </a:cubicBezTo>
                      <a:cubicBezTo>
                        <a:pt x="150733" y="102680"/>
                        <a:pt x="150733" y="102680"/>
                        <a:pt x="150733" y="102680"/>
                      </a:cubicBezTo>
                      <a:lnTo>
                        <a:pt x="97028" y="102680"/>
                      </a:lnTo>
                      <a:close/>
                      <a:moveTo>
                        <a:pt x="170514" y="102680"/>
                      </a:moveTo>
                      <a:cubicBezTo>
                        <a:pt x="170514" y="23558"/>
                        <a:pt x="170514" y="23558"/>
                        <a:pt x="170514" y="23558"/>
                      </a:cubicBezTo>
                      <a:cubicBezTo>
                        <a:pt x="194072" y="30147"/>
                        <a:pt x="213852" y="61230"/>
                        <a:pt x="224219" y="102680"/>
                      </a:cubicBezTo>
                      <a:lnTo>
                        <a:pt x="170514" y="102680"/>
                      </a:lnTo>
                      <a:close/>
                      <a:moveTo>
                        <a:pt x="289212" y="102680"/>
                      </a:moveTo>
                      <a:cubicBezTo>
                        <a:pt x="244936" y="102680"/>
                        <a:pt x="244936" y="102680"/>
                        <a:pt x="244936" y="102680"/>
                      </a:cubicBezTo>
                      <a:cubicBezTo>
                        <a:pt x="238347" y="72533"/>
                        <a:pt x="227044" y="48038"/>
                        <a:pt x="211964" y="30147"/>
                      </a:cubicBezTo>
                      <a:cubicBezTo>
                        <a:pt x="246825" y="43338"/>
                        <a:pt x="274146" y="69707"/>
                        <a:pt x="289212" y="102680"/>
                      </a:cubicBezTo>
                      <a:close/>
                      <a:moveTo>
                        <a:pt x="109283" y="30147"/>
                      </a:moveTo>
                      <a:cubicBezTo>
                        <a:pt x="94203" y="48038"/>
                        <a:pt x="82900" y="72533"/>
                        <a:pt x="76311" y="102680"/>
                      </a:cubicBezTo>
                      <a:cubicBezTo>
                        <a:pt x="32035" y="102680"/>
                        <a:pt x="32035" y="102680"/>
                        <a:pt x="32035" y="102680"/>
                      </a:cubicBezTo>
                      <a:cubicBezTo>
                        <a:pt x="47101" y="69707"/>
                        <a:pt x="75359" y="43338"/>
                        <a:pt x="109283" y="30147"/>
                      </a:cubicBezTo>
                      <a:close/>
                      <a:moveTo>
                        <a:pt x="76311" y="218566"/>
                      </a:moveTo>
                      <a:cubicBezTo>
                        <a:pt x="82900" y="248713"/>
                        <a:pt x="94203" y="274145"/>
                        <a:pt x="109283" y="292036"/>
                      </a:cubicBezTo>
                      <a:cubicBezTo>
                        <a:pt x="75359" y="277908"/>
                        <a:pt x="47101" y="251539"/>
                        <a:pt x="32035" y="218566"/>
                      </a:cubicBezTo>
                      <a:lnTo>
                        <a:pt x="76311" y="218566"/>
                      </a:lnTo>
                      <a:close/>
                      <a:moveTo>
                        <a:pt x="76311" y="218566"/>
                      </a:moveTo>
                      <a:cubicBezTo>
                        <a:pt x="76311" y="218566"/>
                        <a:pt x="76311" y="218566"/>
                        <a:pt x="76311" y="218566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wrap="square" lIns="45719" tIns="45719" rIns="45719" bIns="45719" numCol="1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36" name="形状"/>
                <p:cNvSpPr/>
                <p:nvPr/>
              </p:nvSpPr>
              <p:spPr>
                <a:xfrm>
                  <a:off x="113939" y="172491"/>
                  <a:ext cx="251821" cy="150733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51821" h="150733">
                      <a:moveTo>
                        <a:pt x="183648" y="22610"/>
                      </a:moveTo>
                      <a:cubicBezTo>
                        <a:pt x="69692" y="22610"/>
                        <a:pt x="69692" y="22610"/>
                        <a:pt x="69692" y="22610"/>
                      </a:cubicBezTo>
                      <a:cubicBezTo>
                        <a:pt x="69692" y="22610"/>
                        <a:pt x="69692" y="22610"/>
                        <a:pt x="69692" y="22610"/>
                      </a:cubicBezTo>
                      <a:cubicBezTo>
                        <a:pt x="64983" y="7537"/>
                        <a:pt x="64983" y="7537"/>
                        <a:pt x="64983" y="7537"/>
                      </a:cubicBezTo>
                      <a:cubicBezTo>
                        <a:pt x="63101" y="3768"/>
                        <a:pt x="60273" y="942"/>
                        <a:pt x="56511" y="942"/>
                      </a:cubicBezTo>
                      <a:cubicBezTo>
                        <a:pt x="56511" y="0"/>
                        <a:pt x="55564" y="0"/>
                        <a:pt x="55564" y="0"/>
                      </a:cubicBezTo>
                      <a:cubicBezTo>
                        <a:pt x="9418" y="0"/>
                        <a:pt x="9418" y="0"/>
                        <a:pt x="9418" y="0"/>
                      </a:cubicBezTo>
                      <a:cubicBezTo>
                        <a:pt x="3763" y="0"/>
                        <a:pt x="0" y="4710"/>
                        <a:pt x="0" y="10363"/>
                      </a:cubicBezTo>
                      <a:cubicBezTo>
                        <a:pt x="0" y="16015"/>
                        <a:pt x="3763" y="19784"/>
                        <a:pt x="9418" y="19784"/>
                      </a:cubicBezTo>
                      <a:cubicBezTo>
                        <a:pt x="48027" y="19784"/>
                        <a:pt x="48027" y="19784"/>
                        <a:pt x="48027" y="19784"/>
                      </a:cubicBezTo>
                      <a:cubicBezTo>
                        <a:pt x="49920" y="26378"/>
                        <a:pt x="49920" y="26378"/>
                        <a:pt x="49920" y="26378"/>
                      </a:cubicBezTo>
                      <a:cubicBezTo>
                        <a:pt x="55564" y="46162"/>
                        <a:pt x="55564" y="46162"/>
                        <a:pt x="55564" y="46162"/>
                      </a:cubicBezTo>
                      <a:cubicBezTo>
                        <a:pt x="56511" y="48046"/>
                        <a:pt x="56511" y="48046"/>
                        <a:pt x="56511" y="48046"/>
                      </a:cubicBezTo>
                      <a:cubicBezTo>
                        <a:pt x="77229" y="113050"/>
                        <a:pt x="77229" y="113050"/>
                        <a:pt x="77229" y="113050"/>
                      </a:cubicBezTo>
                      <a:cubicBezTo>
                        <a:pt x="80992" y="124355"/>
                        <a:pt x="80992" y="124355"/>
                        <a:pt x="80992" y="124355"/>
                      </a:cubicBezTo>
                      <a:cubicBezTo>
                        <a:pt x="83820" y="133776"/>
                        <a:pt x="83820" y="133776"/>
                        <a:pt x="83820" y="133776"/>
                      </a:cubicBezTo>
                      <a:cubicBezTo>
                        <a:pt x="86647" y="144138"/>
                        <a:pt x="86647" y="144138"/>
                        <a:pt x="86647" y="144138"/>
                      </a:cubicBezTo>
                      <a:cubicBezTo>
                        <a:pt x="86647" y="144138"/>
                        <a:pt x="86647" y="144138"/>
                        <a:pt x="86647" y="144138"/>
                      </a:cubicBezTo>
                      <a:cubicBezTo>
                        <a:pt x="87594" y="147907"/>
                        <a:pt x="91357" y="150733"/>
                        <a:pt x="95119" y="150733"/>
                      </a:cubicBezTo>
                      <a:cubicBezTo>
                        <a:pt x="99829" y="147907"/>
                        <a:pt x="104538" y="146965"/>
                        <a:pt x="109247" y="146965"/>
                      </a:cubicBezTo>
                      <a:cubicBezTo>
                        <a:pt x="114903" y="146965"/>
                        <a:pt x="119612" y="147907"/>
                        <a:pt x="123375" y="150733"/>
                      </a:cubicBezTo>
                      <a:cubicBezTo>
                        <a:pt x="182713" y="150733"/>
                        <a:pt x="182713" y="150733"/>
                        <a:pt x="182713" y="150733"/>
                      </a:cubicBezTo>
                      <a:cubicBezTo>
                        <a:pt x="186476" y="147907"/>
                        <a:pt x="191185" y="146965"/>
                        <a:pt x="196841" y="146965"/>
                      </a:cubicBezTo>
                      <a:cubicBezTo>
                        <a:pt x="201550" y="146965"/>
                        <a:pt x="207194" y="147907"/>
                        <a:pt x="210969" y="150733"/>
                      </a:cubicBezTo>
                      <a:cubicBezTo>
                        <a:pt x="217559" y="150733"/>
                        <a:pt x="217559" y="150733"/>
                        <a:pt x="217559" y="150733"/>
                      </a:cubicBezTo>
                      <a:cubicBezTo>
                        <a:pt x="223203" y="150733"/>
                        <a:pt x="226978" y="146023"/>
                        <a:pt x="226978" y="141312"/>
                      </a:cubicBezTo>
                      <a:cubicBezTo>
                        <a:pt x="226978" y="135660"/>
                        <a:pt x="223203" y="130949"/>
                        <a:pt x="217559" y="130949"/>
                      </a:cubicBezTo>
                      <a:cubicBezTo>
                        <a:pt x="103603" y="130949"/>
                        <a:pt x="103603" y="130949"/>
                        <a:pt x="103603" y="130949"/>
                      </a:cubicBezTo>
                      <a:cubicBezTo>
                        <a:pt x="99829" y="118702"/>
                        <a:pt x="99829" y="118702"/>
                        <a:pt x="99829" y="118702"/>
                      </a:cubicBezTo>
                      <a:cubicBezTo>
                        <a:pt x="98894" y="117760"/>
                        <a:pt x="98894" y="117760"/>
                        <a:pt x="98894" y="117760"/>
                      </a:cubicBezTo>
                      <a:cubicBezTo>
                        <a:pt x="96066" y="108339"/>
                        <a:pt x="96066" y="108339"/>
                        <a:pt x="96066" y="108339"/>
                      </a:cubicBezTo>
                      <a:cubicBezTo>
                        <a:pt x="221322" y="108339"/>
                        <a:pt x="221322" y="108339"/>
                        <a:pt x="221322" y="108339"/>
                      </a:cubicBezTo>
                      <a:cubicBezTo>
                        <a:pt x="230740" y="108339"/>
                        <a:pt x="238278" y="101745"/>
                        <a:pt x="240159" y="93266"/>
                      </a:cubicBezTo>
                      <a:cubicBezTo>
                        <a:pt x="251459" y="41452"/>
                        <a:pt x="251459" y="41452"/>
                        <a:pt x="251459" y="41452"/>
                      </a:cubicBezTo>
                      <a:cubicBezTo>
                        <a:pt x="252405" y="36741"/>
                        <a:pt x="251459" y="32031"/>
                        <a:pt x="248643" y="28262"/>
                      </a:cubicBezTo>
                      <a:cubicBezTo>
                        <a:pt x="245815" y="24494"/>
                        <a:pt x="241105" y="22610"/>
                        <a:pt x="236396" y="22610"/>
                      </a:cubicBezTo>
                      <a:lnTo>
                        <a:pt x="183648" y="22610"/>
                      </a:lnTo>
                      <a:close/>
                      <a:moveTo>
                        <a:pt x="221322" y="88556"/>
                      </a:moveTo>
                      <a:cubicBezTo>
                        <a:pt x="172348" y="88556"/>
                        <a:pt x="172348" y="88556"/>
                        <a:pt x="172348" y="88556"/>
                      </a:cubicBezTo>
                      <a:cubicBezTo>
                        <a:pt x="145040" y="88556"/>
                        <a:pt x="145040" y="88556"/>
                        <a:pt x="145040" y="88556"/>
                      </a:cubicBezTo>
                      <a:cubicBezTo>
                        <a:pt x="91357" y="88556"/>
                        <a:pt x="91357" y="88556"/>
                        <a:pt x="91357" y="88556"/>
                      </a:cubicBezTo>
                      <a:cubicBezTo>
                        <a:pt x="91357" y="88556"/>
                        <a:pt x="91357" y="88556"/>
                        <a:pt x="91357" y="88556"/>
                      </a:cubicBezTo>
                      <a:cubicBezTo>
                        <a:pt x="91357" y="88556"/>
                        <a:pt x="91357" y="88556"/>
                        <a:pt x="91357" y="88556"/>
                      </a:cubicBezTo>
                      <a:cubicBezTo>
                        <a:pt x="86647" y="75367"/>
                        <a:pt x="86647" y="75367"/>
                        <a:pt x="86647" y="75367"/>
                      </a:cubicBezTo>
                      <a:cubicBezTo>
                        <a:pt x="224150" y="75367"/>
                        <a:pt x="224150" y="75367"/>
                        <a:pt x="224150" y="75367"/>
                      </a:cubicBezTo>
                      <a:lnTo>
                        <a:pt x="221322" y="88556"/>
                      </a:lnTo>
                      <a:close/>
                      <a:moveTo>
                        <a:pt x="230740" y="42394"/>
                      </a:moveTo>
                      <a:cubicBezTo>
                        <a:pt x="227913" y="55583"/>
                        <a:pt x="227913" y="55583"/>
                        <a:pt x="227913" y="55583"/>
                      </a:cubicBezTo>
                      <a:cubicBezTo>
                        <a:pt x="80057" y="55583"/>
                        <a:pt x="80057" y="55583"/>
                        <a:pt x="80057" y="55583"/>
                      </a:cubicBezTo>
                      <a:cubicBezTo>
                        <a:pt x="77229" y="46162"/>
                        <a:pt x="77229" y="46162"/>
                        <a:pt x="77229" y="46162"/>
                      </a:cubicBezTo>
                      <a:cubicBezTo>
                        <a:pt x="76282" y="42394"/>
                        <a:pt x="76282" y="42394"/>
                        <a:pt x="76282" y="42394"/>
                      </a:cubicBezTo>
                      <a:lnTo>
                        <a:pt x="230740" y="42394"/>
                      </a:lnTo>
                      <a:close/>
                      <a:moveTo>
                        <a:pt x="230740" y="42394"/>
                      </a:moveTo>
                      <a:cubicBezTo>
                        <a:pt x="230740" y="42394"/>
                        <a:pt x="230740" y="42394"/>
                        <a:pt x="230740" y="42394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wrap="square" lIns="45719" tIns="45719" rIns="45719" bIns="45719" numCol="1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37" name="形状"/>
                <p:cNvSpPr/>
                <p:nvPr/>
              </p:nvSpPr>
              <p:spPr>
                <a:xfrm>
                  <a:off x="209285" y="332718"/>
                  <a:ext cx="28090" cy="28486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8090" h="28486">
                      <a:moveTo>
                        <a:pt x="4682" y="3798"/>
                      </a:moveTo>
                      <a:cubicBezTo>
                        <a:pt x="1873" y="6647"/>
                        <a:pt x="0" y="10445"/>
                        <a:pt x="0" y="14243"/>
                      </a:cubicBezTo>
                      <a:cubicBezTo>
                        <a:pt x="0" y="21839"/>
                        <a:pt x="6554" y="28486"/>
                        <a:pt x="14045" y="28486"/>
                      </a:cubicBezTo>
                      <a:cubicBezTo>
                        <a:pt x="21536" y="28486"/>
                        <a:pt x="28090" y="21839"/>
                        <a:pt x="28090" y="14243"/>
                      </a:cubicBezTo>
                      <a:cubicBezTo>
                        <a:pt x="28090" y="10445"/>
                        <a:pt x="26217" y="6647"/>
                        <a:pt x="24345" y="3798"/>
                      </a:cubicBezTo>
                      <a:cubicBezTo>
                        <a:pt x="21536" y="1899"/>
                        <a:pt x="17790" y="0"/>
                        <a:pt x="14045" y="0"/>
                      </a:cubicBezTo>
                      <a:cubicBezTo>
                        <a:pt x="10300" y="0"/>
                        <a:pt x="6554" y="950"/>
                        <a:pt x="4682" y="3798"/>
                      </a:cubicBezTo>
                      <a:close/>
                      <a:moveTo>
                        <a:pt x="4682" y="3798"/>
                      </a:moveTo>
                      <a:cubicBezTo>
                        <a:pt x="4682" y="3798"/>
                        <a:pt x="4682" y="3798"/>
                        <a:pt x="4682" y="3798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wrap="square" lIns="45719" tIns="45719" rIns="45719" bIns="45719" numCol="1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38" name="形状"/>
                <p:cNvSpPr/>
                <p:nvPr/>
              </p:nvSpPr>
              <p:spPr>
                <a:xfrm>
                  <a:off x="296717" y="332718"/>
                  <a:ext cx="28091" cy="28486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8091" h="28486">
                      <a:moveTo>
                        <a:pt x="3745" y="3798"/>
                      </a:moveTo>
                      <a:cubicBezTo>
                        <a:pt x="1873" y="6647"/>
                        <a:pt x="0" y="10445"/>
                        <a:pt x="0" y="14243"/>
                      </a:cubicBezTo>
                      <a:cubicBezTo>
                        <a:pt x="0" y="21839"/>
                        <a:pt x="6555" y="28486"/>
                        <a:pt x="14046" y="28486"/>
                      </a:cubicBezTo>
                      <a:cubicBezTo>
                        <a:pt x="21536" y="28486"/>
                        <a:pt x="28091" y="21839"/>
                        <a:pt x="28091" y="14243"/>
                      </a:cubicBezTo>
                      <a:cubicBezTo>
                        <a:pt x="28091" y="10445"/>
                        <a:pt x="26218" y="6647"/>
                        <a:pt x="23409" y="3798"/>
                      </a:cubicBezTo>
                      <a:cubicBezTo>
                        <a:pt x="21536" y="1899"/>
                        <a:pt x="17791" y="0"/>
                        <a:pt x="14046" y="0"/>
                      </a:cubicBezTo>
                      <a:cubicBezTo>
                        <a:pt x="10300" y="0"/>
                        <a:pt x="6555" y="950"/>
                        <a:pt x="3745" y="3798"/>
                      </a:cubicBezTo>
                      <a:close/>
                      <a:moveTo>
                        <a:pt x="3745" y="3798"/>
                      </a:moveTo>
                      <a:cubicBezTo>
                        <a:pt x="3745" y="3798"/>
                        <a:pt x="3745" y="3798"/>
                        <a:pt x="3745" y="3798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wrap="square" lIns="45719" tIns="45719" rIns="45719" bIns="45719" numCol="1" anchor="ctr"/>
                <a:lstStyle/>
                <a:p>
                  <a:pPr algn="ctr"/>
                  <a:endParaRPr/>
                </a:p>
              </p:txBody>
            </p:sp>
          </p:grpSp>
        </p:grpSp>
      </p:grpSp>
      <p:sp>
        <p:nvSpPr>
          <p:cNvPr id="343" name="标题文字添加"/>
          <p:cNvSpPr txBox="1"/>
          <p:nvPr/>
        </p:nvSpPr>
        <p:spPr>
          <a:xfrm>
            <a:off x="1134659" y="3450955"/>
            <a:ext cx="2241976" cy="424730"/>
          </a:xfrm>
          <a:prstGeom prst="rect">
            <a:avLst/>
          </a:prstGeom>
          <a:noFill/>
          <a:ln>
            <a:noFill/>
          </a:ln>
        </p:spPr>
        <p:txBody>
          <a:bodyPr wrap="square" lIns="45719" tIns="45719" rIns="45719" bIns="45719" numCol="1" anchor="t">
            <a:spAutoFit/>
          </a:bodyPr>
          <a:lstStyle>
            <a:lvl1pPr lvl="0">
              <a:lnSpc>
                <a:spcPct val="120000"/>
              </a:lnSpc>
              <a:defRPr b="1">
                <a:solidFill>
                  <a:srgbClr val="404040"/>
                </a:solidFill>
                <a:latin typeface="Helvetica"/>
                <a:ea typeface="Helvetica"/>
              </a:defRPr>
            </a:lvl1pPr>
          </a:lstStyle>
          <a:p>
            <a:pPr>
              <a:defRPr>
                <a:latin typeface="Arial"/>
                <a:ea typeface="Arial"/>
              </a:defRPr>
            </a:pPr>
            <a:r>
              <a:rPr lang="en-US" dirty="0" smtClean="0">
                <a:latin typeface="Helvetica"/>
                <a:ea typeface="Helvetica"/>
              </a:rPr>
              <a:t>Lead a Meeting</a:t>
            </a:r>
            <a:endParaRPr dirty="0">
              <a:latin typeface="Helvetica"/>
              <a:ea typeface="Helvetica"/>
            </a:endParaRPr>
          </a:p>
        </p:txBody>
      </p:sp>
      <p:sp>
        <p:nvSpPr>
          <p:cNvPr id="346" name="标题文字添加"/>
          <p:cNvSpPr txBox="1"/>
          <p:nvPr/>
        </p:nvSpPr>
        <p:spPr>
          <a:xfrm>
            <a:off x="8342534" y="3701622"/>
            <a:ext cx="2241976" cy="408940"/>
          </a:xfrm>
          <a:prstGeom prst="rect">
            <a:avLst/>
          </a:prstGeom>
          <a:noFill/>
          <a:ln>
            <a:noFill/>
          </a:ln>
        </p:spPr>
        <p:txBody>
          <a:bodyPr wrap="square" lIns="45719" tIns="45719" rIns="45719" bIns="45719" numCol="1" anchor="t">
            <a:spAutoFit/>
          </a:bodyPr>
          <a:lstStyle>
            <a:lvl1pPr lvl="0">
              <a:lnSpc>
                <a:spcPct val="120000"/>
              </a:lnSpc>
              <a:defRPr b="1">
                <a:solidFill>
                  <a:srgbClr val="404040"/>
                </a:solidFill>
                <a:latin typeface="Helvetica"/>
                <a:ea typeface="Helvetica"/>
              </a:defRPr>
            </a:lvl1pPr>
          </a:lstStyle>
          <a:p>
            <a:pPr>
              <a:defRPr>
                <a:latin typeface="Arial"/>
                <a:ea typeface="Arial"/>
              </a:defRPr>
            </a:pPr>
            <a:r>
              <a:rPr lang="en-US" dirty="0" smtClean="0">
                <a:latin typeface="Helvetica"/>
                <a:ea typeface="Helvetica"/>
              </a:rPr>
              <a:t>Start new Project</a:t>
            </a:r>
            <a:endParaRPr dirty="0">
              <a:latin typeface="Helvetica"/>
              <a:ea typeface="Helvetica"/>
            </a:endParaRPr>
          </a:p>
        </p:txBody>
      </p:sp>
      <p:grpSp>
        <p:nvGrpSpPr>
          <p:cNvPr id="353" name="成组"/>
          <p:cNvGrpSpPr/>
          <p:nvPr/>
        </p:nvGrpSpPr>
        <p:grpSpPr>
          <a:xfrm>
            <a:off x="3225386" y="1765900"/>
            <a:ext cx="2710230" cy="1140749"/>
            <a:chOff x="168248" y="-118619"/>
            <a:chExt cx="2710229" cy="1140747"/>
          </a:xfrm>
        </p:grpSpPr>
        <p:sp>
          <p:nvSpPr>
            <p:cNvPr id="351" name="The user can demonstrate on a projector or computer, or print the presentation and make it into a film to be used"/>
            <p:cNvSpPr txBox="1"/>
            <p:nvPr/>
          </p:nvSpPr>
          <p:spPr>
            <a:xfrm>
              <a:off x="168248" y="286224"/>
              <a:ext cx="2710229" cy="7359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45719" tIns="45719" rIns="45719" bIns="45719" numCol="1" anchor="t">
              <a:spAutoFit/>
            </a:bodyPr>
            <a:lstStyle>
              <a:lvl1pPr lvl="0">
                <a:lnSpc>
                  <a:spcPct val="120000"/>
                </a:lnSpc>
                <a:defRPr sz="1200">
                  <a:solidFill>
                    <a:srgbClr val="80807F"/>
                  </a:solidFill>
                  <a:latin typeface="Century Gothic"/>
                  <a:ea typeface="Century Gothic"/>
                </a:defRPr>
              </a:lvl1pPr>
            </a:lstStyle>
            <a:p>
              <a:r>
                <a:rPr lang="en-US" altLang="zh-CN" dirty="0" smtClean="0"/>
                <a:t>Mobilize </a:t>
              </a:r>
              <a:r>
                <a:rPr lang="en-US" altLang="zh-CN" dirty="0"/>
                <a:t>your influence in ways that connect you with the other outstanding voices</a:t>
              </a:r>
              <a:endParaRPr lang="en-US" altLang="zh-CN" dirty="0">
                <a:effectLst/>
              </a:endParaRPr>
            </a:p>
          </p:txBody>
        </p:sp>
        <p:sp>
          <p:nvSpPr>
            <p:cNvPr id="352" name="标题文字添加"/>
            <p:cNvSpPr txBox="1"/>
            <p:nvPr/>
          </p:nvSpPr>
          <p:spPr>
            <a:xfrm>
              <a:off x="214753" y="-118619"/>
              <a:ext cx="2241975" cy="4089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45719" tIns="45719" rIns="45719" bIns="45719" numCol="1" anchor="t">
              <a:spAutoFit/>
            </a:bodyPr>
            <a:lstStyle>
              <a:lvl1pPr lvl="0">
                <a:lnSpc>
                  <a:spcPct val="120000"/>
                </a:lnSpc>
                <a:defRPr b="1">
                  <a:solidFill>
                    <a:srgbClr val="404040"/>
                  </a:solidFill>
                  <a:latin typeface="Helvetica"/>
                  <a:ea typeface="Helvetica"/>
                </a:defRPr>
              </a:lvl1pPr>
            </a:lstStyle>
            <a:p>
              <a:pPr>
                <a:defRPr>
                  <a:latin typeface="Arial"/>
                  <a:ea typeface="Arial"/>
                </a:defRPr>
              </a:pPr>
              <a:r>
                <a:rPr lang="en-US" dirty="0" smtClean="0">
                  <a:latin typeface="Helvetica"/>
                  <a:ea typeface="Helvetica"/>
                </a:rPr>
                <a:t>Strong Voice</a:t>
              </a:r>
              <a:endParaRPr dirty="0">
                <a:latin typeface="Helvetica"/>
                <a:ea typeface="Helvetica"/>
              </a:endParaRPr>
            </a:p>
          </p:txBody>
        </p:sp>
      </p:grpSp>
      <p:sp>
        <p:nvSpPr>
          <p:cNvPr id="354" name="形状"/>
          <p:cNvSpPr/>
          <p:nvPr/>
        </p:nvSpPr>
        <p:spPr>
          <a:xfrm>
            <a:off x="-134022" y="2"/>
            <a:ext cx="5032668" cy="419101"/>
          </a:xfrm>
          <a:custGeom>
            <a:avLst/>
            <a:gdLst/>
            <a:ahLst/>
            <a:cxnLst/>
            <a:rect l="0" t="0" r="r" b="b"/>
            <a:pathLst>
              <a:path w="5032668" h="419101">
                <a:moveTo>
                  <a:pt x="104847" y="0"/>
                </a:moveTo>
                <a:lnTo>
                  <a:pt x="5032668" y="0"/>
                </a:lnTo>
                <a:lnTo>
                  <a:pt x="4927821" y="419101"/>
                </a:lnTo>
                <a:lnTo>
                  <a:pt x="0" y="419101"/>
                </a:lnTo>
                <a:close/>
              </a:path>
            </a:pathLst>
          </a:custGeom>
          <a:solidFill>
            <a:srgbClr val="323F4F"/>
          </a:solidFill>
          <a:ln w="12700"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61" name="成组"/>
          <p:cNvGrpSpPr/>
          <p:nvPr/>
        </p:nvGrpSpPr>
        <p:grpSpPr>
          <a:xfrm>
            <a:off x="-391195" y="-2"/>
            <a:ext cx="1417774" cy="723903"/>
            <a:chOff x="0" y="0"/>
            <a:chExt cx="1417773" cy="723901"/>
          </a:xfrm>
        </p:grpSpPr>
        <p:sp>
          <p:nvSpPr>
            <p:cNvPr id="355" name="形状"/>
            <p:cNvSpPr/>
            <p:nvPr/>
          </p:nvSpPr>
          <p:spPr>
            <a:xfrm>
              <a:off x="525703" y="0"/>
              <a:ext cx="278919" cy="723902"/>
            </a:xfrm>
            <a:custGeom>
              <a:avLst/>
              <a:gdLst/>
              <a:ahLst/>
              <a:cxnLst/>
              <a:rect l="0" t="0" r="r" b="b"/>
              <a:pathLst>
                <a:path w="278919" h="723902">
                  <a:moveTo>
                    <a:pt x="180975" y="0"/>
                  </a:moveTo>
                  <a:lnTo>
                    <a:pt x="278919" y="0"/>
                  </a:lnTo>
                  <a:lnTo>
                    <a:pt x="97944" y="723902"/>
                  </a:lnTo>
                  <a:lnTo>
                    <a:pt x="0" y="723902"/>
                  </a:lnTo>
                  <a:close/>
                </a:path>
              </a:pathLst>
            </a:custGeom>
            <a:solidFill>
              <a:srgbClr val="FFC200"/>
            </a:solidFill>
            <a:ln>
              <a:noFill/>
            </a:ln>
          </p:spPr>
          <p:txBody>
            <a:bodyPr wrap="square" lIns="45719" tIns="45719" rIns="45719" bIns="45719" numCol="1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6" name="形状"/>
            <p:cNvSpPr/>
            <p:nvPr/>
          </p:nvSpPr>
          <p:spPr>
            <a:xfrm>
              <a:off x="678991" y="0"/>
              <a:ext cx="278919" cy="723902"/>
            </a:xfrm>
            <a:custGeom>
              <a:avLst/>
              <a:gdLst/>
              <a:ahLst/>
              <a:cxnLst/>
              <a:rect l="0" t="0" r="r" b="b"/>
              <a:pathLst>
                <a:path w="278919" h="723902">
                  <a:moveTo>
                    <a:pt x="180975" y="0"/>
                  </a:moveTo>
                  <a:lnTo>
                    <a:pt x="278919" y="0"/>
                  </a:lnTo>
                  <a:lnTo>
                    <a:pt x="97944" y="723902"/>
                  </a:lnTo>
                  <a:lnTo>
                    <a:pt x="0" y="723902"/>
                  </a:lnTo>
                  <a:close/>
                </a:path>
              </a:pathLst>
            </a:custGeom>
            <a:solidFill>
              <a:srgbClr val="FFC200"/>
            </a:solidFill>
            <a:ln>
              <a:noFill/>
            </a:ln>
          </p:spPr>
          <p:txBody>
            <a:bodyPr wrap="square" lIns="45719" tIns="45719" rIns="45719" bIns="45719" numCol="1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7" name="形状"/>
            <p:cNvSpPr/>
            <p:nvPr/>
          </p:nvSpPr>
          <p:spPr>
            <a:xfrm>
              <a:off x="832279" y="0"/>
              <a:ext cx="278919" cy="723902"/>
            </a:xfrm>
            <a:custGeom>
              <a:avLst/>
              <a:gdLst/>
              <a:ahLst/>
              <a:cxnLst/>
              <a:rect l="0" t="0" r="r" b="b"/>
              <a:pathLst>
                <a:path w="278919" h="723902">
                  <a:moveTo>
                    <a:pt x="180975" y="0"/>
                  </a:moveTo>
                  <a:lnTo>
                    <a:pt x="278919" y="0"/>
                  </a:lnTo>
                  <a:lnTo>
                    <a:pt x="97944" y="723902"/>
                  </a:lnTo>
                  <a:lnTo>
                    <a:pt x="0" y="723902"/>
                  </a:lnTo>
                  <a:close/>
                </a:path>
              </a:pathLst>
            </a:custGeom>
            <a:solidFill>
              <a:srgbClr val="FFC200"/>
            </a:solidFill>
            <a:ln>
              <a:noFill/>
            </a:ln>
          </p:spPr>
          <p:txBody>
            <a:bodyPr wrap="square" lIns="45719" tIns="45719" rIns="45719" bIns="45719" numCol="1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8" name="形状"/>
            <p:cNvSpPr/>
            <p:nvPr/>
          </p:nvSpPr>
          <p:spPr>
            <a:xfrm>
              <a:off x="985567" y="0"/>
              <a:ext cx="278919" cy="723902"/>
            </a:xfrm>
            <a:custGeom>
              <a:avLst/>
              <a:gdLst/>
              <a:ahLst/>
              <a:cxnLst/>
              <a:rect l="0" t="0" r="r" b="b"/>
              <a:pathLst>
                <a:path w="278919" h="723902">
                  <a:moveTo>
                    <a:pt x="180975" y="0"/>
                  </a:moveTo>
                  <a:lnTo>
                    <a:pt x="278919" y="0"/>
                  </a:lnTo>
                  <a:lnTo>
                    <a:pt x="97944" y="723902"/>
                  </a:lnTo>
                  <a:lnTo>
                    <a:pt x="0" y="723902"/>
                  </a:lnTo>
                  <a:close/>
                </a:path>
              </a:pathLst>
            </a:custGeom>
            <a:solidFill>
              <a:srgbClr val="FFC200"/>
            </a:solidFill>
            <a:ln>
              <a:noFill/>
            </a:ln>
          </p:spPr>
          <p:txBody>
            <a:bodyPr wrap="square" lIns="45719" tIns="45719" rIns="45719" bIns="45719" numCol="1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9" name="形状"/>
            <p:cNvSpPr/>
            <p:nvPr/>
          </p:nvSpPr>
          <p:spPr>
            <a:xfrm>
              <a:off x="1138856" y="0"/>
              <a:ext cx="278919" cy="723902"/>
            </a:xfrm>
            <a:custGeom>
              <a:avLst/>
              <a:gdLst/>
              <a:ahLst/>
              <a:cxnLst/>
              <a:rect l="0" t="0" r="r" b="b"/>
              <a:pathLst>
                <a:path w="278919" h="723902">
                  <a:moveTo>
                    <a:pt x="180975" y="0"/>
                  </a:moveTo>
                  <a:lnTo>
                    <a:pt x="278919" y="0"/>
                  </a:lnTo>
                  <a:lnTo>
                    <a:pt x="97944" y="723902"/>
                  </a:lnTo>
                  <a:lnTo>
                    <a:pt x="0" y="723902"/>
                  </a:lnTo>
                  <a:close/>
                </a:path>
              </a:pathLst>
            </a:custGeom>
            <a:solidFill>
              <a:srgbClr val="FFC200"/>
            </a:solidFill>
            <a:ln>
              <a:noFill/>
            </a:ln>
          </p:spPr>
          <p:txBody>
            <a:bodyPr wrap="square" lIns="45719" tIns="45719" rIns="45719" bIns="45719" numCol="1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0" name="形状"/>
            <p:cNvSpPr/>
            <p:nvPr/>
          </p:nvSpPr>
          <p:spPr>
            <a:xfrm>
              <a:off x="0" y="-1"/>
              <a:ext cx="651334" cy="723903"/>
            </a:xfrm>
            <a:custGeom>
              <a:avLst/>
              <a:gdLst/>
              <a:ahLst/>
              <a:cxnLst/>
              <a:rect l="0" t="0" r="r" b="b"/>
              <a:pathLst>
                <a:path w="651334" h="723903">
                  <a:moveTo>
                    <a:pt x="180986" y="0"/>
                  </a:moveTo>
                  <a:lnTo>
                    <a:pt x="651334" y="0"/>
                  </a:lnTo>
                  <a:lnTo>
                    <a:pt x="470348" y="723903"/>
                  </a:lnTo>
                  <a:lnTo>
                    <a:pt x="0" y="723903"/>
                  </a:lnTo>
                  <a:close/>
                </a:path>
              </a:pathLst>
            </a:custGeom>
            <a:solidFill>
              <a:srgbClr val="FFC200"/>
            </a:solidFill>
            <a:ln>
              <a:noFill/>
            </a:ln>
          </p:spPr>
          <p:txBody>
            <a:bodyPr wrap="square" lIns="45719" tIns="45719" rIns="45719" bIns="45719" numCol="1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62" name="线条"/>
          <p:cNvSpPr/>
          <p:nvPr/>
        </p:nvSpPr>
        <p:spPr>
          <a:xfrm>
            <a:off x="1026579" y="549329"/>
            <a:ext cx="11165421" cy="1"/>
          </a:xfrm>
          <a:prstGeom prst="line">
            <a:avLst/>
          </a:prstGeom>
          <a:ln w="28575">
            <a:solidFill>
              <a:srgbClr val="323F4F"/>
            </a:solidFill>
            <a:miter/>
          </a:ln>
        </p:spPr>
        <p:txBody>
          <a:bodyPr lIns="0" tIns="0" rIns="0" bIns="0"/>
          <a:lstStyle/>
          <a:p>
            <a:pPr>
              <a:defRPr sz="1200">
                <a:latin typeface="Helvetica"/>
                <a:ea typeface="Helvetica"/>
              </a:defRPr>
            </a:pPr>
            <a:endParaRPr/>
          </a:p>
        </p:txBody>
      </p:sp>
      <p:sp>
        <p:nvSpPr>
          <p:cNvPr id="363" name="标题文字添加"/>
          <p:cNvSpPr txBox="1"/>
          <p:nvPr/>
        </p:nvSpPr>
        <p:spPr>
          <a:xfrm>
            <a:off x="260139" y="759759"/>
            <a:ext cx="4165562" cy="584775"/>
          </a:xfrm>
          <a:prstGeom prst="rect">
            <a:avLst/>
          </a:prstGeom>
          <a:ln w="12700">
            <a:miter/>
          </a:ln>
        </p:spPr>
        <p:txBody>
          <a:bodyPr wrap="none" lIns="45719" rIns="45719">
            <a:spAutoFit/>
          </a:bodyPr>
          <a:lstStyle>
            <a:lvl1pPr lvl="0" algn="ctr">
              <a:defRPr sz="3200" b="1">
                <a:solidFill>
                  <a:srgbClr val="44546A"/>
                </a:solidFill>
                <a:latin typeface="Helvetica"/>
                <a:ea typeface="Helvetica"/>
              </a:defRPr>
            </a:lvl1pPr>
          </a:lstStyle>
          <a:p>
            <a:r>
              <a:rPr lang="en-US" altLang="zh-CN" dirty="0" smtClean="0"/>
              <a:t>Strengthen Influence</a:t>
            </a:r>
            <a:endParaRPr lang="en-US" altLang="zh-CN" dirty="0">
              <a:effectLst/>
            </a:endParaRPr>
          </a:p>
        </p:txBody>
      </p:sp>
      <p:pic>
        <p:nvPicPr>
          <p:cNvPr id="66" name="Picture 2" descr="How to Lead a Meeting With Confiden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930" y="3882019"/>
            <a:ext cx="2465664" cy="16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4 Things Smart People Do When They're Tasked With a New Project (Other Than  Panic) | Inc.c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889" y="4149163"/>
            <a:ext cx="3023440" cy="1700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How To Get From Ideation To Execution In A Hardware Startup - Young Upstar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311" y="2074696"/>
            <a:ext cx="2827755" cy="209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he art of discussion —5 Tips for Successful Group Discussions | by Philip  Franta | Medium"/>
          <p:cNvPicPr>
            <a:picLocks noGrp="1" noChangeAspect="1" noChangeArrowheads="1"/>
          </p:cNvPicPr>
          <p:nvPr>
            <p:ph type="pic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5" r="9495"/>
          <a:stretch>
            <a:fillRect/>
          </a:stretch>
        </p:blipFill>
        <p:spPr bwMode="auto">
          <a:xfrm>
            <a:off x="1349833" y="2010340"/>
            <a:ext cx="2518579" cy="207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4" name="image21.jpeg"/>
          <p:cNvPicPr>
            <a:picLocks noGrp="1"/>
          </p:cNvPicPr>
          <p:nvPr>
            <p:ph type="pic" idx="15"/>
          </p:nvPr>
        </p:nvPicPr>
        <p:blipFill>
          <a:blip r:embed="rId4"/>
          <a:srcRect t="17084" b="63"/>
          <a:stretch/>
        </p:blipFill>
        <p:spPr>
          <a:xfrm>
            <a:off x="7861966" y="2080598"/>
            <a:ext cx="2860351" cy="1987020"/>
          </a:xfrm>
          <a:prstGeom prst="rect">
            <a:avLst/>
          </a:prstGeom>
          <a:ln w="9525">
            <a:solidFill>
              <a:srgbClr val="D9D9D9"/>
            </a:solidFill>
            <a:round/>
          </a:ln>
        </p:spPr>
      </p:pic>
      <p:sp>
        <p:nvSpPr>
          <p:cNvPr id="995" name="圆角矩形"/>
          <p:cNvSpPr/>
          <p:nvPr/>
        </p:nvSpPr>
        <p:spPr>
          <a:xfrm>
            <a:off x="3196014" y="3748899"/>
            <a:ext cx="678588" cy="735934"/>
          </a:xfrm>
          <a:prstGeom prst="roundRect">
            <a:avLst>
              <a:gd name="adj" fmla="val 14972"/>
            </a:avLst>
          </a:prstGeom>
          <a:solidFill>
            <a:srgbClr val="FFC200"/>
          </a:solidFill>
          <a:ln w="12700"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96" name="圆角矩形"/>
          <p:cNvSpPr/>
          <p:nvPr/>
        </p:nvSpPr>
        <p:spPr>
          <a:xfrm>
            <a:off x="6456052" y="3748899"/>
            <a:ext cx="678588" cy="735934"/>
          </a:xfrm>
          <a:prstGeom prst="roundRect">
            <a:avLst>
              <a:gd name="adj" fmla="val 14972"/>
            </a:avLst>
          </a:prstGeom>
          <a:solidFill>
            <a:srgbClr val="FFC000"/>
          </a:solidFill>
          <a:ln w="12700"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97" name="圆角矩形"/>
          <p:cNvSpPr/>
          <p:nvPr/>
        </p:nvSpPr>
        <p:spPr>
          <a:xfrm>
            <a:off x="9722280" y="3739338"/>
            <a:ext cx="678589" cy="735934"/>
          </a:xfrm>
          <a:prstGeom prst="roundRect">
            <a:avLst>
              <a:gd name="adj" fmla="val 14972"/>
            </a:avLst>
          </a:prstGeom>
          <a:solidFill>
            <a:srgbClr val="FFC200"/>
          </a:solidFill>
          <a:ln w="12700"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98" name="形状"/>
          <p:cNvSpPr/>
          <p:nvPr/>
        </p:nvSpPr>
        <p:spPr>
          <a:xfrm>
            <a:off x="9852600" y="3903243"/>
            <a:ext cx="408117" cy="408117"/>
          </a:xfrm>
          <a:custGeom>
            <a:avLst/>
            <a:gdLst/>
            <a:ahLst/>
            <a:cxnLst/>
            <a:rect l="0" t="0" r="r" b="b"/>
            <a:pathLst>
              <a:path w="408117" h="408117">
                <a:moveTo>
                  <a:pt x="127971" y="276688"/>
                </a:moveTo>
                <a:cubicBezTo>
                  <a:pt x="160828" y="276688"/>
                  <a:pt x="160828" y="276688"/>
                  <a:pt x="160828" y="276688"/>
                </a:cubicBezTo>
                <a:cubicBezTo>
                  <a:pt x="160828" y="178117"/>
                  <a:pt x="160828" y="178117"/>
                  <a:pt x="160828" y="178117"/>
                </a:cubicBezTo>
                <a:cubicBezTo>
                  <a:pt x="127971" y="178117"/>
                  <a:pt x="127971" y="178117"/>
                  <a:pt x="127971" y="178117"/>
                </a:cubicBezTo>
                <a:lnTo>
                  <a:pt x="127971" y="276688"/>
                </a:lnTo>
                <a:close/>
                <a:moveTo>
                  <a:pt x="242112" y="176397"/>
                </a:moveTo>
                <a:cubicBezTo>
                  <a:pt x="223085" y="176397"/>
                  <a:pt x="216170" y="185032"/>
                  <a:pt x="210974" y="191947"/>
                </a:cubicBezTo>
                <a:cubicBezTo>
                  <a:pt x="210974" y="178117"/>
                  <a:pt x="210974" y="178117"/>
                  <a:pt x="210974" y="178117"/>
                </a:cubicBezTo>
                <a:cubicBezTo>
                  <a:pt x="178117" y="178117"/>
                  <a:pt x="178117" y="178117"/>
                  <a:pt x="178117" y="178117"/>
                </a:cubicBezTo>
                <a:cubicBezTo>
                  <a:pt x="179855" y="186770"/>
                  <a:pt x="178117" y="276688"/>
                  <a:pt x="178117" y="276688"/>
                </a:cubicBezTo>
                <a:cubicBezTo>
                  <a:pt x="210974" y="276688"/>
                  <a:pt x="210974" y="276688"/>
                  <a:pt x="210974" y="276688"/>
                </a:cubicBezTo>
                <a:cubicBezTo>
                  <a:pt x="210974" y="221347"/>
                  <a:pt x="210974" y="221347"/>
                  <a:pt x="210974" y="221347"/>
                </a:cubicBezTo>
                <a:cubicBezTo>
                  <a:pt x="210974" y="219627"/>
                  <a:pt x="212712" y="216170"/>
                  <a:pt x="212712" y="214431"/>
                </a:cubicBezTo>
                <a:cubicBezTo>
                  <a:pt x="214431" y="207516"/>
                  <a:pt x="221347" y="202320"/>
                  <a:pt x="230000" y="202320"/>
                </a:cubicBezTo>
                <a:cubicBezTo>
                  <a:pt x="242112" y="202320"/>
                  <a:pt x="245569" y="210974"/>
                  <a:pt x="245569" y="224804"/>
                </a:cubicBezTo>
                <a:cubicBezTo>
                  <a:pt x="245569" y="276688"/>
                  <a:pt x="245569" y="276688"/>
                  <a:pt x="245569" y="276688"/>
                </a:cubicBezTo>
                <a:cubicBezTo>
                  <a:pt x="278426" y="276688"/>
                  <a:pt x="278426" y="276688"/>
                  <a:pt x="278426" y="276688"/>
                </a:cubicBezTo>
                <a:cubicBezTo>
                  <a:pt x="278426" y="276688"/>
                  <a:pt x="278426" y="276688"/>
                  <a:pt x="278426" y="276688"/>
                </a:cubicBezTo>
                <a:cubicBezTo>
                  <a:pt x="278426" y="219627"/>
                  <a:pt x="278426" y="219627"/>
                  <a:pt x="278426" y="219627"/>
                </a:cubicBezTo>
                <a:cubicBezTo>
                  <a:pt x="278426" y="190228"/>
                  <a:pt x="262858" y="176397"/>
                  <a:pt x="242112" y="176397"/>
                </a:cubicBezTo>
                <a:close/>
                <a:moveTo>
                  <a:pt x="210974" y="191947"/>
                </a:moveTo>
                <a:cubicBezTo>
                  <a:pt x="210974" y="191947"/>
                  <a:pt x="210974" y="191947"/>
                  <a:pt x="210974" y="191947"/>
                </a:cubicBezTo>
                <a:cubicBezTo>
                  <a:pt x="210974" y="191947"/>
                  <a:pt x="210974" y="191947"/>
                  <a:pt x="210974" y="191947"/>
                </a:cubicBezTo>
                <a:close/>
                <a:moveTo>
                  <a:pt x="143540" y="129691"/>
                </a:moveTo>
                <a:cubicBezTo>
                  <a:pt x="133148" y="129691"/>
                  <a:pt x="126233" y="138344"/>
                  <a:pt x="126233" y="146998"/>
                </a:cubicBezTo>
                <a:cubicBezTo>
                  <a:pt x="126233" y="157371"/>
                  <a:pt x="133148" y="164286"/>
                  <a:pt x="143540" y="164286"/>
                </a:cubicBezTo>
                <a:cubicBezTo>
                  <a:pt x="143540" y="164286"/>
                  <a:pt x="143540" y="164286"/>
                  <a:pt x="143540" y="164286"/>
                </a:cubicBezTo>
                <a:cubicBezTo>
                  <a:pt x="155632" y="164286"/>
                  <a:pt x="162548" y="157371"/>
                  <a:pt x="162548" y="146998"/>
                </a:cubicBezTo>
                <a:cubicBezTo>
                  <a:pt x="162548" y="138344"/>
                  <a:pt x="155632" y="129691"/>
                  <a:pt x="143540" y="129691"/>
                </a:cubicBezTo>
                <a:close/>
                <a:moveTo>
                  <a:pt x="204059" y="0"/>
                </a:moveTo>
                <a:cubicBezTo>
                  <a:pt x="91656" y="0"/>
                  <a:pt x="0" y="91656"/>
                  <a:pt x="0" y="204059"/>
                </a:cubicBezTo>
                <a:cubicBezTo>
                  <a:pt x="0" y="316461"/>
                  <a:pt x="91656" y="408117"/>
                  <a:pt x="204059" y="408117"/>
                </a:cubicBezTo>
                <a:cubicBezTo>
                  <a:pt x="316461" y="408117"/>
                  <a:pt x="408117" y="316461"/>
                  <a:pt x="408117" y="204059"/>
                </a:cubicBezTo>
                <a:cubicBezTo>
                  <a:pt x="408117" y="91656"/>
                  <a:pt x="316461" y="0"/>
                  <a:pt x="204059" y="0"/>
                </a:cubicBezTo>
                <a:close/>
                <a:moveTo>
                  <a:pt x="313003" y="297434"/>
                </a:moveTo>
                <a:cubicBezTo>
                  <a:pt x="313003" y="306088"/>
                  <a:pt x="304349" y="313003"/>
                  <a:pt x="295715" y="313003"/>
                </a:cubicBezTo>
                <a:cubicBezTo>
                  <a:pt x="110683" y="313003"/>
                  <a:pt x="110683" y="313003"/>
                  <a:pt x="110683" y="313003"/>
                </a:cubicBezTo>
                <a:cubicBezTo>
                  <a:pt x="102029" y="313003"/>
                  <a:pt x="95114" y="306088"/>
                  <a:pt x="95114" y="297434"/>
                </a:cubicBezTo>
                <a:cubicBezTo>
                  <a:pt x="95114" y="108945"/>
                  <a:pt x="95114" y="108945"/>
                  <a:pt x="95114" y="108945"/>
                </a:cubicBezTo>
                <a:cubicBezTo>
                  <a:pt x="95114" y="100291"/>
                  <a:pt x="102029" y="93376"/>
                  <a:pt x="110683" y="93376"/>
                </a:cubicBezTo>
                <a:cubicBezTo>
                  <a:pt x="295715" y="93376"/>
                  <a:pt x="295715" y="93376"/>
                  <a:pt x="295715" y="93376"/>
                </a:cubicBezTo>
                <a:cubicBezTo>
                  <a:pt x="304349" y="93376"/>
                  <a:pt x="313003" y="100291"/>
                  <a:pt x="313003" y="108945"/>
                </a:cubicBezTo>
                <a:cubicBezTo>
                  <a:pt x="313003" y="297434"/>
                  <a:pt x="313003" y="297434"/>
                  <a:pt x="313003" y="297434"/>
                </a:cubicBezTo>
                <a:close/>
              </a:path>
            </a:pathLst>
          </a:custGeom>
          <a:solidFill>
            <a:srgbClr val="FFFFFF"/>
          </a:solidFill>
          <a:ln w="12700">
            <a:miter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999" name="形状"/>
          <p:cNvSpPr/>
          <p:nvPr/>
        </p:nvSpPr>
        <p:spPr>
          <a:xfrm>
            <a:off x="6583840" y="3903243"/>
            <a:ext cx="408117" cy="408117"/>
          </a:xfrm>
          <a:custGeom>
            <a:avLst/>
            <a:gdLst/>
            <a:ahLst/>
            <a:cxnLst/>
            <a:rect l="0" t="0" r="r" b="b"/>
            <a:pathLst>
              <a:path w="408117" h="408117">
                <a:moveTo>
                  <a:pt x="204059" y="0"/>
                </a:moveTo>
                <a:cubicBezTo>
                  <a:pt x="91656" y="0"/>
                  <a:pt x="0" y="91656"/>
                  <a:pt x="0" y="204059"/>
                </a:cubicBezTo>
                <a:cubicBezTo>
                  <a:pt x="0" y="316461"/>
                  <a:pt x="91656" y="408117"/>
                  <a:pt x="204059" y="408117"/>
                </a:cubicBezTo>
                <a:cubicBezTo>
                  <a:pt x="316461" y="408117"/>
                  <a:pt x="408117" y="316461"/>
                  <a:pt x="408117" y="204059"/>
                </a:cubicBezTo>
                <a:cubicBezTo>
                  <a:pt x="408117" y="91656"/>
                  <a:pt x="316461" y="0"/>
                  <a:pt x="204059" y="0"/>
                </a:cubicBezTo>
                <a:moveTo>
                  <a:pt x="259400" y="290519"/>
                </a:moveTo>
                <a:cubicBezTo>
                  <a:pt x="250746" y="302630"/>
                  <a:pt x="236916" y="309545"/>
                  <a:pt x="221347" y="311284"/>
                </a:cubicBezTo>
                <a:cubicBezTo>
                  <a:pt x="221347" y="338945"/>
                  <a:pt x="221347" y="338945"/>
                  <a:pt x="221347" y="338945"/>
                </a:cubicBezTo>
                <a:cubicBezTo>
                  <a:pt x="221347" y="340683"/>
                  <a:pt x="219627" y="342403"/>
                  <a:pt x="219627" y="342403"/>
                </a:cubicBezTo>
                <a:cubicBezTo>
                  <a:pt x="217889" y="344141"/>
                  <a:pt x="217889" y="344141"/>
                  <a:pt x="216170" y="344141"/>
                </a:cubicBezTo>
                <a:cubicBezTo>
                  <a:pt x="195405" y="344141"/>
                  <a:pt x="195405" y="344141"/>
                  <a:pt x="195405" y="344141"/>
                </a:cubicBezTo>
                <a:cubicBezTo>
                  <a:pt x="193686" y="344141"/>
                  <a:pt x="191947" y="344141"/>
                  <a:pt x="191947" y="342403"/>
                </a:cubicBezTo>
                <a:cubicBezTo>
                  <a:pt x="190228" y="340683"/>
                  <a:pt x="190228" y="340683"/>
                  <a:pt x="190228" y="338945"/>
                </a:cubicBezTo>
                <a:cubicBezTo>
                  <a:pt x="190228" y="311284"/>
                  <a:pt x="190228" y="311284"/>
                  <a:pt x="190228" y="311284"/>
                </a:cubicBezTo>
                <a:cubicBezTo>
                  <a:pt x="183313" y="311284"/>
                  <a:pt x="176397" y="309545"/>
                  <a:pt x="171201" y="306088"/>
                </a:cubicBezTo>
                <a:cubicBezTo>
                  <a:pt x="164286" y="304349"/>
                  <a:pt x="159090" y="302630"/>
                  <a:pt x="155632" y="299172"/>
                </a:cubicBezTo>
                <a:cubicBezTo>
                  <a:pt x="152175" y="297434"/>
                  <a:pt x="146998" y="295715"/>
                  <a:pt x="143540" y="292257"/>
                </a:cubicBezTo>
                <a:cubicBezTo>
                  <a:pt x="140082" y="290519"/>
                  <a:pt x="138344" y="287061"/>
                  <a:pt x="136625" y="287061"/>
                </a:cubicBezTo>
                <a:cubicBezTo>
                  <a:pt x="136625" y="285342"/>
                  <a:pt x="134886" y="283604"/>
                  <a:pt x="134886" y="283604"/>
                </a:cubicBezTo>
                <a:cubicBezTo>
                  <a:pt x="133148" y="281884"/>
                  <a:pt x="133148" y="280146"/>
                  <a:pt x="134886" y="276688"/>
                </a:cubicBezTo>
                <a:cubicBezTo>
                  <a:pt x="150455" y="255942"/>
                  <a:pt x="150455" y="255942"/>
                  <a:pt x="150455" y="255942"/>
                </a:cubicBezTo>
                <a:cubicBezTo>
                  <a:pt x="150455" y="255942"/>
                  <a:pt x="152175" y="254204"/>
                  <a:pt x="153913" y="254204"/>
                </a:cubicBezTo>
                <a:cubicBezTo>
                  <a:pt x="155632" y="254204"/>
                  <a:pt x="155632" y="254204"/>
                  <a:pt x="157371" y="255942"/>
                </a:cubicBezTo>
                <a:cubicBezTo>
                  <a:pt x="157371" y="255942"/>
                  <a:pt x="157371" y="255942"/>
                  <a:pt x="157371" y="255942"/>
                </a:cubicBezTo>
                <a:cubicBezTo>
                  <a:pt x="169463" y="266315"/>
                  <a:pt x="181574" y="273231"/>
                  <a:pt x="193686" y="274969"/>
                </a:cubicBezTo>
                <a:cubicBezTo>
                  <a:pt x="198863" y="276688"/>
                  <a:pt x="202320" y="276688"/>
                  <a:pt x="205797" y="276688"/>
                </a:cubicBezTo>
                <a:cubicBezTo>
                  <a:pt x="214431" y="276688"/>
                  <a:pt x="221347" y="274969"/>
                  <a:pt x="226543" y="269773"/>
                </a:cubicBezTo>
                <a:cubicBezTo>
                  <a:pt x="233458" y="266315"/>
                  <a:pt x="236916" y="259400"/>
                  <a:pt x="236916" y="250746"/>
                </a:cubicBezTo>
                <a:cubicBezTo>
                  <a:pt x="236916" y="249027"/>
                  <a:pt x="235177" y="245569"/>
                  <a:pt x="235177" y="242112"/>
                </a:cubicBezTo>
                <a:cubicBezTo>
                  <a:pt x="233458" y="240373"/>
                  <a:pt x="231720" y="238654"/>
                  <a:pt x="230000" y="236916"/>
                </a:cubicBezTo>
                <a:cubicBezTo>
                  <a:pt x="228262" y="235177"/>
                  <a:pt x="224804" y="233458"/>
                  <a:pt x="219627" y="230000"/>
                </a:cubicBezTo>
                <a:cubicBezTo>
                  <a:pt x="216170" y="228262"/>
                  <a:pt x="212712" y="226543"/>
                  <a:pt x="210974" y="224804"/>
                </a:cubicBezTo>
                <a:cubicBezTo>
                  <a:pt x="207516" y="224804"/>
                  <a:pt x="204059" y="223085"/>
                  <a:pt x="198863" y="221347"/>
                </a:cubicBezTo>
                <a:cubicBezTo>
                  <a:pt x="193686" y="219627"/>
                  <a:pt x="190228" y="217889"/>
                  <a:pt x="188490" y="216170"/>
                </a:cubicBezTo>
                <a:cubicBezTo>
                  <a:pt x="186770" y="216170"/>
                  <a:pt x="183313" y="214431"/>
                  <a:pt x="179855" y="212712"/>
                </a:cubicBezTo>
                <a:cubicBezTo>
                  <a:pt x="174659" y="210974"/>
                  <a:pt x="172940" y="209254"/>
                  <a:pt x="169463" y="207516"/>
                </a:cubicBezTo>
                <a:cubicBezTo>
                  <a:pt x="167744" y="205797"/>
                  <a:pt x="164286" y="204059"/>
                  <a:pt x="160828" y="202320"/>
                </a:cubicBezTo>
                <a:cubicBezTo>
                  <a:pt x="157371" y="200601"/>
                  <a:pt x="155632" y="197143"/>
                  <a:pt x="153913" y="195405"/>
                </a:cubicBezTo>
                <a:cubicBezTo>
                  <a:pt x="150455" y="193686"/>
                  <a:pt x="148717" y="190228"/>
                  <a:pt x="146998" y="188490"/>
                </a:cubicBezTo>
                <a:cubicBezTo>
                  <a:pt x="143540" y="185032"/>
                  <a:pt x="141802" y="181574"/>
                  <a:pt x="141802" y="178117"/>
                </a:cubicBezTo>
                <a:cubicBezTo>
                  <a:pt x="140082" y="176397"/>
                  <a:pt x="138344" y="172940"/>
                  <a:pt x="138344" y="167744"/>
                </a:cubicBezTo>
                <a:cubicBezTo>
                  <a:pt x="136625" y="164286"/>
                  <a:pt x="136625" y="160828"/>
                  <a:pt x="136625" y="155632"/>
                </a:cubicBezTo>
                <a:cubicBezTo>
                  <a:pt x="136625" y="141802"/>
                  <a:pt x="141802" y="129691"/>
                  <a:pt x="152175" y="119318"/>
                </a:cubicBezTo>
                <a:cubicBezTo>
                  <a:pt x="160828" y="107225"/>
                  <a:pt x="174659" y="100291"/>
                  <a:pt x="190228" y="98572"/>
                </a:cubicBezTo>
                <a:cubicBezTo>
                  <a:pt x="190228" y="69172"/>
                  <a:pt x="190228" y="69172"/>
                  <a:pt x="190228" y="69172"/>
                </a:cubicBezTo>
                <a:cubicBezTo>
                  <a:pt x="190228" y="69172"/>
                  <a:pt x="190228" y="67434"/>
                  <a:pt x="191947" y="65714"/>
                </a:cubicBezTo>
                <a:cubicBezTo>
                  <a:pt x="191947" y="65714"/>
                  <a:pt x="193686" y="63976"/>
                  <a:pt x="195405" y="63976"/>
                </a:cubicBezTo>
                <a:cubicBezTo>
                  <a:pt x="216170" y="63976"/>
                  <a:pt x="216170" y="63976"/>
                  <a:pt x="216170" y="63976"/>
                </a:cubicBezTo>
                <a:cubicBezTo>
                  <a:pt x="217889" y="63976"/>
                  <a:pt x="217889" y="65714"/>
                  <a:pt x="219627" y="65714"/>
                </a:cubicBezTo>
                <a:cubicBezTo>
                  <a:pt x="219627" y="67434"/>
                  <a:pt x="221347" y="67434"/>
                  <a:pt x="221347" y="69172"/>
                </a:cubicBezTo>
                <a:cubicBezTo>
                  <a:pt x="221347" y="96833"/>
                  <a:pt x="221347" y="96833"/>
                  <a:pt x="221347" y="96833"/>
                </a:cubicBezTo>
                <a:cubicBezTo>
                  <a:pt x="226543" y="98572"/>
                  <a:pt x="231720" y="98572"/>
                  <a:pt x="236916" y="100291"/>
                </a:cubicBezTo>
                <a:cubicBezTo>
                  <a:pt x="242112" y="102029"/>
                  <a:pt x="247289" y="103768"/>
                  <a:pt x="250746" y="105487"/>
                </a:cubicBezTo>
                <a:cubicBezTo>
                  <a:pt x="254204" y="107225"/>
                  <a:pt x="257662" y="108945"/>
                  <a:pt x="261119" y="112402"/>
                </a:cubicBezTo>
                <a:cubicBezTo>
                  <a:pt x="262858" y="114140"/>
                  <a:pt x="264577" y="115860"/>
                  <a:pt x="266315" y="115860"/>
                </a:cubicBezTo>
                <a:cubicBezTo>
                  <a:pt x="268035" y="117598"/>
                  <a:pt x="268035" y="117598"/>
                  <a:pt x="268035" y="119318"/>
                </a:cubicBezTo>
                <a:cubicBezTo>
                  <a:pt x="269773" y="121056"/>
                  <a:pt x="269773" y="122775"/>
                  <a:pt x="269773" y="124513"/>
                </a:cubicBezTo>
                <a:cubicBezTo>
                  <a:pt x="257662" y="146998"/>
                  <a:pt x="257662" y="146998"/>
                  <a:pt x="257662" y="146998"/>
                </a:cubicBezTo>
                <a:cubicBezTo>
                  <a:pt x="255942" y="148717"/>
                  <a:pt x="255942" y="148717"/>
                  <a:pt x="254204" y="150455"/>
                </a:cubicBezTo>
                <a:cubicBezTo>
                  <a:pt x="252485" y="150455"/>
                  <a:pt x="250746" y="148717"/>
                  <a:pt x="249027" y="148717"/>
                </a:cubicBezTo>
                <a:cubicBezTo>
                  <a:pt x="249027" y="148717"/>
                  <a:pt x="249027" y="146998"/>
                  <a:pt x="247289" y="146998"/>
                </a:cubicBezTo>
                <a:cubicBezTo>
                  <a:pt x="245569" y="145259"/>
                  <a:pt x="243831" y="143540"/>
                  <a:pt x="242112" y="141802"/>
                </a:cubicBezTo>
                <a:cubicBezTo>
                  <a:pt x="238654" y="140082"/>
                  <a:pt x="235177" y="138344"/>
                  <a:pt x="231720" y="138344"/>
                </a:cubicBezTo>
                <a:cubicBezTo>
                  <a:pt x="230000" y="136625"/>
                  <a:pt x="224804" y="134886"/>
                  <a:pt x="221347" y="133148"/>
                </a:cubicBezTo>
                <a:cubicBezTo>
                  <a:pt x="216170" y="133148"/>
                  <a:pt x="212712" y="131429"/>
                  <a:pt x="207516" y="131429"/>
                </a:cubicBezTo>
                <a:cubicBezTo>
                  <a:pt x="198863" y="131429"/>
                  <a:pt x="190228" y="133148"/>
                  <a:pt x="185032" y="138344"/>
                </a:cubicBezTo>
                <a:cubicBezTo>
                  <a:pt x="178117" y="143540"/>
                  <a:pt x="174659" y="148717"/>
                  <a:pt x="174659" y="155632"/>
                </a:cubicBezTo>
                <a:cubicBezTo>
                  <a:pt x="174659" y="159090"/>
                  <a:pt x="176397" y="160828"/>
                  <a:pt x="176397" y="162548"/>
                </a:cubicBezTo>
                <a:cubicBezTo>
                  <a:pt x="178117" y="166005"/>
                  <a:pt x="178117" y="167744"/>
                  <a:pt x="181574" y="169463"/>
                </a:cubicBezTo>
                <a:cubicBezTo>
                  <a:pt x="183313" y="171201"/>
                  <a:pt x="185032" y="172940"/>
                  <a:pt x="186770" y="174659"/>
                </a:cubicBezTo>
                <a:cubicBezTo>
                  <a:pt x="188490" y="176397"/>
                  <a:pt x="191947" y="178117"/>
                  <a:pt x="195405" y="179855"/>
                </a:cubicBezTo>
                <a:cubicBezTo>
                  <a:pt x="198863" y="181574"/>
                  <a:pt x="202320" y="183313"/>
                  <a:pt x="204059" y="183313"/>
                </a:cubicBezTo>
                <a:cubicBezTo>
                  <a:pt x="207516" y="185032"/>
                  <a:pt x="210974" y="186770"/>
                  <a:pt x="216170" y="188490"/>
                </a:cubicBezTo>
                <a:cubicBezTo>
                  <a:pt x="221347" y="190228"/>
                  <a:pt x="224804" y="191947"/>
                  <a:pt x="228262" y="193686"/>
                </a:cubicBezTo>
                <a:cubicBezTo>
                  <a:pt x="230000" y="193686"/>
                  <a:pt x="235177" y="195405"/>
                  <a:pt x="238654" y="198863"/>
                </a:cubicBezTo>
                <a:cubicBezTo>
                  <a:pt x="243831" y="200601"/>
                  <a:pt x="247289" y="202320"/>
                  <a:pt x="250746" y="205797"/>
                </a:cubicBezTo>
                <a:cubicBezTo>
                  <a:pt x="254204" y="207516"/>
                  <a:pt x="257662" y="209254"/>
                  <a:pt x="261119" y="212712"/>
                </a:cubicBezTo>
                <a:cubicBezTo>
                  <a:pt x="264577" y="216170"/>
                  <a:pt x="266315" y="219627"/>
                  <a:pt x="268035" y="223085"/>
                </a:cubicBezTo>
                <a:cubicBezTo>
                  <a:pt x="269773" y="226543"/>
                  <a:pt x="271492" y="230000"/>
                  <a:pt x="273231" y="235177"/>
                </a:cubicBezTo>
                <a:cubicBezTo>
                  <a:pt x="274969" y="238654"/>
                  <a:pt x="274969" y="243831"/>
                  <a:pt x="274969" y="249027"/>
                </a:cubicBezTo>
                <a:cubicBezTo>
                  <a:pt x="274969" y="264577"/>
                  <a:pt x="269773" y="278426"/>
                  <a:pt x="259400" y="290519"/>
                </a:cubicBezTo>
              </a:path>
            </a:pathLst>
          </a:custGeom>
          <a:solidFill>
            <a:srgbClr val="FFFFFF"/>
          </a:solidFill>
          <a:ln w="12700">
            <a:miter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000" name="形状"/>
          <p:cNvSpPr/>
          <p:nvPr/>
        </p:nvSpPr>
        <p:spPr>
          <a:xfrm>
            <a:off x="3331245" y="3903245"/>
            <a:ext cx="408117" cy="408117"/>
          </a:xfrm>
          <a:custGeom>
            <a:avLst/>
            <a:gdLst/>
            <a:ahLst/>
            <a:cxnLst/>
            <a:rect l="0" t="0" r="r" b="b"/>
            <a:pathLst>
              <a:path w="408117" h="408117">
                <a:moveTo>
                  <a:pt x="314741" y="188490"/>
                </a:moveTo>
                <a:cubicBezTo>
                  <a:pt x="297434" y="185032"/>
                  <a:pt x="278426" y="181574"/>
                  <a:pt x="271492" y="178117"/>
                </a:cubicBezTo>
                <a:cubicBezTo>
                  <a:pt x="264577" y="176397"/>
                  <a:pt x="247289" y="174659"/>
                  <a:pt x="231720" y="176397"/>
                </a:cubicBezTo>
                <a:cubicBezTo>
                  <a:pt x="216170" y="178117"/>
                  <a:pt x="205797" y="188490"/>
                  <a:pt x="207516" y="197143"/>
                </a:cubicBezTo>
                <a:cubicBezTo>
                  <a:pt x="209254" y="205797"/>
                  <a:pt x="207516" y="217889"/>
                  <a:pt x="204059" y="223085"/>
                </a:cubicBezTo>
                <a:cubicBezTo>
                  <a:pt x="202320" y="228262"/>
                  <a:pt x="204059" y="238654"/>
                  <a:pt x="210974" y="243831"/>
                </a:cubicBezTo>
                <a:cubicBezTo>
                  <a:pt x="219627" y="249027"/>
                  <a:pt x="228262" y="261119"/>
                  <a:pt x="233458" y="269773"/>
                </a:cubicBezTo>
                <a:cubicBezTo>
                  <a:pt x="238654" y="280146"/>
                  <a:pt x="242112" y="302630"/>
                  <a:pt x="240373" y="319918"/>
                </a:cubicBezTo>
                <a:cubicBezTo>
                  <a:pt x="240373" y="337207"/>
                  <a:pt x="250746" y="347599"/>
                  <a:pt x="262858" y="342403"/>
                </a:cubicBezTo>
                <a:cubicBezTo>
                  <a:pt x="276688" y="337207"/>
                  <a:pt x="288799" y="323376"/>
                  <a:pt x="292257" y="311284"/>
                </a:cubicBezTo>
                <a:cubicBezTo>
                  <a:pt x="295715" y="300892"/>
                  <a:pt x="309545" y="276688"/>
                  <a:pt x="323376" y="259400"/>
                </a:cubicBezTo>
                <a:cubicBezTo>
                  <a:pt x="337207" y="242112"/>
                  <a:pt x="347599" y="219627"/>
                  <a:pt x="345860" y="210974"/>
                </a:cubicBezTo>
                <a:cubicBezTo>
                  <a:pt x="345860" y="200601"/>
                  <a:pt x="330291" y="191947"/>
                  <a:pt x="314741" y="188490"/>
                </a:cubicBezTo>
                <a:close/>
                <a:moveTo>
                  <a:pt x="204059" y="0"/>
                </a:moveTo>
                <a:cubicBezTo>
                  <a:pt x="91656" y="0"/>
                  <a:pt x="0" y="91656"/>
                  <a:pt x="0" y="204059"/>
                </a:cubicBezTo>
                <a:cubicBezTo>
                  <a:pt x="0" y="316461"/>
                  <a:pt x="91656" y="408117"/>
                  <a:pt x="204059" y="408117"/>
                </a:cubicBezTo>
                <a:cubicBezTo>
                  <a:pt x="316461" y="408117"/>
                  <a:pt x="408117" y="316461"/>
                  <a:pt x="408117" y="204059"/>
                </a:cubicBezTo>
                <a:cubicBezTo>
                  <a:pt x="408117" y="91656"/>
                  <a:pt x="316461" y="0"/>
                  <a:pt x="204059" y="0"/>
                </a:cubicBezTo>
                <a:close/>
                <a:moveTo>
                  <a:pt x="217889" y="366606"/>
                </a:moveTo>
                <a:cubicBezTo>
                  <a:pt x="219627" y="364887"/>
                  <a:pt x="221347" y="361429"/>
                  <a:pt x="221347" y="359691"/>
                </a:cubicBezTo>
                <a:cubicBezTo>
                  <a:pt x="224804" y="347599"/>
                  <a:pt x="221347" y="330291"/>
                  <a:pt x="216170" y="321657"/>
                </a:cubicBezTo>
                <a:cubicBezTo>
                  <a:pt x="209254" y="313003"/>
                  <a:pt x="193686" y="313003"/>
                  <a:pt x="181574" y="321657"/>
                </a:cubicBezTo>
                <a:cubicBezTo>
                  <a:pt x="167744" y="330291"/>
                  <a:pt x="162548" y="345860"/>
                  <a:pt x="169463" y="357972"/>
                </a:cubicBezTo>
                <a:cubicBezTo>
                  <a:pt x="171201" y="359691"/>
                  <a:pt x="172940" y="363149"/>
                  <a:pt x="176397" y="364887"/>
                </a:cubicBezTo>
                <a:cubicBezTo>
                  <a:pt x="124513" y="356233"/>
                  <a:pt x="81283" y="323376"/>
                  <a:pt x="58799" y="278426"/>
                </a:cubicBezTo>
                <a:cubicBezTo>
                  <a:pt x="63976" y="278426"/>
                  <a:pt x="69172" y="274969"/>
                  <a:pt x="76087" y="271492"/>
                </a:cubicBezTo>
                <a:cubicBezTo>
                  <a:pt x="76087" y="271492"/>
                  <a:pt x="76087" y="271492"/>
                  <a:pt x="76087" y="271492"/>
                </a:cubicBezTo>
                <a:cubicBezTo>
                  <a:pt x="98572" y="255942"/>
                  <a:pt x="127971" y="243831"/>
                  <a:pt x="140082" y="245569"/>
                </a:cubicBezTo>
                <a:cubicBezTo>
                  <a:pt x="153913" y="245569"/>
                  <a:pt x="153913" y="226543"/>
                  <a:pt x="140082" y="204059"/>
                </a:cubicBezTo>
                <a:cubicBezTo>
                  <a:pt x="127971" y="181574"/>
                  <a:pt x="107225" y="162548"/>
                  <a:pt x="95114" y="162548"/>
                </a:cubicBezTo>
                <a:cubicBezTo>
                  <a:pt x="83003" y="162548"/>
                  <a:pt x="62257" y="159090"/>
                  <a:pt x="48426" y="155632"/>
                </a:cubicBezTo>
                <a:cubicBezTo>
                  <a:pt x="63976" y="107225"/>
                  <a:pt x="100291" y="70910"/>
                  <a:pt x="145259" y="51884"/>
                </a:cubicBezTo>
                <a:cubicBezTo>
                  <a:pt x="145259" y="53603"/>
                  <a:pt x="145259" y="53603"/>
                  <a:pt x="145259" y="53603"/>
                </a:cubicBezTo>
                <a:cubicBezTo>
                  <a:pt x="148717" y="67434"/>
                  <a:pt x="164286" y="86460"/>
                  <a:pt x="176397" y="96833"/>
                </a:cubicBezTo>
                <a:cubicBezTo>
                  <a:pt x="190228" y="107225"/>
                  <a:pt x="204059" y="124513"/>
                  <a:pt x="207516" y="136625"/>
                </a:cubicBezTo>
                <a:cubicBezTo>
                  <a:pt x="210974" y="146998"/>
                  <a:pt x="219627" y="160828"/>
                  <a:pt x="226543" y="167744"/>
                </a:cubicBezTo>
                <a:cubicBezTo>
                  <a:pt x="235177" y="172940"/>
                  <a:pt x="245569" y="166005"/>
                  <a:pt x="252485" y="152175"/>
                </a:cubicBezTo>
                <a:cubicBezTo>
                  <a:pt x="259400" y="138344"/>
                  <a:pt x="283604" y="121056"/>
                  <a:pt x="306088" y="114140"/>
                </a:cubicBezTo>
                <a:cubicBezTo>
                  <a:pt x="316461" y="110683"/>
                  <a:pt x="323376" y="105487"/>
                  <a:pt x="328572" y="98572"/>
                </a:cubicBezTo>
                <a:cubicBezTo>
                  <a:pt x="352776" y="127971"/>
                  <a:pt x="366606" y="164286"/>
                  <a:pt x="366606" y="204059"/>
                </a:cubicBezTo>
                <a:cubicBezTo>
                  <a:pt x="366606" y="290519"/>
                  <a:pt x="300892" y="359691"/>
                  <a:pt x="217889" y="366606"/>
                </a:cubicBezTo>
                <a:close/>
              </a:path>
            </a:pathLst>
          </a:custGeom>
          <a:solidFill>
            <a:srgbClr val="FFFFFF"/>
          </a:solidFill>
          <a:ln w="12700">
            <a:miter/>
          </a:ln>
        </p:spPr>
        <p:txBody>
          <a:bodyPr lIns="45719" rIns="45719" anchor="ctr"/>
          <a:lstStyle/>
          <a:p>
            <a:pPr algn="ctr"/>
            <a:endParaRPr/>
          </a:p>
        </p:txBody>
      </p:sp>
      <p:grpSp>
        <p:nvGrpSpPr>
          <p:cNvPr id="1003" name="成组"/>
          <p:cNvGrpSpPr/>
          <p:nvPr/>
        </p:nvGrpSpPr>
        <p:grpSpPr>
          <a:xfrm>
            <a:off x="1327376" y="4268837"/>
            <a:ext cx="3038258" cy="945304"/>
            <a:chOff x="0" y="0"/>
            <a:chExt cx="3038256" cy="945303"/>
          </a:xfrm>
        </p:grpSpPr>
        <p:sp>
          <p:nvSpPr>
            <p:cNvPr id="1001" name="The user can demonstrate on a projector or computer, or print the presentation and make it into a film to be used"/>
            <p:cNvSpPr txBox="1"/>
            <p:nvPr/>
          </p:nvSpPr>
          <p:spPr>
            <a:xfrm>
              <a:off x="0" y="409774"/>
              <a:ext cx="3038256" cy="5355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45719" tIns="45719" rIns="45719" bIns="45719" numCol="1" anchor="t">
              <a:spAutoFit/>
            </a:bodyPr>
            <a:lstStyle>
              <a:lvl1pPr lvl="0">
                <a:lnSpc>
                  <a:spcPct val="120000"/>
                </a:lnSpc>
                <a:defRPr sz="1200">
                  <a:solidFill>
                    <a:srgbClr val="80807F"/>
                  </a:solidFill>
                  <a:latin typeface="Century Gothic"/>
                  <a:ea typeface="Century Gothic"/>
                </a:defRPr>
              </a:lvl1pPr>
            </a:lstStyle>
            <a:p>
              <a:r>
                <a:rPr lang="en-US" altLang="zh-CN" dirty="0" smtClean="0"/>
                <a:t>Get </a:t>
              </a:r>
              <a:r>
                <a:rPr lang="en-US" altLang="zh-CN" dirty="0"/>
                <a:t>input, feedback and invite perspective.  </a:t>
              </a:r>
              <a:endParaRPr lang="en-US" altLang="zh-CN" dirty="0">
                <a:effectLst/>
              </a:endParaRPr>
            </a:p>
          </p:txBody>
        </p:sp>
        <p:sp>
          <p:nvSpPr>
            <p:cNvPr id="1002" name="标题文字添加"/>
            <p:cNvSpPr txBox="1"/>
            <p:nvPr/>
          </p:nvSpPr>
          <p:spPr>
            <a:xfrm>
              <a:off x="0" y="0"/>
              <a:ext cx="2241975" cy="4089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45719" tIns="45719" rIns="45719" bIns="45719" numCol="1" anchor="t">
              <a:spAutoFit/>
            </a:bodyPr>
            <a:lstStyle>
              <a:lvl1pPr lvl="0">
                <a:lnSpc>
                  <a:spcPct val="120000"/>
                </a:lnSpc>
                <a:defRPr b="1">
                  <a:solidFill>
                    <a:srgbClr val="595959"/>
                  </a:solidFill>
                  <a:latin typeface="Helvetica"/>
                  <a:ea typeface="Helvetica"/>
                </a:defRPr>
              </a:lvl1pPr>
            </a:lstStyle>
            <a:p>
              <a:pPr>
                <a:defRPr>
                  <a:latin typeface="Arial"/>
                  <a:ea typeface="Arial"/>
                </a:defRPr>
              </a:pPr>
              <a:r>
                <a:rPr lang="en-US" altLang="zh-CN" dirty="0" smtClean="0">
                  <a:latin typeface="Helvetica"/>
                  <a:ea typeface="Helvetica"/>
                </a:rPr>
                <a:t>Discussion</a:t>
              </a:r>
              <a:endParaRPr dirty="0">
                <a:latin typeface="Helvetica"/>
                <a:ea typeface="Helvetica"/>
              </a:endParaRPr>
            </a:p>
          </p:txBody>
        </p:sp>
      </p:grpSp>
      <p:grpSp>
        <p:nvGrpSpPr>
          <p:cNvPr id="1006" name="成组"/>
          <p:cNvGrpSpPr/>
          <p:nvPr/>
        </p:nvGrpSpPr>
        <p:grpSpPr>
          <a:xfrm>
            <a:off x="4587416" y="4268837"/>
            <a:ext cx="3038257" cy="1359071"/>
            <a:chOff x="0" y="0"/>
            <a:chExt cx="3038256" cy="1359070"/>
          </a:xfrm>
        </p:grpSpPr>
        <p:sp>
          <p:nvSpPr>
            <p:cNvPr id="1004" name="The user can demonstrate on a projector or computer, or print the presentation and make it into a film to be used"/>
            <p:cNvSpPr txBox="1"/>
            <p:nvPr/>
          </p:nvSpPr>
          <p:spPr>
            <a:xfrm>
              <a:off x="0" y="409774"/>
              <a:ext cx="3038256" cy="9492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45719" tIns="45719" rIns="45719" bIns="45719" numCol="1" anchor="t">
              <a:spAutoFit/>
            </a:bodyPr>
            <a:lstStyle>
              <a:lvl1pPr lvl="0">
                <a:lnSpc>
                  <a:spcPct val="120000"/>
                </a:lnSpc>
                <a:defRPr sz="1200">
                  <a:solidFill>
                    <a:srgbClr val="80807F"/>
                  </a:solidFill>
                  <a:latin typeface="Century Gothic"/>
                  <a:ea typeface="Century Gothic"/>
                </a:defRPr>
              </a:lvl1pPr>
            </a:lstStyle>
            <a:p>
              <a:r>
                <a:rPr lang="en-US" altLang="zh-CN" dirty="0"/>
                <a:t>P</a:t>
              </a:r>
              <a:r>
                <a:rPr lang="en-US" altLang="zh-CN" dirty="0" smtClean="0"/>
                <a:t>rovide </a:t>
              </a:r>
              <a:r>
                <a:rPr lang="en-US" altLang="zh-CN" dirty="0"/>
                <a:t>inputs that you can then evaluate as you decipher your final decisions that may influence your plan of action.</a:t>
              </a:r>
              <a:endParaRPr lang="en-US" altLang="zh-CN" dirty="0">
                <a:effectLst/>
              </a:endParaRPr>
            </a:p>
          </p:txBody>
        </p:sp>
        <p:sp>
          <p:nvSpPr>
            <p:cNvPr id="1005" name="标题文字添加"/>
            <p:cNvSpPr txBox="1"/>
            <p:nvPr/>
          </p:nvSpPr>
          <p:spPr>
            <a:xfrm>
              <a:off x="0" y="0"/>
              <a:ext cx="2241975" cy="4089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45719" tIns="45719" rIns="45719" bIns="45719" numCol="1" anchor="t">
              <a:spAutoFit/>
            </a:bodyPr>
            <a:lstStyle>
              <a:lvl1pPr lvl="0">
                <a:lnSpc>
                  <a:spcPct val="120000"/>
                </a:lnSpc>
                <a:defRPr b="1">
                  <a:solidFill>
                    <a:srgbClr val="595959"/>
                  </a:solidFill>
                  <a:latin typeface="Helvetica"/>
                  <a:ea typeface="Helvetica"/>
                </a:defRPr>
              </a:lvl1pPr>
            </a:lstStyle>
            <a:p>
              <a:pPr>
                <a:defRPr>
                  <a:latin typeface="Arial"/>
                  <a:ea typeface="Arial"/>
                </a:defRPr>
              </a:pPr>
              <a:r>
                <a:rPr lang="en-US" altLang="zh-CN" dirty="0" smtClean="0">
                  <a:latin typeface="Helvetica"/>
                  <a:ea typeface="Helvetica"/>
                </a:rPr>
                <a:t>Ideation</a:t>
              </a:r>
              <a:endParaRPr dirty="0">
                <a:latin typeface="Helvetica"/>
                <a:ea typeface="Helvetica"/>
              </a:endParaRPr>
            </a:p>
          </p:txBody>
        </p:sp>
      </p:grpSp>
      <p:grpSp>
        <p:nvGrpSpPr>
          <p:cNvPr id="1009" name="成组"/>
          <p:cNvGrpSpPr/>
          <p:nvPr/>
        </p:nvGrpSpPr>
        <p:grpSpPr>
          <a:xfrm>
            <a:off x="7825255" y="4268837"/>
            <a:ext cx="3038257" cy="945303"/>
            <a:chOff x="0" y="0"/>
            <a:chExt cx="3038256" cy="945302"/>
          </a:xfrm>
        </p:grpSpPr>
        <p:sp>
          <p:nvSpPr>
            <p:cNvPr id="1007" name="The user can demonstrate on a projector or computer, or print the presentation and make it into a film to be used"/>
            <p:cNvSpPr txBox="1"/>
            <p:nvPr/>
          </p:nvSpPr>
          <p:spPr>
            <a:xfrm>
              <a:off x="0" y="409774"/>
              <a:ext cx="3038256" cy="5355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45719" tIns="45719" rIns="45719" bIns="45719" numCol="1" anchor="t">
              <a:spAutoFit/>
            </a:bodyPr>
            <a:lstStyle>
              <a:lvl1pPr lvl="0">
                <a:lnSpc>
                  <a:spcPct val="120000"/>
                </a:lnSpc>
                <a:defRPr sz="1200">
                  <a:solidFill>
                    <a:srgbClr val="80807F"/>
                  </a:solidFill>
                  <a:latin typeface="Century Gothic"/>
                  <a:ea typeface="Century Gothic"/>
                </a:defRPr>
              </a:lvl1pPr>
            </a:lstStyle>
            <a:p>
              <a:r>
                <a:rPr lang="en-US" altLang="zh-CN" dirty="0"/>
                <a:t>C</a:t>
              </a:r>
              <a:r>
                <a:rPr lang="en-US" altLang="zh-CN" dirty="0" smtClean="0"/>
                <a:t>reate </a:t>
              </a:r>
              <a:r>
                <a:rPr lang="en-US" altLang="zh-CN" dirty="0"/>
                <a:t>and convert </a:t>
              </a:r>
              <a:r>
                <a:rPr lang="en-US" altLang="zh-CN" dirty="0" smtClean="0"/>
                <a:t>the </a:t>
              </a:r>
              <a:r>
                <a:rPr lang="en-US" altLang="zh-CN" dirty="0"/>
                <a:t>same conversations into meaningful </a:t>
              </a:r>
              <a:r>
                <a:rPr lang="en-US" altLang="zh-CN" dirty="0" smtClean="0"/>
                <a:t>research</a:t>
              </a:r>
              <a:r>
                <a:rPr lang="en-US" altLang="zh-CN" dirty="0"/>
                <a:t>.</a:t>
              </a:r>
              <a:endParaRPr lang="en-US" altLang="zh-CN" dirty="0">
                <a:effectLst/>
              </a:endParaRPr>
            </a:p>
          </p:txBody>
        </p:sp>
        <p:sp>
          <p:nvSpPr>
            <p:cNvPr id="1008" name="标题文字添加"/>
            <p:cNvSpPr txBox="1"/>
            <p:nvPr/>
          </p:nvSpPr>
          <p:spPr>
            <a:xfrm>
              <a:off x="0" y="0"/>
              <a:ext cx="2241975" cy="4089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45719" tIns="45719" rIns="45719" bIns="45719" numCol="1" anchor="t">
              <a:spAutoFit/>
            </a:bodyPr>
            <a:lstStyle>
              <a:lvl1pPr lvl="0">
                <a:lnSpc>
                  <a:spcPct val="120000"/>
                </a:lnSpc>
                <a:defRPr b="1">
                  <a:solidFill>
                    <a:srgbClr val="595959"/>
                  </a:solidFill>
                  <a:latin typeface="Helvetica"/>
                  <a:ea typeface="Helvetica"/>
                </a:defRPr>
              </a:lvl1pPr>
            </a:lstStyle>
            <a:p>
              <a:pPr>
                <a:defRPr>
                  <a:latin typeface="Arial"/>
                  <a:ea typeface="Arial"/>
                </a:defRPr>
              </a:pPr>
              <a:r>
                <a:rPr lang="en-US" altLang="zh-CN" dirty="0" smtClean="0">
                  <a:latin typeface="Helvetica"/>
                  <a:ea typeface="Helvetica"/>
                </a:rPr>
                <a:t>Transformation</a:t>
              </a:r>
              <a:endParaRPr dirty="0">
                <a:latin typeface="Helvetica"/>
                <a:ea typeface="Helvetica"/>
              </a:endParaRPr>
            </a:p>
          </p:txBody>
        </p:sp>
      </p:grpSp>
      <p:sp>
        <p:nvSpPr>
          <p:cNvPr id="1010" name="形状"/>
          <p:cNvSpPr/>
          <p:nvPr/>
        </p:nvSpPr>
        <p:spPr>
          <a:xfrm>
            <a:off x="-134022" y="2"/>
            <a:ext cx="5032668" cy="419101"/>
          </a:xfrm>
          <a:custGeom>
            <a:avLst/>
            <a:gdLst/>
            <a:ahLst/>
            <a:cxnLst/>
            <a:rect l="0" t="0" r="r" b="b"/>
            <a:pathLst>
              <a:path w="5032668" h="419101">
                <a:moveTo>
                  <a:pt x="104847" y="0"/>
                </a:moveTo>
                <a:lnTo>
                  <a:pt x="5032668" y="0"/>
                </a:lnTo>
                <a:lnTo>
                  <a:pt x="4927821" y="419101"/>
                </a:lnTo>
                <a:lnTo>
                  <a:pt x="0" y="419101"/>
                </a:lnTo>
                <a:close/>
              </a:path>
            </a:pathLst>
          </a:custGeom>
          <a:solidFill>
            <a:srgbClr val="323F4F"/>
          </a:solidFill>
          <a:ln w="12700"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017" name="成组"/>
          <p:cNvGrpSpPr/>
          <p:nvPr/>
        </p:nvGrpSpPr>
        <p:grpSpPr>
          <a:xfrm>
            <a:off x="-391195" y="-2"/>
            <a:ext cx="1417774" cy="723903"/>
            <a:chOff x="0" y="0"/>
            <a:chExt cx="1417773" cy="723901"/>
          </a:xfrm>
        </p:grpSpPr>
        <p:sp>
          <p:nvSpPr>
            <p:cNvPr id="1011" name="形状"/>
            <p:cNvSpPr/>
            <p:nvPr/>
          </p:nvSpPr>
          <p:spPr>
            <a:xfrm>
              <a:off x="525703" y="0"/>
              <a:ext cx="278919" cy="723902"/>
            </a:xfrm>
            <a:custGeom>
              <a:avLst/>
              <a:gdLst/>
              <a:ahLst/>
              <a:cxnLst/>
              <a:rect l="0" t="0" r="r" b="b"/>
              <a:pathLst>
                <a:path w="278919" h="723902">
                  <a:moveTo>
                    <a:pt x="180975" y="0"/>
                  </a:moveTo>
                  <a:lnTo>
                    <a:pt x="278919" y="0"/>
                  </a:lnTo>
                  <a:lnTo>
                    <a:pt x="97944" y="723902"/>
                  </a:lnTo>
                  <a:lnTo>
                    <a:pt x="0" y="723902"/>
                  </a:lnTo>
                  <a:close/>
                </a:path>
              </a:pathLst>
            </a:custGeom>
            <a:solidFill>
              <a:srgbClr val="FFC200"/>
            </a:solidFill>
            <a:ln>
              <a:noFill/>
            </a:ln>
          </p:spPr>
          <p:txBody>
            <a:bodyPr wrap="square" lIns="45719" tIns="45719" rIns="45719" bIns="45719" numCol="1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12" name="形状"/>
            <p:cNvSpPr/>
            <p:nvPr/>
          </p:nvSpPr>
          <p:spPr>
            <a:xfrm>
              <a:off x="678991" y="0"/>
              <a:ext cx="278919" cy="723902"/>
            </a:xfrm>
            <a:custGeom>
              <a:avLst/>
              <a:gdLst/>
              <a:ahLst/>
              <a:cxnLst/>
              <a:rect l="0" t="0" r="r" b="b"/>
              <a:pathLst>
                <a:path w="278919" h="723902">
                  <a:moveTo>
                    <a:pt x="180975" y="0"/>
                  </a:moveTo>
                  <a:lnTo>
                    <a:pt x="278919" y="0"/>
                  </a:lnTo>
                  <a:lnTo>
                    <a:pt x="97944" y="723902"/>
                  </a:lnTo>
                  <a:lnTo>
                    <a:pt x="0" y="723902"/>
                  </a:lnTo>
                  <a:close/>
                </a:path>
              </a:pathLst>
            </a:custGeom>
            <a:solidFill>
              <a:srgbClr val="FFC200"/>
            </a:solidFill>
            <a:ln>
              <a:noFill/>
            </a:ln>
          </p:spPr>
          <p:txBody>
            <a:bodyPr wrap="square" lIns="45719" tIns="45719" rIns="45719" bIns="45719" numCol="1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13" name="形状"/>
            <p:cNvSpPr/>
            <p:nvPr/>
          </p:nvSpPr>
          <p:spPr>
            <a:xfrm>
              <a:off x="832279" y="0"/>
              <a:ext cx="278919" cy="723902"/>
            </a:xfrm>
            <a:custGeom>
              <a:avLst/>
              <a:gdLst/>
              <a:ahLst/>
              <a:cxnLst/>
              <a:rect l="0" t="0" r="r" b="b"/>
              <a:pathLst>
                <a:path w="278919" h="723902">
                  <a:moveTo>
                    <a:pt x="180975" y="0"/>
                  </a:moveTo>
                  <a:lnTo>
                    <a:pt x="278919" y="0"/>
                  </a:lnTo>
                  <a:lnTo>
                    <a:pt x="97944" y="723902"/>
                  </a:lnTo>
                  <a:lnTo>
                    <a:pt x="0" y="723902"/>
                  </a:lnTo>
                  <a:close/>
                </a:path>
              </a:pathLst>
            </a:custGeom>
            <a:solidFill>
              <a:srgbClr val="FFC200"/>
            </a:solidFill>
            <a:ln>
              <a:noFill/>
            </a:ln>
          </p:spPr>
          <p:txBody>
            <a:bodyPr wrap="square" lIns="45719" tIns="45719" rIns="45719" bIns="45719" numCol="1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14" name="形状"/>
            <p:cNvSpPr/>
            <p:nvPr/>
          </p:nvSpPr>
          <p:spPr>
            <a:xfrm>
              <a:off x="985567" y="0"/>
              <a:ext cx="278919" cy="723902"/>
            </a:xfrm>
            <a:custGeom>
              <a:avLst/>
              <a:gdLst/>
              <a:ahLst/>
              <a:cxnLst/>
              <a:rect l="0" t="0" r="r" b="b"/>
              <a:pathLst>
                <a:path w="278919" h="723902">
                  <a:moveTo>
                    <a:pt x="180975" y="0"/>
                  </a:moveTo>
                  <a:lnTo>
                    <a:pt x="278919" y="0"/>
                  </a:lnTo>
                  <a:lnTo>
                    <a:pt x="97944" y="723902"/>
                  </a:lnTo>
                  <a:lnTo>
                    <a:pt x="0" y="723902"/>
                  </a:lnTo>
                  <a:close/>
                </a:path>
              </a:pathLst>
            </a:custGeom>
            <a:solidFill>
              <a:srgbClr val="FFC200"/>
            </a:solidFill>
            <a:ln>
              <a:noFill/>
            </a:ln>
          </p:spPr>
          <p:txBody>
            <a:bodyPr wrap="square" lIns="45719" tIns="45719" rIns="45719" bIns="45719" numCol="1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15" name="形状"/>
            <p:cNvSpPr/>
            <p:nvPr/>
          </p:nvSpPr>
          <p:spPr>
            <a:xfrm>
              <a:off x="1138856" y="0"/>
              <a:ext cx="278919" cy="723902"/>
            </a:xfrm>
            <a:custGeom>
              <a:avLst/>
              <a:gdLst/>
              <a:ahLst/>
              <a:cxnLst/>
              <a:rect l="0" t="0" r="r" b="b"/>
              <a:pathLst>
                <a:path w="278919" h="723902">
                  <a:moveTo>
                    <a:pt x="180975" y="0"/>
                  </a:moveTo>
                  <a:lnTo>
                    <a:pt x="278919" y="0"/>
                  </a:lnTo>
                  <a:lnTo>
                    <a:pt x="97944" y="723902"/>
                  </a:lnTo>
                  <a:lnTo>
                    <a:pt x="0" y="723902"/>
                  </a:lnTo>
                  <a:close/>
                </a:path>
              </a:pathLst>
            </a:custGeom>
            <a:solidFill>
              <a:srgbClr val="FFC200"/>
            </a:solidFill>
            <a:ln>
              <a:noFill/>
            </a:ln>
          </p:spPr>
          <p:txBody>
            <a:bodyPr wrap="square" lIns="45719" tIns="45719" rIns="45719" bIns="45719" numCol="1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16" name="形状"/>
            <p:cNvSpPr/>
            <p:nvPr/>
          </p:nvSpPr>
          <p:spPr>
            <a:xfrm>
              <a:off x="0" y="-1"/>
              <a:ext cx="651334" cy="723903"/>
            </a:xfrm>
            <a:custGeom>
              <a:avLst/>
              <a:gdLst/>
              <a:ahLst/>
              <a:cxnLst/>
              <a:rect l="0" t="0" r="r" b="b"/>
              <a:pathLst>
                <a:path w="651334" h="723903">
                  <a:moveTo>
                    <a:pt x="180986" y="0"/>
                  </a:moveTo>
                  <a:lnTo>
                    <a:pt x="651334" y="0"/>
                  </a:lnTo>
                  <a:lnTo>
                    <a:pt x="470348" y="723903"/>
                  </a:lnTo>
                  <a:lnTo>
                    <a:pt x="0" y="723903"/>
                  </a:lnTo>
                  <a:close/>
                </a:path>
              </a:pathLst>
            </a:custGeom>
            <a:solidFill>
              <a:srgbClr val="FFC200"/>
            </a:solidFill>
            <a:ln>
              <a:noFill/>
            </a:ln>
          </p:spPr>
          <p:txBody>
            <a:bodyPr wrap="square" lIns="45719" tIns="45719" rIns="45719" bIns="45719" numCol="1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018" name="线条"/>
          <p:cNvSpPr/>
          <p:nvPr/>
        </p:nvSpPr>
        <p:spPr>
          <a:xfrm>
            <a:off x="1026579" y="549329"/>
            <a:ext cx="11165421" cy="1"/>
          </a:xfrm>
          <a:prstGeom prst="line">
            <a:avLst/>
          </a:prstGeom>
          <a:ln w="28575">
            <a:solidFill>
              <a:srgbClr val="323F4F"/>
            </a:solidFill>
            <a:miter/>
          </a:ln>
        </p:spPr>
        <p:txBody>
          <a:bodyPr lIns="0" tIns="0" rIns="0" bIns="0"/>
          <a:lstStyle/>
          <a:p>
            <a:pPr>
              <a:defRPr sz="1200">
                <a:latin typeface="Helvetica"/>
                <a:ea typeface="Helvetica"/>
              </a:defRPr>
            </a:pPr>
            <a:endParaRPr/>
          </a:p>
        </p:txBody>
      </p:sp>
      <p:sp>
        <p:nvSpPr>
          <p:cNvPr id="1019" name="标题文字添加"/>
          <p:cNvSpPr txBox="1"/>
          <p:nvPr/>
        </p:nvSpPr>
        <p:spPr>
          <a:xfrm>
            <a:off x="360064" y="718451"/>
            <a:ext cx="4641653" cy="584775"/>
          </a:xfrm>
          <a:prstGeom prst="rect">
            <a:avLst/>
          </a:prstGeom>
          <a:ln w="12700">
            <a:miter/>
          </a:ln>
        </p:spPr>
        <p:txBody>
          <a:bodyPr wrap="none" lIns="45719" rIns="45719">
            <a:spAutoFit/>
          </a:bodyPr>
          <a:lstStyle>
            <a:lvl1pPr lvl="0" algn="ctr">
              <a:defRPr sz="3200" b="1">
                <a:solidFill>
                  <a:srgbClr val="44546A"/>
                </a:solidFill>
                <a:latin typeface="Helvetica"/>
                <a:ea typeface="Helvetica"/>
              </a:defRPr>
            </a:lvl1pPr>
          </a:lstStyle>
          <a:p>
            <a:pPr>
              <a:defRPr>
                <a:latin typeface="Century Gothic"/>
                <a:ea typeface="Century Gothic"/>
              </a:defRPr>
            </a:pPr>
            <a:r>
              <a:rPr lang="en-US" altLang="zh-CN" dirty="0"/>
              <a:t>Drive More </a:t>
            </a:r>
            <a:r>
              <a:rPr lang="en-US" altLang="zh-CN" dirty="0" smtClean="0"/>
              <a:t>Performance</a:t>
            </a:r>
            <a:endParaRPr lang="en-US" altLang="zh-CN" dirty="0"/>
          </a:p>
        </p:txBody>
      </p:sp>
      <p:sp>
        <p:nvSpPr>
          <p:cNvPr id="1020" name="The user can demonstrate on a projector or computer, or print the presentation and make it into a film to be used"/>
          <p:cNvSpPr txBox="1"/>
          <p:nvPr/>
        </p:nvSpPr>
        <p:spPr>
          <a:xfrm>
            <a:off x="5234933" y="1000226"/>
            <a:ext cx="5080001" cy="246221"/>
          </a:xfrm>
          <a:prstGeom prst="rect">
            <a:avLst/>
          </a:prstGeom>
          <a:ln w="12700">
            <a:miter/>
          </a:ln>
        </p:spPr>
        <p:txBody>
          <a:bodyPr lIns="45719" rIns="45719">
            <a:spAutoFit/>
          </a:bodyPr>
          <a:lstStyle>
            <a:lvl1pPr lvl="0">
              <a:defRPr sz="1000">
                <a:solidFill>
                  <a:srgbClr val="A6A6A6"/>
                </a:solidFill>
                <a:latin typeface="Century Gothic"/>
                <a:ea typeface="Century Gothic"/>
              </a:defRPr>
            </a:lvl1pPr>
          </a:lstStyle>
          <a:p>
            <a:r>
              <a:rPr lang="en-US" altLang="zh-CN" dirty="0"/>
              <a:t>Your performance at work begins to decrease when your voice is not heard.</a:t>
            </a:r>
            <a:endParaRPr lang="en-US" altLang="zh-CN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成组"/>
          <p:cNvGrpSpPr/>
          <p:nvPr/>
        </p:nvGrpSpPr>
        <p:grpSpPr>
          <a:xfrm>
            <a:off x="7825822" y="1616765"/>
            <a:ext cx="2537379" cy="2535455"/>
            <a:chOff x="-1" y="-1"/>
            <a:chExt cx="2537378" cy="2535454"/>
          </a:xfrm>
        </p:grpSpPr>
        <p:sp>
          <p:nvSpPr>
            <p:cNvPr id="366" name="圆形"/>
            <p:cNvSpPr/>
            <p:nvPr/>
          </p:nvSpPr>
          <p:spPr>
            <a:xfrm>
              <a:off x="-1" y="-1"/>
              <a:ext cx="2537378" cy="2535454"/>
            </a:xfrm>
            <a:prstGeom prst="ellipse">
              <a:avLst/>
            </a:prstGeom>
            <a:noFill/>
            <a:ln w="3175" cap="flat">
              <a:solidFill>
                <a:srgbClr val="323F4F"/>
              </a:solidFill>
              <a:prstDash val="solid"/>
              <a:miter/>
            </a:ln>
          </p:spPr>
          <p:txBody>
            <a:bodyPr wrap="square" lIns="45719" tIns="45719" rIns="45719" bIns="45719" numCol="1" anchor="ctr"/>
            <a:lstStyle/>
            <a:p>
              <a:pPr algn="ctr">
                <a:defRPr>
                  <a:solidFill>
                    <a:srgbClr val="595959"/>
                  </a:solidFill>
                </a:defRPr>
              </a:pPr>
              <a:endParaRPr/>
            </a:p>
          </p:txBody>
        </p:sp>
        <p:sp>
          <p:nvSpPr>
            <p:cNvPr id="367" name="01"/>
            <p:cNvSpPr txBox="1"/>
            <p:nvPr/>
          </p:nvSpPr>
          <p:spPr>
            <a:xfrm>
              <a:off x="761999" y="375434"/>
              <a:ext cx="1002046" cy="103124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45719" tIns="45719" rIns="45719" bIns="45719" numCol="1" anchor="t">
              <a:spAutoFit/>
            </a:bodyPr>
            <a:lstStyle>
              <a:lvl1pPr lvl="0">
                <a:defRPr sz="5300">
                  <a:solidFill>
                    <a:srgbClr val="323F4F"/>
                  </a:solidFill>
                  <a:latin typeface="Arial Black"/>
                  <a:ea typeface="Arial Black"/>
                </a:defRPr>
              </a:lvl1pPr>
            </a:lstStyle>
            <a:p>
              <a:r>
                <a:t>01</a:t>
              </a:r>
            </a:p>
          </p:txBody>
        </p:sp>
        <p:sp>
          <p:nvSpPr>
            <p:cNvPr id="368" name="this is a dummy text. enter your own text here. this is a sample text."/>
            <p:cNvSpPr txBox="1"/>
            <p:nvPr/>
          </p:nvSpPr>
          <p:spPr>
            <a:xfrm>
              <a:off x="410485" y="1510477"/>
              <a:ext cx="1859757" cy="2462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45719" tIns="45719" rIns="45719" bIns="45719" numCol="1" anchor="t">
              <a:spAutoFit/>
            </a:bodyPr>
            <a:lstStyle>
              <a:lvl1pPr lvl="0" algn="ctr">
                <a:defRPr sz="1000">
                  <a:solidFill>
                    <a:srgbClr val="595959"/>
                  </a:solidFill>
                </a:defRPr>
              </a:lvl1pPr>
            </a:lstStyle>
            <a:p>
              <a:endParaRPr dirty="0"/>
            </a:p>
          </p:txBody>
        </p:sp>
        <p:sp>
          <p:nvSpPr>
            <p:cNvPr id="369" name="Add Title In Here"/>
            <p:cNvSpPr txBox="1"/>
            <p:nvPr/>
          </p:nvSpPr>
          <p:spPr>
            <a:xfrm>
              <a:off x="178912" y="1237399"/>
              <a:ext cx="2168219" cy="33855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45719" tIns="45719" rIns="45719" bIns="45719" numCol="1" anchor="t">
              <a:spAutoFit/>
            </a:bodyPr>
            <a:lstStyle>
              <a:lvl1pPr lvl="0">
                <a:defRPr b="1">
                  <a:solidFill>
                    <a:srgbClr val="595959"/>
                  </a:solidFill>
                </a:defRPr>
              </a:lvl1pPr>
            </a:lstStyle>
            <a:p>
              <a:r>
                <a:rPr lang="en-US" altLang="zh-CN" sz="1600" dirty="0" smtClean="0"/>
                <a:t>C</a:t>
              </a:r>
              <a:r>
                <a:rPr lang="en-US" sz="1600" dirty="0" smtClean="0"/>
                <a:t>ultivates </a:t>
              </a:r>
              <a:r>
                <a:rPr lang="en-US" altLang="zh-CN" sz="1600" dirty="0" smtClean="0"/>
                <a:t>I</a:t>
              </a:r>
              <a:r>
                <a:rPr lang="en-US" sz="1600" dirty="0" smtClean="0"/>
                <a:t>nnovation</a:t>
              </a:r>
              <a:endParaRPr sz="1600" dirty="0"/>
            </a:p>
          </p:txBody>
        </p:sp>
      </p:grpSp>
      <p:grpSp>
        <p:nvGrpSpPr>
          <p:cNvPr id="376" name="成组"/>
          <p:cNvGrpSpPr/>
          <p:nvPr/>
        </p:nvGrpSpPr>
        <p:grpSpPr>
          <a:xfrm>
            <a:off x="7291916" y="3820540"/>
            <a:ext cx="2298702" cy="2298701"/>
            <a:chOff x="0" y="0"/>
            <a:chExt cx="2298701" cy="2298700"/>
          </a:xfrm>
        </p:grpSpPr>
        <p:sp>
          <p:nvSpPr>
            <p:cNvPr id="371" name="圆形"/>
            <p:cNvSpPr/>
            <p:nvPr/>
          </p:nvSpPr>
          <p:spPr>
            <a:xfrm>
              <a:off x="0" y="0"/>
              <a:ext cx="2298701" cy="2298700"/>
            </a:xfrm>
            <a:prstGeom prst="ellipse">
              <a:avLst/>
            </a:prstGeom>
            <a:noFill/>
            <a:ln w="3175" cap="flat">
              <a:solidFill>
                <a:srgbClr val="323F4F">
                  <a:alpha val="89000"/>
                </a:srgbClr>
              </a:solidFill>
              <a:prstDash val="solid"/>
              <a:miter/>
            </a:ln>
          </p:spPr>
          <p:txBody>
            <a:bodyPr wrap="square" lIns="45719" tIns="45719" rIns="45719" bIns="45719" numCol="1" anchor="ctr"/>
            <a:lstStyle/>
            <a:p>
              <a:pPr algn="ctr">
                <a:defRPr>
                  <a:solidFill>
                    <a:srgbClr val="595959"/>
                  </a:solidFill>
                </a:defRPr>
              </a:pPr>
              <a:endParaRPr/>
            </a:p>
          </p:txBody>
        </p:sp>
        <p:grpSp>
          <p:nvGrpSpPr>
            <p:cNvPr id="375" name="成组"/>
            <p:cNvGrpSpPr/>
            <p:nvPr/>
          </p:nvGrpSpPr>
          <p:grpSpPr>
            <a:xfrm>
              <a:off x="107523" y="330201"/>
              <a:ext cx="2052803" cy="1175831"/>
              <a:chOff x="-84887" y="0"/>
              <a:chExt cx="2052801" cy="1175829"/>
            </a:xfrm>
          </p:grpSpPr>
          <p:sp>
            <p:nvSpPr>
              <p:cNvPr id="372" name="02"/>
              <p:cNvSpPr txBox="1"/>
              <p:nvPr/>
            </p:nvSpPr>
            <p:spPr>
              <a:xfrm>
                <a:off x="423538" y="0"/>
                <a:ext cx="815689" cy="8407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45719" tIns="45719" rIns="45719" bIns="45719" numCol="1" anchor="t">
                <a:spAutoFit/>
              </a:bodyPr>
              <a:lstStyle>
                <a:lvl1pPr lvl="0">
                  <a:defRPr sz="4200">
                    <a:solidFill>
                      <a:srgbClr val="323F4F"/>
                    </a:solidFill>
                    <a:latin typeface="Arial Black"/>
                    <a:ea typeface="Arial Black"/>
                  </a:defRPr>
                </a:lvl1pPr>
              </a:lstStyle>
              <a:p>
                <a:r>
                  <a:rPr dirty="0"/>
                  <a:t>02</a:t>
                </a:r>
              </a:p>
            </p:txBody>
          </p:sp>
          <p:sp>
            <p:nvSpPr>
              <p:cNvPr id="373" name="this is a dummy text. enter your own text here. this is a sample text."/>
              <p:cNvSpPr txBox="1"/>
              <p:nvPr/>
            </p:nvSpPr>
            <p:spPr>
              <a:xfrm>
                <a:off x="17486" y="929611"/>
                <a:ext cx="1858114" cy="2462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45719" tIns="45719" rIns="45719" bIns="45719" numCol="1" anchor="t">
                <a:spAutoFit/>
              </a:bodyPr>
              <a:lstStyle>
                <a:lvl1pPr lvl="0" algn="ctr">
                  <a:defRPr sz="1000">
                    <a:solidFill>
                      <a:srgbClr val="595959"/>
                    </a:solidFill>
                  </a:defRPr>
                </a:lvl1pPr>
              </a:lstStyle>
              <a:p>
                <a:endParaRPr dirty="0"/>
              </a:p>
            </p:txBody>
          </p:sp>
          <p:sp>
            <p:nvSpPr>
              <p:cNvPr id="374" name="Add Title In Here"/>
              <p:cNvSpPr txBox="1"/>
              <p:nvPr/>
            </p:nvSpPr>
            <p:spPr>
              <a:xfrm>
                <a:off x="-84887" y="808401"/>
                <a:ext cx="2052801" cy="276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45719" tIns="45719" rIns="45719" bIns="45719" numCol="1" anchor="t">
                <a:spAutoFit/>
              </a:bodyPr>
              <a:lstStyle>
                <a:lvl1pPr lvl="0">
                  <a:defRPr sz="1600" b="1">
                    <a:solidFill>
                      <a:srgbClr val="595959"/>
                    </a:solidFill>
                  </a:defRPr>
                </a:lvl1pPr>
              </a:lstStyle>
              <a:p>
                <a:r>
                  <a:rPr lang="en-US" altLang="zh-CN" sz="1200" dirty="0" smtClean="0"/>
                  <a:t>Challenges the Status </a:t>
                </a:r>
                <a:r>
                  <a:rPr lang="en-US" altLang="zh-CN" sz="1200" dirty="0"/>
                  <a:t>Q</a:t>
                </a:r>
                <a:r>
                  <a:rPr lang="en-US" altLang="zh-CN" sz="1200" dirty="0" smtClean="0"/>
                  <a:t>uo</a:t>
                </a:r>
                <a:endParaRPr sz="1200" dirty="0"/>
              </a:p>
            </p:txBody>
          </p:sp>
        </p:grpSp>
      </p:grpSp>
      <p:grpSp>
        <p:nvGrpSpPr>
          <p:cNvPr id="381" name="成组"/>
          <p:cNvGrpSpPr/>
          <p:nvPr/>
        </p:nvGrpSpPr>
        <p:grpSpPr>
          <a:xfrm>
            <a:off x="6170076" y="2290187"/>
            <a:ext cx="1805528" cy="1805527"/>
            <a:chOff x="0" y="0"/>
            <a:chExt cx="1805526" cy="1805526"/>
          </a:xfrm>
        </p:grpSpPr>
        <p:sp>
          <p:nvSpPr>
            <p:cNvPr id="377" name="圆形"/>
            <p:cNvSpPr/>
            <p:nvPr/>
          </p:nvSpPr>
          <p:spPr>
            <a:xfrm>
              <a:off x="0" y="0"/>
              <a:ext cx="1805526" cy="1805526"/>
            </a:xfrm>
            <a:prstGeom prst="ellipse">
              <a:avLst/>
            </a:prstGeom>
            <a:noFill/>
            <a:ln w="3175" cap="flat">
              <a:solidFill>
                <a:srgbClr val="FFC200"/>
              </a:solidFill>
              <a:prstDash val="solid"/>
              <a:miter/>
            </a:ln>
          </p:spPr>
          <p:txBody>
            <a:bodyPr wrap="square" lIns="45719" tIns="45719" rIns="45719" bIns="45719" numCol="1" anchor="ctr"/>
            <a:lstStyle/>
            <a:p>
              <a:pPr algn="ctr">
                <a:defRPr>
                  <a:solidFill>
                    <a:srgbClr val="595959"/>
                  </a:solidFill>
                </a:defRPr>
              </a:pPr>
              <a:endParaRPr/>
            </a:p>
          </p:txBody>
        </p:sp>
        <p:grpSp>
          <p:nvGrpSpPr>
            <p:cNvPr id="380" name="成组"/>
            <p:cNvGrpSpPr/>
            <p:nvPr/>
          </p:nvGrpSpPr>
          <p:grpSpPr>
            <a:xfrm>
              <a:off x="285464" y="387352"/>
              <a:ext cx="1276950" cy="885287"/>
              <a:chOff x="0" y="0"/>
              <a:chExt cx="1276949" cy="885285"/>
            </a:xfrm>
          </p:grpSpPr>
          <p:sp>
            <p:nvSpPr>
              <p:cNvPr id="378" name="03"/>
              <p:cNvSpPr txBox="1"/>
              <p:nvPr/>
            </p:nvSpPr>
            <p:spPr>
              <a:xfrm>
                <a:off x="118826" y="0"/>
                <a:ext cx="815688" cy="8407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45719" tIns="45719" rIns="45719" bIns="45719" numCol="1" anchor="t">
                <a:spAutoFit/>
              </a:bodyPr>
              <a:lstStyle>
                <a:lvl1pPr lvl="0">
                  <a:defRPr sz="4200">
                    <a:solidFill>
                      <a:srgbClr val="FFC200"/>
                    </a:solidFill>
                    <a:latin typeface="Arial Black"/>
                    <a:ea typeface="Arial Black"/>
                  </a:defRPr>
                </a:lvl1pPr>
              </a:lstStyle>
              <a:p>
                <a:r>
                  <a:t>03</a:t>
                </a:r>
              </a:p>
            </p:txBody>
          </p:sp>
          <p:sp>
            <p:nvSpPr>
              <p:cNvPr id="379" name="Add Title In Here"/>
              <p:cNvSpPr txBox="1"/>
              <p:nvPr/>
            </p:nvSpPr>
            <p:spPr>
              <a:xfrm>
                <a:off x="0" y="639067"/>
                <a:ext cx="1276949" cy="2462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45719" tIns="45719" rIns="45719" bIns="45719" numCol="1" anchor="t">
                <a:spAutoFit/>
              </a:bodyPr>
              <a:lstStyle>
                <a:lvl1pPr lvl="0">
                  <a:defRPr sz="1000">
                    <a:solidFill>
                      <a:srgbClr val="595959"/>
                    </a:solidFill>
                  </a:defRPr>
                </a:lvl1pPr>
              </a:lstStyle>
              <a:p>
                <a:r>
                  <a:rPr lang="en-US" altLang="zh-CN" b="1" dirty="0" smtClean="0"/>
                  <a:t>Provide Leadership</a:t>
                </a:r>
                <a:endParaRPr b="1" dirty="0"/>
              </a:p>
            </p:txBody>
          </p:sp>
        </p:grpSp>
      </p:grpSp>
      <p:grpSp>
        <p:nvGrpSpPr>
          <p:cNvPr id="386" name="成组"/>
          <p:cNvGrpSpPr/>
          <p:nvPr/>
        </p:nvGrpSpPr>
        <p:grpSpPr>
          <a:xfrm>
            <a:off x="9429750" y="4584658"/>
            <a:ext cx="1593852" cy="1593852"/>
            <a:chOff x="0" y="0"/>
            <a:chExt cx="1593851" cy="1593851"/>
          </a:xfrm>
        </p:grpSpPr>
        <p:sp>
          <p:nvSpPr>
            <p:cNvPr id="382" name="圆形"/>
            <p:cNvSpPr/>
            <p:nvPr/>
          </p:nvSpPr>
          <p:spPr>
            <a:xfrm>
              <a:off x="0" y="0"/>
              <a:ext cx="1593851" cy="1593851"/>
            </a:xfrm>
            <a:prstGeom prst="ellipse">
              <a:avLst/>
            </a:prstGeom>
            <a:noFill/>
            <a:ln w="3175" cap="flat">
              <a:solidFill>
                <a:srgbClr val="FFC200">
                  <a:alpha val="80000"/>
                </a:srgbClr>
              </a:solidFill>
              <a:prstDash val="solid"/>
              <a:miter/>
            </a:ln>
          </p:spPr>
          <p:txBody>
            <a:bodyPr wrap="square" lIns="45719" tIns="45719" rIns="45719" bIns="45719" numCol="1" anchor="ctr"/>
            <a:lstStyle/>
            <a:p>
              <a:pPr algn="ctr">
                <a:defRPr>
                  <a:solidFill>
                    <a:srgbClr val="595959"/>
                  </a:solidFill>
                </a:defRPr>
              </a:pPr>
              <a:endParaRPr/>
            </a:p>
          </p:txBody>
        </p:sp>
        <p:grpSp>
          <p:nvGrpSpPr>
            <p:cNvPr id="385" name="成组"/>
            <p:cNvGrpSpPr/>
            <p:nvPr/>
          </p:nvGrpSpPr>
          <p:grpSpPr>
            <a:xfrm>
              <a:off x="357715" y="264582"/>
              <a:ext cx="870096" cy="804051"/>
              <a:chOff x="169934" y="0"/>
              <a:chExt cx="870095" cy="804049"/>
            </a:xfrm>
          </p:grpSpPr>
          <p:sp>
            <p:nvSpPr>
              <p:cNvPr id="383" name="04"/>
              <p:cNvSpPr txBox="1"/>
              <p:nvPr/>
            </p:nvSpPr>
            <p:spPr>
              <a:xfrm>
                <a:off x="169934" y="0"/>
                <a:ext cx="730980" cy="751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45719" tIns="45719" rIns="45719" bIns="45719" numCol="1" anchor="t">
                <a:spAutoFit/>
              </a:bodyPr>
              <a:lstStyle>
                <a:lvl1pPr lvl="0">
                  <a:defRPr sz="3700">
                    <a:solidFill>
                      <a:srgbClr val="FFC200"/>
                    </a:solidFill>
                    <a:latin typeface="Arial Black"/>
                    <a:ea typeface="Arial Black"/>
                  </a:defRPr>
                </a:lvl1pPr>
              </a:lstStyle>
              <a:p>
                <a:r>
                  <a:t>04</a:t>
                </a:r>
              </a:p>
            </p:txBody>
          </p:sp>
          <p:sp>
            <p:nvSpPr>
              <p:cNvPr id="384" name="Add Title In Here"/>
              <p:cNvSpPr txBox="1"/>
              <p:nvPr/>
            </p:nvSpPr>
            <p:spPr>
              <a:xfrm>
                <a:off x="178259" y="527053"/>
                <a:ext cx="861770" cy="276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45719" tIns="45719" rIns="45719" bIns="45719" numCol="1" anchor="t">
                <a:spAutoFit/>
              </a:bodyPr>
              <a:lstStyle>
                <a:lvl1pPr lvl="0">
                  <a:defRPr sz="1000">
                    <a:solidFill>
                      <a:srgbClr val="595959"/>
                    </a:solidFill>
                  </a:defRPr>
                </a:lvl1pPr>
              </a:lstStyle>
              <a:p>
                <a:r>
                  <a:rPr lang="en-US" altLang="zh-CN" sz="1200" b="1" dirty="0" smtClean="0"/>
                  <a:t>Earn Trust</a:t>
                </a:r>
                <a:endParaRPr sz="1200" b="1" dirty="0"/>
              </a:p>
            </p:txBody>
          </p:sp>
        </p:grpSp>
      </p:grpSp>
      <p:grpSp>
        <p:nvGrpSpPr>
          <p:cNvPr id="390" name="成组"/>
          <p:cNvGrpSpPr/>
          <p:nvPr/>
        </p:nvGrpSpPr>
        <p:grpSpPr>
          <a:xfrm>
            <a:off x="3135844" y="1901546"/>
            <a:ext cx="1183218" cy="1094317"/>
            <a:chOff x="0" y="0"/>
            <a:chExt cx="1183217" cy="1094315"/>
          </a:xfrm>
        </p:grpSpPr>
        <p:sp>
          <p:nvSpPr>
            <p:cNvPr id="387" name="形状"/>
            <p:cNvSpPr/>
            <p:nvPr/>
          </p:nvSpPr>
          <p:spPr>
            <a:xfrm>
              <a:off x="2117" y="-1"/>
              <a:ext cx="1181101" cy="1087968"/>
            </a:xfrm>
            <a:custGeom>
              <a:avLst/>
              <a:gdLst/>
              <a:ahLst/>
              <a:cxnLst/>
              <a:rect l="0" t="0" r="r" b="b"/>
              <a:pathLst>
                <a:path w="1181101" h="1087968">
                  <a:moveTo>
                    <a:pt x="279418" y="1087968"/>
                  </a:moveTo>
                  <a:lnTo>
                    <a:pt x="1176891" y="670964"/>
                  </a:lnTo>
                  <a:lnTo>
                    <a:pt x="1181101" y="668848"/>
                  </a:lnTo>
                  <a:lnTo>
                    <a:pt x="0" y="0"/>
                  </a:lnTo>
                  <a:lnTo>
                    <a:pt x="279418" y="1087968"/>
                  </a:lnTo>
                  <a:close/>
                  <a:moveTo>
                    <a:pt x="283628" y="1081622"/>
                  </a:moveTo>
                  <a:lnTo>
                    <a:pt x="6343" y="8462"/>
                  </a:lnTo>
                  <a:lnTo>
                    <a:pt x="1170493" y="668848"/>
                  </a:lnTo>
                  <a:lnTo>
                    <a:pt x="283628" y="1081622"/>
                  </a:lnTo>
                  <a:close/>
                </a:path>
              </a:pathLst>
            </a:custGeom>
            <a:solidFill>
              <a:srgbClr val="323F4F"/>
            </a:solidFill>
            <a:ln>
              <a:noFill/>
            </a:ln>
          </p:spPr>
          <p:txBody>
            <a:bodyPr wrap="square" lIns="45719" tIns="45719" rIns="45719" bIns="45719" numCol="1" anchor="ctr"/>
            <a:lstStyle/>
            <a:p>
              <a:endParaRPr/>
            </a:p>
          </p:txBody>
        </p:sp>
        <p:sp>
          <p:nvSpPr>
            <p:cNvPr id="388" name="形状"/>
            <p:cNvSpPr/>
            <p:nvPr/>
          </p:nvSpPr>
          <p:spPr>
            <a:xfrm>
              <a:off x="268817" y="666749"/>
              <a:ext cx="910167" cy="427567"/>
            </a:xfrm>
            <a:custGeom>
              <a:avLst/>
              <a:gdLst/>
              <a:ahLst/>
              <a:cxnLst/>
              <a:rect l="0" t="0" r="r" b="b"/>
              <a:pathLst>
                <a:path w="910167" h="427567">
                  <a:moveTo>
                    <a:pt x="234958" y="232826"/>
                  </a:moveTo>
                  <a:lnTo>
                    <a:pt x="0" y="427567"/>
                  </a:lnTo>
                  <a:lnTo>
                    <a:pt x="910167" y="4236"/>
                  </a:lnTo>
                  <a:lnTo>
                    <a:pt x="908060" y="0"/>
                  </a:lnTo>
                  <a:lnTo>
                    <a:pt x="234958" y="232826"/>
                  </a:lnTo>
                  <a:close/>
                  <a:moveTo>
                    <a:pt x="29623" y="408524"/>
                  </a:moveTo>
                  <a:lnTo>
                    <a:pt x="237065" y="237062"/>
                  </a:lnTo>
                  <a:lnTo>
                    <a:pt x="865712" y="19043"/>
                  </a:lnTo>
                  <a:lnTo>
                    <a:pt x="29623" y="408524"/>
                  </a:lnTo>
                  <a:close/>
                </a:path>
              </a:pathLst>
            </a:custGeom>
            <a:solidFill>
              <a:srgbClr val="323F4F"/>
            </a:solidFill>
            <a:ln>
              <a:noFill/>
            </a:ln>
          </p:spPr>
          <p:txBody>
            <a:bodyPr wrap="square" lIns="45719" tIns="45719" rIns="45719" bIns="45719" numCol="1" anchor="ctr"/>
            <a:lstStyle/>
            <a:p>
              <a:endParaRPr/>
            </a:p>
          </p:txBody>
        </p:sp>
        <p:sp>
          <p:nvSpPr>
            <p:cNvPr id="389" name="形状"/>
            <p:cNvSpPr/>
            <p:nvPr/>
          </p:nvSpPr>
          <p:spPr>
            <a:xfrm>
              <a:off x="-1" y="-1"/>
              <a:ext cx="1183219" cy="903819"/>
            </a:xfrm>
            <a:custGeom>
              <a:avLst/>
              <a:gdLst/>
              <a:ahLst/>
              <a:cxnLst/>
              <a:rect l="0" t="0" r="r" b="b"/>
              <a:pathLst>
                <a:path w="1183219" h="903819">
                  <a:moveTo>
                    <a:pt x="501663" y="903819"/>
                  </a:moveTo>
                  <a:lnTo>
                    <a:pt x="503745" y="903819"/>
                  </a:lnTo>
                  <a:lnTo>
                    <a:pt x="1183219" y="671002"/>
                  </a:lnTo>
                  <a:lnTo>
                    <a:pt x="0" y="0"/>
                  </a:lnTo>
                  <a:lnTo>
                    <a:pt x="501663" y="903819"/>
                  </a:lnTo>
                  <a:close/>
                  <a:moveTo>
                    <a:pt x="505881" y="899593"/>
                  </a:moveTo>
                  <a:lnTo>
                    <a:pt x="10572" y="10586"/>
                  </a:lnTo>
                  <a:lnTo>
                    <a:pt x="1172647" y="668868"/>
                  </a:lnTo>
                  <a:lnTo>
                    <a:pt x="505881" y="899593"/>
                  </a:lnTo>
                  <a:close/>
                </a:path>
              </a:pathLst>
            </a:custGeom>
            <a:solidFill>
              <a:srgbClr val="323F4F"/>
            </a:solidFill>
            <a:ln>
              <a:noFill/>
            </a:ln>
          </p:spPr>
          <p:txBody>
            <a:bodyPr wrap="square" lIns="45719" tIns="45719" rIns="45719" bIns="45719" numCol="1" anchor="ctr"/>
            <a:lstStyle/>
            <a:p>
              <a:endParaRPr/>
            </a:p>
          </p:txBody>
        </p:sp>
      </p:grpSp>
      <p:grpSp>
        <p:nvGrpSpPr>
          <p:cNvPr id="394" name="成组"/>
          <p:cNvGrpSpPr/>
          <p:nvPr/>
        </p:nvGrpSpPr>
        <p:grpSpPr>
          <a:xfrm>
            <a:off x="1250950" y="4891573"/>
            <a:ext cx="1007534" cy="702736"/>
            <a:chOff x="0" y="0"/>
            <a:chExt cx="1007533" cy="702734"/>
          </a:xfrm>
        </p:grpSpPr>
        <p:sp>
          <p:nvSpPr>
            <p:cNvPr id="391" name="形状"/>
            <p:cNvSpPr/>
            <p:nvPr/>
          </p:nvSpPr>
          <p:spPr>
            <a:xfrm>
              <a:off x="0" y="2117"/>
              <a:ext cx="658284" cy="700618"/>
            </a:xfrm>
            <a:custGeom>
              <a:avLst/>
              <a:gdLst/>
              <a:ahLst/>
              <a:cxnLst/>
              <a:rect l="0" t="0" r="r" b="b"/>
              <a:pathLst>
                <a:path w="658284" h="700618">
                  <a:moveTo>
                    <a:pt x="0" y="700618"/>
                  </a:moveTo>
                  <a:lnTo>
                    <a:pt x="658284" y="201071"/>
                  </a:lnTo>
                  <a:lnTo>
                    <a:pt x="387351" y="0"/>
                  </a:lnTo>
                  <a:lnTo>
                    <a:pt x="0" y="700618"/>
                  </a:lnTo>
                  <a:close/>
                  <a:moveTo>
                    <a:pt x="651945" y="201071"/>
                  </a:moveTo>
                  <a:lnTo>
                    <a:pt x="14811" y="683686"/>
                  </a:lnTo>
                  <a:lnTo>
                    <a:pt x="387351" y="6357"/>
                  </a:lnTo>
                  <a:lnTo>
                    <a:pt x="651945" y="201071"/>
                  </a:lnTo>
                  <a:close/>
                </a:path>
              </a:pathLst>
            </a:custGeom>
            <a:solidFill>
              <a:srgbClr val="323F4F"/>
            </a:solidFill>
            <a:ln>
              <a:noFill/>
            </a:ln>
          </p:spPr>
          <p:txBody>
            <a:bodyPr wrap="square" lIns="45719" tIns="45719" rIns="45719" bIns="45719" numCol="1" anchor="ctr"/>
            <a:lstStyle/>
            <a:p>
              <a:endParaRPr/>
            </a:p>
          </p:txBody>
        </p:sp>
        <p:sp>
          <p:nvSpPr>
            <p:cNvPr id="392" name="形状"/>
            <p:cNvSpPr/>
            <p:nvPr/>
          </p:nvSpPr>
          <p:spPr>
            <a:xfrm>
              <a:off x="376766" y="-1"/>
              <a:ext cx="630768" cy="205319"/>
            </a:xfrm>
            <a:custGeom>
              <a:avLst/>
              <a:gdLst/>
              <a:ahLst/>
              <a:cxnLst/>
              <a:rect l="0" t="0" r="r" b="b"/>
              <a:pathLst>
                <a:path w="630768" h="205319">
                  <a:moveTo>
                    <a:pt x="277275" y="205319"/>
                  </a:moveTo>
                  <a:lnTo>
                    <a:pt x="630768" y="179920"/>
                  </a:lnTo>
                  <a:lnTo>
                    <a:pt x="0" y="0"/>
                  </a:lnTo>
                  <a:lnTo>
                    <a:pt x="277275" y="205319"/>
                  </a:lnTo>
                  <a:close/>
                  <a:moveTo>
                    <a:pt x="279407" y="201089"/>
                  </a:moveTo>
                  <a:lnTo>
                    <a:pt x="23274" y="10580"/>
                  </a:lnTo>
                  <a:lnTo>
                    <a:pt x="605362" y="177801"/>
                  </a:lnTo>
                  <a:lnTo>
                    <a:pt x="279407" y="201089"/>
                  </a:lnTo>
                  <a:close/>
                </a:path>
              </a:pathLst>
            </a:custGeom>
            <a:solidFill>
              <a:srgbClr val="323F4F"/>
            </a:solidFill>
            <a:ln>
              <a:noFill/>
            </a:ln>
          </p:spPr>
          <p:txBody>
            <a:bodyPr wrap="square" lIns="45719" tIns="45719" rIns="45719" bIns="45719" numCol="1" anchor="ctr"/>
            <a:lstStyle/>
            <a:p>
              <a:endParaRPr/>
            </a:p>
          </p:txBody>
        </p:sp>
        <p:sp>
          <p:nvSpPr>
            <p:cNvPr id="393" name="形状"/>
            <p:cNvSpPr/>
            <p:nvPr/>
          </p:nvSpPr>
          <p:spPr>
            <a:xfrm>
              <a:off x="6350" y="175684"/>
              <a:ext cx="999067" cy="520701"/>
            </a:xfrm>
            <a:custGeom>
              <a:avLst/>
              <a:gdLst/>
              <a:ahLst/>
              <a:cxnLst/>
              <a:rect l="0" t="0" r="r" b="b"/>
              <a:pathLst>
                <a:path w="999067" h="520701">
                  <a:moveTo>
                    <a:pt x="647682" y="25408"/>
                  </a:moveTo>
                  <a:lnTo>
                    <a:pt x="0" y="516458"/>
                  </a:lnTo>
                  <a:lnTo>
                    <a:pt x="2128" y="520701"/>
                  </a:lnTo>
                  <a:lnTo>
                    <a:pt x="999067" y="0"/>
                  </a:lnTo>
                  <a:lnTo>
                    <a:pt x="649810" y="25408"/>
                  </a:lnTo>
                  <a:lnTo>
                    <a:pt x="647682" y="25408"/>
                  </a:lnTo>
                  <a:close/>
                  <a:moveTo>
                    <a:pt x="977883" y="6340"/>
                  </a:moveTo>
                  <a:lnTo>
                    <a:pt x="25393" y="503778"/>
                  </a:lnTo>
                  <a:lnTo>
                    <a:pt x="649810" y="29627"/>
                  </a:lnTo>
                  <a:lnTo>
                    <a:pt x="977883" y="6340"/>
                  </a:lnTo>
                  <a:close/>
                </a:path>
              </a:pathLst>
            </a:custGeom>
            <a:solidFill>
              <a:srgbClr val="323F4F"/>
            </a:solidFill>
            <a:ln>
              <a:noFill/>
            </a:ln>
          </p:spPr>
          <p:txBody>
            <a:bodyPr wrap="square" lIns="45719" tIns="45719" rIns="45719" bIns="45719" numCol="1" anchor="ctr"/>
            <a:lstStyle/>
            <a:p>
              <a:endParaRPr/>
            </a:p>
          </p:txBody>
        </p:sp>
      </p:grpSp>
      <p:grpSp>
        <p:nvGrpSpPr>
          <p:cNvPr id="398" name="成组"/>
          <p:cNvGrpSpPr/>
          <p:nvPr/>
        </p:nvGrpSpPr>
        <p:grpSpPr>
          <a:xfrm>
            <a:off x="4164771" y="4058856"/>
            <a:ext cx="1359729" cy="1411233"/>
            <a:chOff x="0" y="0"/>
            <a:chExt cx="1359728" cy="1411232"/>
          </a:xfrm>
        </p:grpSpPr>
        <p:sp>
          <p:nvSpPr>
            <p:cNvPr id="395" name="形状"/>
            <p:cNvSpPr/>
            <p:nvPr/>
          </p:nvSpPr>
          <p:spPr>
            <a:xfrm rot="3681174">
              <a:off x="138996" y="229218"/>
              <a:ext cx="1078428" cy="956495"/>
            </a:xfrm>
            <a:custGeom>
              <a:avLst/>
              <a:gdLst/>
              <a:ahLst/>
              <a:cxnLst/>
              <a:rect l="0" t="0" r="r" b="b"/>
              <a:pathLst>
                <a:path w="1078428" h="956495">
                  <a:moveTo>
                    <a:pt x="0" y="626770"/>
                  </a:moveTo>
                  <a:lnTo>
                    <a:pt x="801182" y="956495"/>
                  </a:lnTo>
                  <a:lnTo>
                    <a:pt x="1076980" y="5934"/>
                  </a:lnTo>
                  <a:lnTo>
                    <a:pt x="1078428" y="0"/>
                  </a:lnTo>
                  <a:lnTo>
                    <a:pt x="5841" y="620836"/>
                  </a:lnTo>
                  <a:lnTo>
                    <a:pt x="0" y="626770"/>
                  </a:lnTo>
                  <a:close/>
                  <a:moveTo>
                    <a:pt x="1071139" y="8901"/>
                  </a:moveTo>
                  <a:lnTo>
                    <a:pt x="799684" y="947594"/>
                  </a:lnTo>
                  <a:lnTo>
                    <a:pt x="13131" y="623803"/>
                  </a:lnTo>
                  <a:lnTo>
                    <a:pt x="1071139" y="8901"/>
                  </a:lnTo>
                  <a:close/>
                </a:path>
              </a:pathLst>
            </a:custGeom>
            <a:solidFill>
              <a:srgbClr val="323F4F"/>
            </a:solidFill>
            <a:ln>
              <a:noFill/>
            </a:ln>
          </p:spPr>
          <p:txBody>
            <a:bodyPr wrap="square" lIns="45719" tIns="45719" rIns="45719" bIns="45719" numCol="1" anchor="ctr"/>
            <a:lstStyle/>
            <a:p>
              <a:endParaRPr/>
            </a:p>
          </p:txBody>
        </p:sp>
        <p:sp>
          <p:nvSpPr>
            <p:cNvPr id="396" name="形状"/>
            <p:cNvSpPr/>
            <p:nvPr/>
          </p:nvSpPr>
          <p:spPr>
            <a:xfrm rot="3681174">
              <a:off x="276433" y="311984"/>
              <a:ext cx="1082806" cy="626772"/>
            </a:xfrm>
            <a:custGeom>
              <a:avLst/>
              <a:gdLst/>
              <a:ahLst/>
              <a:cxnLst/>
              <a:rect l="0" t="0" r="r" b="b"/>
              <a:pathLst>
                <a:path w="1082806" h="626772">
                  <a:moveTo>
                    <a:pt x="0" y="626772"/>
                  </a:moveTo>
                  <a:lnTo>
                    <a:pt x="453826" y="585190"/>
                  </a:lnTo>
                  <a:lnTo>
                    <a:pt x="1082806" y="5949"/>
                  </a:lnTo>
                  <a:lnTo>
                    <a:pt x="1082806" y="0"/>
                  </a:lnTo>
                  <a:lnTo>
                    <a:pt x="0" y="626772"/>
                  </a:lnTo>
                  <a:close/>
                  <a:moveTo>
                    <a:pt x="453826" y="579242"/>
                  </a:moveTo>
                  <a:lnTo>
                    <a:pt x="27722" y="617864"/>
                  </a:lnTo>
                  <a:lnTo>
                    <a:pt x="1062353" y="17817"/>
                  </a:lnTo>
                  <a:lnTo>
                    <a:pt x="453826" y="579242"/>
                  </a:lnTo>
                  <a:close/>
                </a:path>
              </a:pathLst>
            </a:custGeom>
            <a:solidFill>
              <a:srgbClr val="323F4F"/>
            </a:solidFill>
            <a:ln>
              <a:noFill/>
            </a:ln>
          </p:spPr>
          <p:txBody>
            <a:bodyPr wrap="square" lIns="45719" tIns="45719" rIns="45719" bIns="45719" numCol="1" anchor="ctr"/>
            <a:lstStyle/>
            <a:p>
              <a:endParaRPr/>
            </a:p>
          </p:txBody>
        </p:sp>
        <p:sp>
          <p:nvSpPr>
            <p:cNvPr id="397" name="形状"/>
            <p:cNvSpPr/>
            <p:nvPr/>
          </p:nvSpPr>
          <p:spPr>
            <a:xfrm rot="3681174">
              <a:off x="466996" y="421682"/>
              <a:ext cx="637718" cy="959466"/>
            </a:xfrm>
            <a:custGeom>
              <a:avLst/>
              <a:gdLst/>
              <a:ahLst/>
              <a:cxnLst/>
              <a:rect l="0" t="0" r="r" b="b"/>
              <a:pathLst>
                <a:path w="637718" h="959466">
                  <a:moveTo>
                    <a:pt x="0" y="588162"/>
                  </a:moveTo>
                  <a:lnTo>
                    <a:pt x="358982" y="959466"/>
                  </a:lnTo>
                  <a:lnTo>
                    <a:pt x="637718" y="0"/>
                  </a:lnTo>
                  <a:lnTo>
                    <a:pt x="2923" y="585185"/>
                  </a:lnTo>
                  <a:lnTo>
                    <a:pt x="0" y="588162"/>
                  </a:lnTo>
                  <a:close/>
                  <a:moveTo>
                    <a:pt x="628949" y="14836"/>
                  </a:moveTo>
                  <a:lnTo>
                    <a:pt x="357535" y="950538"/>
                  </a:lnTo>
                  <a:lnTo>
                    <a:pt x="7292" y="588162"/>
                  </a:lnTo>
                  <a:lnTo>
                    <a:pt x="628949" y="14836"/>
                  </a:lnTo>
                  <a:close/>
                </a:path>
              </a:pathLst>
            </a:custGeom>
            <a:solidFill>
              <a:srgbClr val="323F4F"/>
            </a:solidFill>
            <a:ln>
              <a:noFill/>
            </a:ln>
          </p:spPr>
          <p:txBody>
            <a:bodyPr wrap="square" lIns="45719" tIns="45719" rIns="45719" bIns="45719" numCol="1" anchor="ctr"/>
            <a:lstStyle/>
            <a:p>
              <a:endParaRPr/>
            </a:p>
          </p:txBody>
        </p:sp>
      </p:grpSp>
      <p:sp>
        <p:nvSpPr>
          <p:cNvPr id="399" name="this is a sample text. insert your desired text here. Again. this is a dummy text. enter your own text here. this is a sample text. insert your desired text here. Again. this is a dummy text. enter your own text here"/>
          <p:cNvSpPr txBox="1"/>
          <p:nvPr/>
        </p:nvSpPr>
        <p:spPr>
          <a:xfrm>
            <a:off x="1447164" y="3661033"/>
            <a:ext cx="4097218" cy="600164"/>
          </a:xfrm>
          <a:prstGeom prst="rect">
            <a:avLst/>
          </a:prstGeom>
          <a:ln w="12700">
            <a:miter/>
          </a:ln>
        </p:spPr>
        <p:txBody>
          <a:bodyPr wrap="square" lIns="45719" rIns="45719">
            <a:spAutoFit/>
          </a:bodyPr>
          <a:lstStyle>
            <a:lvl1pPr lvl="0">
              <a:defRPr sz="1100">
                <a:solidFill>
                  <a:srgbClr val="80807F"/>
                </a:solidFill>
                <a:latin typeface="Century Gothic"/>
                <a:ea typeface="Century Gothic"/>
              </a:defRPr>
            </a:lvl1pPr>
          </a:lstStyle>
          <a:p>
            <a:r>
              <a:rPr lang="en-US" altLang="zh-CN" dirty="0"/>
              <a:t>They have mastered the art of speaking by having a balanced voice that their colleagues respect and admire. </a:t>
            </a:r>
            <a:endParaRPr lang="en-US" altLang="zh-CN" dirty="0"/>
          </a:p>
          <a:p>
            <a:r>
              <a:rPr lang="en-US" altLang="zh-CN" dirty="0"/>
              <a:t> </a:t>
            </a:r>
            <a:endParaRPr lang="en-US" altLang="zh-CN" dirty="0">
              <a:effectLst/>
            </a:endParaRPr>
          </a:p>
        </p:txBody>
      </p:sp>
      <p:sp>
        <p:nvSpPr>
          <p:cNvPr id="400" name="Add Title In Here"/>
          <p:cNvSpPr txBox="1"/>
          <p:nvPr/>
        </p:nvSpPr>
        <p:spPr>
          <a:xfrm>
            <a:off x="1080162" y="3167170"/>
            <a:ext cx="4707377" cy="400110"/>
          </a:xfrm>
          <a:prstGeom prst="rect">
            <a:avLst/>
          </a:prstGeom>
          <a:ln w="12700">
            <a:miter/>
          </a:ln>
        </p:spPr>
        <p:txBody>
          <a:bodyPr wrap="none" lIns="45719" rIns="45719">
            <a:spAutoFit/>
          </a:bodyPr>
          <a:lstStyle>
            <a:lvl1pPr lvl="0">
              <a:defRPr sz="2600" b="1">
                <a:solidFill>
                  <a:srgbClr val="595959"/>
                </a:solidFill>
              </a:defRPr>
            </a:lvl1pPr>
          </a:lstStyle>
          <a:p>
            <a:r>
              <a:rPr lang="en-US" altLang="zh-CN" sz="2000" dirty="0" smtClean="0"/>
              <a:t>Certain People Advance More Quickly</a:t>
            </a:r>
            <a:endParaRPr sz="2000" dirty="0"/>
          </a:p>
        </p:txBody>
      </p:sp>
      <p:sp>
        <p:nvSpPr>
          <p:cNvPr id="406" name="形状"/>
          <p:cNvSpPr/>
          <p:nvPr/>
        </p:nvSpPr>
        <p:spPr>
          <a:xfrm>
            <a:off x="-134022" y="2"/>
            <a:ext cx="5032668" cy="419101"/>
          </a:xfrm>
          <a:custGeom>
            <a:avLst/>
            <a:gdLst/>
            <a:ahLst/>
            <a:cxnLst/>
            <a:rect l="0" t="0" r="r" b="b"/>
            <a:pathLst>
              <a:path w="5032668" h="419101">
                <a:moveTo>
                  <a:pt x="104847" y="0"/>
                </a:moveTo>
                <a:lnTo>
                  <a:pt x="5032668" y="0"/>
                </a:lnTo>
                <a:lnTo>
                  <a:pt x="4927821" y="419101"/>
                </a:lnTo>
                <a:lnTo>
                  <a:pt x="0" y="419101"/>
                </a:lnTo>
                <a:close/>
              </a:path>
            </a:pathLst>
          </a:custGeom>
          <a:solidFill>
            <a:srgbClr val="323F4F"/>
          </a:solidFill>
          <a:ln w="12700"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13" name="成组"/>
          <p:cNvGrpSpPr/>
          <p:nvPr/>
        </p:nvGrpSpPr>
        <p:grpSpPr>
          <a:xfrm>
            <a:off x="-391195" y="-2"/>
            <a:ext cx="1417774" cy="723903"/>
            <a:chOff x="0" y="0"/>
            <a:chExt cx="1417773" cy="723901"/>
          </a:xfrm>
        </p:grpSpPr>
        <p:sp>
          <p:nvSpPr>
            <p:cNvPr id="407" name="形状"/>
            <p:cNvSpPr/>
            <p:nvPr/>
          </p:nvSpPr>
          <p:spPr>
            <a:xfrm>
              <a:off x="525703" y="0"/>
              <a:ext cx="278919" cy="723902"/>
            </a:xfrm>
            <a:custGeom>
              <a:avLst/>
              <a:gdLst/>
              <a:ahLst/>
              <a:cxnLst/>
              <a:rect l="0" t="0" r="r" b="b"/>
              <a:pathLst>
                <a:path w="278919" h="723902">
                  <a:moveTo>
                    <a:pt x="180975" y="0"/>
                  </a:moveTo>
                  <a:lnTo>
                    <a:pt x="278919" y="0"/>
                  </a:lnTo>
                  <a:lnTo>
                    <a:pt x="97944" y="723902"/>
                  </a:lnTo>
                  <a:lnTo>
                    <a:pt x="0" y="723902"/>
                  </a:lnTo>
                  <a:close/>
                </a:path>
              </a:pathLst>
            </a:custGeom>
            <a:solidFill>
              <a:srgbClr val="FFC200"/>
            </a:solidFill>
            <a:ln>
              <a:noFill/>
            </a:ln>
          </p:spPr>
          <p:txBody>
            <a:bodyPr wrap="square" lIns="45719" tIns="45719" rIns="45719" bIns="45719" numCol="1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8" name="形状"/>
            <p:cNvSpPr/>
            <p:nvPr/>
          </p:nvSpPr>
          <p:spPr>
            <a:xfrm>
              <a:off x="678991" y="0"/>
              <a:ext cx="278919" cy="723902"/>
            </a:xfrm>
            <a:custGeom>
              <a:avLst/>
              <a:gdLst/>
              <a:ahLst/>
              <a:cxnLst/>
              <a:rect l="0" t="0" r="r" b="b"/>
              <a:pathLst>
                <a:path w="278919" h="723902">
                  <a:moveTo>
                    <a:pt x="180975" y="0"/>
                  </a:moveTo>
                  <a:lnTo>
                    <a:pt x="278919" y="0"/>
                  </a:lnTo>
                  <a:lnTo>
                    <a:pt x="97944" y="723902"/>
                  </a:lnTo>
                  <a:lnTo>
                    <a:pt x="0" y="723902"/>
                  </a:lnTo>
                  <a:close/>
                </a:path>
              </a:pathLst>
            </a:custGeom>
            <a:solidFill>
              <a:srgbClr val="FFC200"/>
            </a:solidFill>
            <a:ln>
              <a:noFill/>
            </a:ln>
          </p:spPr>
          <p:txBody>
            <a:bodyPr wrap="square" lIns="45719" tIns="45719" rIns="45719" bIns="45719" numCol="1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9" name="形状"/>
            <p:cNvSpPr/>
            <p:nvPr/>
          </p:nvSpPr>
          <p:spPr>
            <a:xfrm>
              <a:off x="832279" y="0"/>
              <a:ext cx="278919" cy="723902"/>
            </a:xfrm>
            <a:custGeom>
              <a:avLst/>
              <a:gdLst/>
              <a:ahLst/>
              <a:cxnLst/>
              <a:rect l="0" t="0" r="r" b="b"/>
              <a:pathLst>
                <a:path w="278919" h="723902">
                  <a:moveTo>
                    <a:pt x="180975" y="0"/>
                  </a:moveTo>
                  <a:lnTo>
                    <a:pt x="278919" y="0"/>
                  </a:lnTo>
                  <a:lnTo>
                    <a:pt x="97944" y="723902"/>
                  </a:lnTo>
                  <a:lnTo>
                    <a:pt x="0" y="723902"/>
                  </a:lnTo>
                  <a:close/>
                </a:path>
              </a:pathLst>
            </a:custGeom>
            <a:solidFill>
              <a:srgbClr val="FFC200"/>
            </a:solidFill>
            <a:ln>
              <a:noFill/>
            </a:ln>
          </p:spPr>
          <p:txBody>
            <a:bodyPr wrap="square" lIns="45719" tIns="45719" rIns="45719" bIns="45719" numCol="1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0" name="形状"/>
            <p:cNvSpPr/>
            <p:nvPr/>
          </p:nvSpPr>
          <p:spPr>
            <a:xfrm>
              <a:off x="985567" y="0"/>
              <a:ext cx="278919" cy="723902"/>
            </a:xfrm>
            <a:custGeom>
              <a:avLst/>
              <a:gdLst/>
              <a:ahLst/>
              <a:cxnLst/>
              <a:rect l="0" t="0" r="r" b="b"/>
              <a:pathLst>
                <a:path w="278919" h="723902">
                  <a:moveTo>
                    <a:pt x="180975" y="0"/>
                  </a:moveTo>
                  <a:lnTo>
                    <a:pt x="278919" y="0"/>
                  </a:lnTo>
                  <a:lnTo>
                    <a:pt x="97944" y="723902"/>
                  </a:lnTo>
                  <a:lnTo>
                    <a:pt x="0" y="723902"/>
                  </a:lnTo>
                  <a:close/>
                </a:path>
              </a:pathLst>
            </a:custGeom>
            <a:solidFill>
              <a:srgbClr val="FFC200"/>
            </a:solidFill>
            <a:ln>
              <a:noFill/>
            </a:ln>
          </p:spPr>
          <p:txBody>
            <a:bodyPr wrap="square" lIns="45719" tIns="45719" rIns="45719" bIns="45719" numCol="1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1" name="形状"/>
            <p:cNvSpPr/>
            <p:nvPr/>
          </p:nvSpPr>
          <p:spPr>
            <a:xfrm>
              <a:off x="1138856" y="0"/>
              <a:ext cx="278919" cy="723902"/>
            </a:xfrm>
            <a:custGeom>
              <a:avLst/>
              <a:gdLst/>
              <a:ahLst/>
              <a:cxnLst/>
              <a:rect l="0" t="0" r="r" b="b"/>
              <a:pathLst>
                <a:path w="278919" h="723902">
                  <a:moveTo>
                    <a:pt x="180975" y="0"/>
                  </a:moveTo>
                  <a:lnTo>
                    <a:pt x="278919" y="0"/>
                  </a:lnTo>
                  <a:lnTo>
                    <a:pt x="97944" y="723902"/>
                  </a:lnTo>
                  <a:lnTo>
                    <a:pt x="0" y="723902"/>
                  </a:lnTo>
                  <a:close/>
                </a:path>
              </a:pathLst>
            </a:custGeom>
            <a:solidFill>
              <a:srgbClr val="FFC200"/>
            </a:solidFill>
            <a:ln>
              <a:noFill/>
            </a:ln>
          </p:spPr>
          <p:txBody>
            <a:bodyPr wrap="square" lIns="45719" tIns="45719" rIns="45719" bIns="45719" numCol="1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2" name="形状"/>
            <p:cNvSpPr/>
            <p:nvPr/>
          </p:nvSpPr>
          <p:spPr>
            <a:xfrm>
              <a:off x="0" y="-1"/>
              <a:ext cx="651334" cy="723903"/>
            </a:xfrm>
            <a:custGeom>
              <a:avLst/>
              <a:gdLst/>
              <a:ahLst/>
              <a:cxnLst/>
              <a:rect l="0" t="0" r="r" b="b"/>
              <a:pathLst>
                <a:path w="651334" h="723903">
                  <a:moveTo>
                    <a:pt x="180986" y="0"/>
                  </a:moveTo>
                  <a:lnTo>
                    <a:pt x="651334" y="0"/>
                  </a:lnTo>
                  <a:lnTo>
                    <a:pt x="470348" y="723903"/>
                  </a:lnTo>
                  <a:lnTo>
                    <a:pt x="0" y="723903"/>
                  </a:lnTo>
                  <a:close/>
                </a:path>
              </a:pathLst>
            </a:custGeom>
            <a:solidFill>
              <a:srgbClr val="FFC200"/>
            </a:solidFill>
            <a:ln>
              <a:noFill/>
            </a:ln>
          </p:spPr>
          <p:txBody>
            <a:bodyPr wrap="square" lIns="45719" tIns="45719" rIns="45719" bIns="45719" numCol="1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414" name="线条"/>
          <p:cNvSpPr/>
          <p:nvPr/>
        </p:nvSpPr>
        <p:spPr>
          <a:xfrm>
            <a:off x="1026579" y="549329"/>
            <a:ext cx="11165421" cy="1"/>
          </a:xfrm>
          <a:prstGeom prst="line">
            <a:avLst/>
          </a:prstGeom>
          <a:ln w="28575">
            <a:solidFill>
              <a:srgbClr val="323F4F"/>
            </a:solidFill>
            <a:miter/>
          </a:ln>
        </p:spPr>
        <p:txBody>
          <a:bodyPr lIns="0" tIns="0" rIns="0" bIns="0"/>
          <a:lstStyle/>
          <a:p>
            <a:pPr>
              <a:defRPr sz="1200">
                <a:latin typeface="Helvetica"/>
                <a:ea typeface="Helvetica"/>
              </a:defRPr>
            </a:pPr>
            <a:endParaRPr/>
          </a:p>
        </p:txBody>
      </p:sp>
      <p:sp>
        <p:nvSpPr>
          <p:cNvPr id="415" name="标题文字添加"/>
          <p:cNvSpPr txBox="1"/>
          <p:nvPr/>
        </p:nvSpPr>
        <p:spPr>
          <a:xfrm>
            <a:off x="255174" y="691007"/>
            <a:ext cx="4627227" cy="584775"/>
          </a:xfrm>
          <a:prstGeom prst="rect">
            <a:avLst/>
          </a:prstGeom>
          <a:ln w="12700">
            <a:miter/>
          </a:ln>
        </p:spPr>
        <p:txBody>
          <a:bodyPr wrap="none" lIns="45719" rIns="45719">
            <a:spAutoFit/>
          </a:bodyPr>
          <a:lstStyle>
            <a:lvl1pPr lvl="0" algn="ctr">
              <a:defRPr sz="3200" b="1">
                <a:solidFill>
                  <a:srgbClr val="44546A"/>
                </a:solidFill>
                <a:latin typeface="Helvetica"/>
                <a:ea typeface="Helvetica"/>
              </a:defRPr>
            </a:lvl1pPr>
          </a:lstStyle>
          <a:p>
            <a:pPr>
              <a:defRPr>
                <a:latin typeface="Century Gothic"/>
                <a:ea typeface="Century Gothic"/>
              </a:defRPr>
            </a:pPr>
            <a:r>
              <a:rPr lang="en-US" altLang="zh-CN" dirty="0" smtClean="0">
                <a:latin typeface="Helvetica"/>
                <a:ea typeface="Helvetica"/>
              </a:rPr>
              <a:t>Accelerate Your Career</a:t>
            </a:r>
            <a:endParaRPr dirty="0">
              <a:latin typeface="Helvetica"/>
              <a:ea typeface="Helvetica"/>
            </a:endParaRP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6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6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9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9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2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7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3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9" name="image2.jpeg"/>
          <p:cNvPicPr/>
          <p:nvPr/>
        </p:nvPicPr>
        <p:blipFill>
          <a:blip r:embed="rId2"/>
          <a:stretch/>
        </p:blipFill>
        <p:spPr>
          <a:xfrm>
            <a:off x="0" y="0"/>
            <a:ext cx="12192001" cy="6858001"/>
          </a:xfrm>
          <a:prstGeom prst="rect">
            <a:avLst/>
          </a:prstGeom>
          <a:ln w="12700">
            <a:miter/>
          </a:ln>
        </p:spPr>
      </p:pic>
      <p:sp>
        <p:nvSpPr>
          <p:cNvPr id="1050" name="矩形"/>
          <p:cNvSpPr/>
          <p:nvPr/>
        </p:nvSpPr>
        <p:spPr>
          <a:xfrm>
            <a:off x="-1" y="3657598"/>
            <a:ext cx="7067623" cy="1897318"/>
          </a:xfrm>
          <a:prstGeom prst="rect">
            <a:avLst/>
          </a:prstGeom>
          <a:solidFill>
            <a:srgbClr val="FFC200"/>
          </a:solidFill>
          <a:ln w="12700"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51" name="2018COMPANY INFORMATION…"/>
          <p:cNvSpPr txBox="1"/>
          <p:nvPr/>
        </p:nvSpPr>
        <p:spPr>
          <a:xfrm>
            <a:off x="257493" y="3817620"/>
            <a:ext cx="6300848" cy="1742441"/>
          </a:xfrm>
          <a:prstGeom prst="rect">
            <a:avLst/>
          </a:prstGeom>
          <a:ln w="12700">
            <a:miter/>
          </a:ln>
        </p:spPr>
        <p:txBody>
          <a:bodyPr wrap="none" lIns="45719" rIns="45719">
            <a:spAutoFit/>
          </a:bodyPr>
          <a:lstStyle/>
          <a:p>
            <a:pPr>
              <a:defRPr sz="5000" b="1">
                <a:solidFill>
                  <a:srgbClr val="FFFFFF"/>
                </a:solidFill>
                <a:latin typeface="Helvetica"/>
                <a:ea typeface="Helvetica"/>
              </a:defRPr>
            </a:pPr>
            <a:r>
              <a:t>2018</a:t>
            </a:r>
            <a:r>
              <a:rPr sz="3000"/>
              <a:t>COMPANY INFORMATION</a:t>
            </a:r>
          </a:p>
          <a:p>
            <a:pPr>
              <a:defRPr sz="5000" b="1">
                <a:solidFill>
                  <a:srgbClr val="FFFFFF"/>
                </a:solidFill>
                <a:latin typeface="Helvetica"/>
                <a:ea typeface="Helvetica"/>
              </a:defRPr>
            </a:pPr>
            <a:r>
              <a:t>感谢观看</a:t>
            </a:r>
          </a:p>
        </p:txBody>
      </p:sp>
      <p:sp>
        <p:nvSpPr>
          <p:cNvPr id="1052" name="LOGO"/>
          <p:cNvSpPr txBox="1"/>
          <p:nvPr/>
        </p:nvSpPr>
        <p:spPr>
          <a:xfrm>
            <a:off x="8609584" y="4874895"/>
            <a:ext cx="2347725" cy="942812"/>
          </a:xfrm>
          <a:prstGeom prst="rect">
            <a:avLst/>
          </a:prstGeom>
          <a:ln w="12700">
            <a:miter/>
          </a:ln>
        </p:spPr>
        <p:txBody>
          <a:bodyPr wrap="none" lIns="45719" rIns="45719">
            <a:spAutoFit/>
          </a:bodyPr>
          <a:lstStyle>
            <a:lvl1pPr lvl="0" algn="ctr">
              <a:defRPr sz="6000" b="1">
                <a:solidFill>
                  <a:srgbClr val="FFFFFF"/>
                </a:solidFill>
              </a:defRPr>
            </a:lvl1pPr>
          </a:lstStyle>
          <a:p>
            <a:r>
              <a:t>LOGO</a:t>
            </a:r>
          </a:p>
        </p:txBody>
      </p:sp>
      <p:sp>
        <p:nvSpPr>
          <p:cNvPr id="1053" name="三角形"/>
          <p:cNvSpPr/>
          <p:nvPr/>
        </p:nvSpPr>
        <p:spPr>
          <a:xfrm rot="10800000" flipH="1">
            <a:off x="7067621" y="3663222"/>
            <a:ext cx="1285104" cy="1897318"/>
          </a:xfrm>
          <a:custGeom>
            <a:avLst/>
            <a:gdLst/>
            <a:ahLst/>
            <a:cxnLst/>
            <a:rect l="0" t="0" r="r" b="b"/>
            <a:pathLst>
              <a:path w="1285104" h="1897318">
                <a:moveTo>
                  <a:pt x="0" y="1897318"/>
                </a:moveTo>
                <a:lnTo>
                  <a:pt x="1285104" y="1897318"/>
                </a:lnTo>
                <a:lnTo>
                  <a:pt x="0" y="0"/>
                </a:lnTo>
                <a:close/>
              </a:path>
            </a:pathLst>
          </a:custGeom>
          <a:solidFill>
            <a:srgbClr val="FFC200"/>
          </a:solidFill>
          <a:ln w="12700"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054" name="media1.mov"/>
          <p:cNvPicPr/>
          <p:nvPr/>
        </p:nvPicPr>
        <p:blipFill>
          <a:blip r:embed="rId3"/>
          <a:stretch/>
        </p:blipFill>
        <p:spPr>
          <a:xfrm>
            <a:off x="11150600" y="5905500"/>
            <a:ext cx="571500" cy="571500"/>
          </a:xfrm>
          <a:prstGeom prst="rect">
            <a:avLst/>
          </a:prstGeom>
          <a:ln w="12700">
            <a:miter/>
          </a:ln>
        </p:spPr>
      </p:pic>
    </p:spTree>
  </p:cSld>
  <p:clrMapOvr>
    <a:masterClrMapping/>
  </p:clrMapOvr>
  <p:timing>
    <p:tnLst>
      <p:par>
        <p:cTn id="1" dur="indefinite" restart="never" fill="hold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144</Words>
  <Application>Microsoft Office PowerPoint</Application>
  <PresentationFormat>宽屏</PresentationFormat>
  <Paragraphs>32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Century Gothic</vt:lpstr>
      <vt:lpstr>Arial</vt:lpstr>
      <vt:lpstr>Arial Black</vt:lpstr>
      <vt:lpstr>Helvetica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Shang Frank</cp:lastModifiedBy>
  <cp:revision>12</cp:revision>
  <dcterms:modified xsi:type="dcterms:W3CDTF">2021-04-26T17:59:12Z</dcterms:modified>
</cp:coreProperties>
</file>