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C589-9727-4CE1-81B2-E626F1E82C2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8CD9-A467-47A2-84F7-78FA7278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CMSC 331 Ruby Game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Adams</a:t>
            </a:r>
          </a:p>
          <a:p>
            <a:r>
              <a:rPr lang="en-US" dirty="0" smtClean="0"/>
              <a:t>Joseph Lamb</a:t>
            </a:r>
          </a:p>
          <a:p>
            <a:r>
              <a:rPr lang="en-US" dirty="0" smtClean="0"/>
              <a:t>Bryan Stetson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generic functions</a:t>
            </a:r>
          </a:p>
          <a:p>
            <a:r>
              <a:rPr lang="en-US" dirty="0" smtClean="0"/>
              <a:t>Learning Ruby syntax</a:t>
            </a:r>
          </a:p>
          <a:p>
            <a:r>
              <a:rPr lang="en-US" dirty="0" smtClean="0"/>
              <a:t>Learning to use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basic syntax before starting project</a:t>
            </a:r>
          </a:p>
          <a:p>
            <a:r>
              <a:rPr lang="en-US" dirty="0" smtClean="0"/>
              <a:t>More uniformity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Minor issues updating repository</a:t>
            </a:r>
          </a:p>
        </p:txBody>
      </p:sp>
    </p:spTree>
    <p:extLst>
      <p:ext uri="{BB962C8B-B14F-4D97-AF65-F5344CB8AC3E}">
        <p14:creationId xmlns:p14="http://schemas.microsoft.com/office/powerpoint/2010/main" val="171392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Logan – System design</a:t>
            </a:r>
          </a:p>
          <a:p>
            <a:pPr lvl="1"/>
            <a:r>
              <a:rPr lang="en-US" dirty="0" smtClean="0"/>
              <a:t>Game board functions</a:t>
            </a:r>
          </a:p>
          <a:p>
            <a:pPr lvl="1"/>
            <a:r>
              <a:rPr lang="en-US" dirty="0" smtClean="0"/>
              <a:t>Piece classes</a:t>
            </a:r>
          </a:p>
          <a:p>
            <a:r>
              <a:rPr lang="en-US" dirty="0" smtClean="0"/>
              <a:t>Bryan</a:t>
            </a:r>
          </a:p>
          <a:p>
            <a:r>
              <a:rPr lang="en-US" dirty="0" smtClean="0"/>
              <a:t>Joey</a:t>
            </a:r>
          </a:p>
        </p:txBody>
      </p:sp>
    </p:spTree>
    <p:extLst>
      <p:ext uri="{BB962C8B-B14F-4D97-AF65-F5344CB8AC3E}">
        <p14:creationId xmlns:p14="http://schemas.microsoft.com/office/powerpoint/2010/main" val="23785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CMSC 331 Ruby Game Project</vt:lpstr>
      <vt:lpstr>Incomplete Items</vt:lpstr>
      <vt:lpstr>Challenges</vt:lpstr>
      <vt:lpstr>Suggestions</vt:lpstr>
      <vt:lpstr>Code-sharing</vt:lpstr>
      <vt:lpstr>Contributions</vt:lpstr>
    </vt:vector>
  </TitlesOfParts>
  <Company>The Epic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331 Ruby Game Project</dc:title>
  <dc:creator>Logan H Adams</dc:creator>
  <cp:lastModifiedBy>Logan H Adams</cp:lastModifiedBy>
  <cp:revision>3</cp:revision>
  <dcterms:created xsi:type="dcterms:W3CDTF">2012-12-10T22:05:41Z</dcterms:created>
  <dcterms:modified xsi:type="dcterms:W3CDTF">2012-12-10T22:45:59Z</dcterms:modified>
</cp:coreProperties>
</file>