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589-9727-4CE1-81B2-E626F1E82C28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0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589-9727-4CE1-81B2-E626F1E82C28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589-9727-4CE1-81B2-E626F1E82C28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589-9727-4CE1-81B2-E626F1E82C28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2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589-9727-4CE1-81B2-E626F1E82C28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589-9727-4CE1-81B2-E626F1E82C28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9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589-9727-4CE1-81B2-E626F1E82C28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3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589-9727-4CE1-81B2-E626F1E82C28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7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589-9727-4CE1-81B2-E626F1E82C28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8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589-9727-4CE1-81B2-E626F1E82C28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589-9727-4CE1-81B2-E626F1E82C28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6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00">
                <a:lumMod val="27000"/>
                <a:lumOff val="73000"/>
              </a:srgbClr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FC589-9727-4CE1-81B2-E626F1E82C28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8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  <a:cs typeface="Aharoni" pitchFamily="2" charset="-79"/>
              </a:rPr>
              <a:t>CMSC 331 Ruby Game Project</a:t>
            </a:r>
            <a:endParaRPr lang="en-US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Logan Adams</a:t>
            </a:r>
          </a:p>
          <a:p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Joseph Lamb</a:t>
            </a:r>
          </a:p>
          <a:p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Bryan Stetson</a:t>
            </a:r>
            <a:endParaRPr lang="en-US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399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6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Developing generic functions</a:t>
            </a:r>
          </a:p>
          <a:p>
            <a:r>
              <a:rPr lang="en-US" dirty="0" smtClean="0"/>
              <a:t>Learning Ruby syntax</a:t>
            </a:r>
          </a:p>
          <a:p>
            <a:r>
              <a:rPr lang="en-US" dirty="0" smtClean="0"/>
              <a:t>Learning to use </a:t>
            </a:r>
            <a:r>
              <a:rPr lang="en-US" dirty="0" err="1" smtClean="0"/>
              <a:t>Github</a:t>
            </a:r>
            <a:r>
              <a:rPr lang="en-US" dirty="0" smtClean="0"/>
              <a:t> (and dealing with app)</a:t>
            </a:r>
          </a:p>
          <a:p>
            <a:r>
              <a:rPr lang="en-US" dirty="0" smtClean="0"/>
              <a:t>Learning </a:t>
            </a:r>
            <a:r>
              <a:rPr lang="en-US" dirty="0" err="1" smtClean="0"/>
              <a:t>wxRuby</a:t>
            </a:r>
            <a:r>
              <a:rPr lang="en-US" dirty="0" smtClean="0"/>
              <a:t> syntax</a:t>
            </a:r>
          </a:p>
          <a:p>
            <a:r>
              <a:rPr lang="en-US" dirty="0" smtClean="0"/>
              <a:t>Programming same project on multiple 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1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careful planning</a:t>
            </a:r>
          </a:p>
          <a:p>
            <a:r>
              <a:rPr lang="en-US" dirty="0"/>
              <a:t>More memory efficiency</a:t>
            </a:r>
          </a:p>
          <a:p>
            <a:r>
              <a:rPr lang="en-US" dirty="0"/>
              <a:t>Less </a:t>
            </a:r>
            <a:r>
              <a:rPr lang="en-US" dirty="0" smtClean="0"/>
              <a:t>redundancy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5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repositories</a:t>
            </a:r>
          </a:p>
          <a:p>
            <a:r>
              <a:rPr lang="en-US" dirty="0" smtClean="0"/>
              <a:t>Minor issues updating repository</a:t>
            </a:r>
          </a:p>
        </p:txBody>
      </p:sp>
    </p:spTree>
    <p:extLst>
      <p:ext uri="{BB962C8B-B14F-4D97-AF65-F5344CB8AC3E}">
        <p14:creationId xmlns:p14="http://schemas.microsoft.com/office/powerpoint/2010/main" val="171392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Logan</a:t>
            </a:r>
          </a:p>
          <a:p>
            <a:pPr lvl="1"/>
            <a:r>
              <a:rPr lang="en-US" dirty="0" smtClean="0"/>
              <a:t>Game </a:t>
            </a:r>
            <a:r>
              <a:rPr lang="en-US" dirty="0" smtClean="0"/>
              <a:t>board functions</a:t>
            </a:r>
          </a:p>
          <a:p>
            <a:pPr lvl="1"/>
            <a:r>
              <a:rPr lang="en-US" dirty="0" smtClean="0"/>
              <a:t>Piece classes</a:t>
            </a:r>
          </a:p>
          <a:p>
            <a:r>
              <a:rPr lang="en-US" dirty="0" smtClean="0"/>
              <a:t>Bryan</a:t>
            </a:r>
          </a:p>
          <a:p>
            <a:pPr lvl="1"/>
            <a:r>
              <a:rPr lang="en-US" dirty="0" smtClean="0"/>
              <a:t>GUI </a:t>
            </a:r>
            <a:r>
              <a:rPr lang="en-US" dirty="0" smtClean="0"/>
              <a:t>(</a:t>
            </a:r>
            <a:r>
              <a:rPr lang="en-US" dirty="0" err="1" smtClean="0"/>
              <a:t>wxRuby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Piece image compilation</a:t>
            </a:r>
            <a:endParaRPr lang="en-US" dirty="0"/>
          </a:p>
          <a:p>
            <a:r>
              <a:rPr lang="en-US" dirty="0" smtClean="0"/>
              <a:t>Joey</a:t>
            </a:r>
          </a:p>
          <a:p>
            <a:pPr lvl="1"/>
            <a:r>
              <a:rPr lang="en-US" dirty="0" smtClean="0"/>
              <a:t>GUI hash methods</a:t>
            </a:r>
          </a:p>
          <a:p>
            <a:pPr lvl="1"/>
            <a:r>
              <a:rPr lang="en-US" dirty="0" smtClean="0"/>
              <a:t>Testing and </a:t>
            </a:r>
            <a:r>
              <a:rPr lang="en-US" dirty="0"/>
              <a:t>c</a:t>
            </a:r>
            <a:r>
              <a:rPr lang="en-US" dirty="0" smtClean="0"/>
              <a:t>ode inspection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850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78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CMSC 331 Ruby Game Project</vt:lpstr>
      <vt:lpstr>Incomplete Items</vt:lpstr>
      <vt:lpstr>Challenges</vt:lpstr>
      <vt:lpstr>Suggestions</vt:lpstr>
      <vt:lpstr>Code-sharing</vt:lpstr>
      <vt:lpstr>Contributions</vt:lpstr>
    </vt:vector>
  </TitlesOfParts>
  <Company>The Epic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331 Ruby Game Project</dc:title>
  <dc:creator>Logan H Adams</dc:creator>
  <cp:lastModifiedBy>Logan H Adams</cp:lastModifiedBy>
  <cp:revision>8</cp:revision>
  <dcterms:created xsi:type="dcterms:W3CDTF">2012-12-10T22:05:41Z</dcterms:created>
  <dcterms:modified xsi:type="dcterms:W3CDTF">2012-12-11T21:33:05Z</dcterms:modified>
</cp:coreProperties>
</file>