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Balsamiq Sans" panose="02000603000000000000" pitchFamily="2" charset="0"/>
      <p:regular r:id="rId32"/>
      <p:bold r:id="rId33"/>
      <p:italic r:id="rId34"/>
      <p:boldItalic r:id="rId35"/>
    </p:embeddedFont>
    <p:embeddedFont>
      <p:font typeface="Barlow" pitchFamily="2" charset="0"/>
      <p:regular r:id="rId36"/>
      <p:bold r:id="rId37"/>
      <p:italic r:id="rId38"/>
      <p:boldItalic r:id="rId39"/>
    </p:embeddedFont>
    <p:embeddedFont>
      <p:font typeface="Bebas Neue" panose="020B0606020202050201" pitchFamily="34" charset="0"/>
      <p:regular r:id="rId40"/>
    </p:embeddedFont>
    <p:embeddedFont>
      <p:font typeface="Fredoka One" panose="02000000000000000000" pitchFamily="2" charset="0"/>
      <p:regular r:id="rId41"/>
    </p:embeddedFont>
    <p:embeddedFont>
      <p:font typeface="Libre Franklin" pitchFamily="2" charset="0"/>
      <p:regular r:id="rId42"/>
      <p:bold r:id="rId43"/>
      <p:italic r:id="rId44"/>
      <p:boldItalic r:id="rId45"/>
    </p:embeddedFont>
    <p:embeddedFont>
      <p:font typeface="Paytone One" pitchFamily="2" charset="0"/>
      <p:regular r:id="rId46"/>
    </p:embeddedFont>
    <p:embeddedFont>
      <p:font typeface="Roboto Condensed Light" panose="020F0302020204030204" pitchFamily="34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33" d="100"/>
          <a:sy n="133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cd1449a06f_2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5" name="Google Shape;1605;g1cd1449a06f_2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1cd1449a06f_2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2" name="Google Shape;2192;g1cd1449a06f_2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cd1449a18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2" name="Google Shape;2302;g1cd1449a18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1cd1449a180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8" name="Google Shape;2368;g1cd1449a180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cd1449a180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8" name="Google Shape;2378;g1cd1449a180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1d2b1e6087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1" name="Google Shape;2551;g1d2b1e6087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TODO: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	one-hot-encode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1d2b1e6087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5" name="Google Shape;2625;g1d2b1e6087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cd1449a06f_2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5" name="Google Shape;2635;g1cd1449a06f_2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1cd1449a180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9" name="Google Shape;2689;g1cd1449a180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cd95e64b18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6" name="Google Shape;2696;g1cd95e64b18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1cd95e64b18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3" name="Google Shape;2703;g1cd95e64b18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cd1449a06f_2_1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1" name="Google Shape;1701;g1cd1449a06f_2_1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1cd95e64b1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6" name="Google Shape;2716;g1cd95e64b1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cd1449a06f_2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9" name="Google Shape;2729;g1cd1449a06f_2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1cd95e64b1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8" name="Google Shape;2738;g1cd95e64b1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cd1449a18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5" name="Google Shape;2745;g1cd1449a18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cd1449a18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2" name="Google Shape;2752;g1cd1449a18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1cd1449a06f_2_2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9" name="Google Shape;2759;g1cd1449a06f_2_2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cd1449a06f_2_2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3" name="Google Shape;2813;g1cd1449a06f_2_2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600">
                <a:solidFill>
                  <a:srgbClr val="041F5A"/>
                </a:solidFill>
                <a:latin typeface="Barlow"/>
                <a:ea typeface="Barlow"/>
                <a:cs typeface="Barlow"/>
                <a:sym typeface="Barlow"/>
              </a:rPr>
              <a:t>現場輸入一句，給大家看分數</a:t>
            </a:r>
            <a:endParaRPr sz="1600">
              <a:solidFill>
                <a:srgbClr val="041F5A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1cd1449a06f_2_2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4" name="Google Shape;2834;g1cd1449a06f_2_2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g1cd1449a06f_2_2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6" name="Google Shape;2856;g1cd1449a06f_2_2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1cd1449a06f_2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" name="Google Shape;1741;g1cd1449a06f_2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1cd1449a06f_2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5" name="Google Shape;1795;g1cd1449a06f_2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cd1449a06f_2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4" name="Google Shape;1874;g1cd1449a06f_2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cd1449a06f_2_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8" name="Google Shape;1928;g1cd1449a06f_2_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cd1449a06f_2_2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7" name="Google Shape;2017;g1cd1449a06f_2_2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d2b1e6087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2" name="Google Shape;2072;g1d2b1e6087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cd1449a18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3" name="Google Shape;2103;g1cd1449a18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41F5A"/>
                </a:solidFill>
                <a:latin typeface="Barlow"/>
                <a:ea typeface="Barlow"/>
                <a:cs typeface="Barlow"/>
                <a:sym typeface="Barlow"/>
              </a:rPr>
              <a:t>簡體還要再轉簡體</a:t>
            </a:r>
            <a:endParaRPr sz="1600">
              <a:solidFill>
                <a:srgbClr val="041F5A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41F5A"/>
                </a:solidFill>
                <a:latin typeface="Barlow"/>
                <a:ea typeface="Barlow"/>
                <a:cs typeface="Barlow"/>
                <a:sym typeface="Barlow"/>
              </a:rPr>
              <a:t>中研院...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55" name="Google Shape;55;p14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4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14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4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14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2988175" y="3251975"/>
            <a:ext cx="316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388" y="0"/>
            <a:ext cx="4001163" cy="1402783"/>
          </a:xfrm>
          <a:custGeom>
            <a:avLst/>
            <a:gdLst/>
            <a:ahLst/>
            <a:cxnLst/>
            <a:rect l="l" t="t" r="r" b="b"/>
            <a:pathLst>
              <a:path w="77209" h="27069" extrusionOk="0">
                <a:moveTo>
                  <a:pt x="0" y="0"/>
                </a:moveTo>
                <a:lnTo>
                  <a:pt x="0" y="23349"/>
                </a:lnTo>
                <a:cubicBezTo>
                  <a:pt x="3328" y="25602"/>
                  <a:pt x="7378" y="26895"/>
                  <a:pt x="11410" y="27052"/>
                </a:cubicBezTo>
                <a:cubicBezTo>
                  <a:pt x="11714" y="27063"/>
                  <a:pt x="12019" y="27069"/>
                  <a:pt x="12323" y="27069"/>
                </a:cubicBezTo>
                <a:cubicBezTo>
                  <a:pt x="19090" y="27069"/>
                  <a:pt x="25684" y="24270"/>
                  <a:pt x="31135" y="20225"/>
                </a:cubicBezTo>
                <a:cubicBezTo>
                  <a:pt x="35476" y="17008"/>
                  <a:pt x="39438" y="12886"/>
                  <a:pt x="44670" y="11538"/>
                </a:cubicBezTo>
                <a:cubicBezTo>
                  <a:pt x="46703" y="11015"/>
                  <a:pt x="48809" y="10949"/>
                  <a:pt x="50918" y="10949"/>
                </a:cubicBezTo>
                <a:cubicBezTo>
                  <a:pt x="51629" y="10949"/>
                  <a:pt x="52340" y="10956"/>
                  <a:pt x="53048" y="10956"/>
                </a:cubicBezTo>
                <a:cubicBezTo>
                  <a:pt x="53176" y="10956"/>
                  <a:pt x="53305" y="10956"/>
                  <a:pt x="53433" y="10955"/>
                </a:cubicBezTo>
                <a:cubicBezTo>
                  <a:pt x="59112" y="10931"/>
                  <a:pt x="64946" y="10165"/>
                  <a:pt x="69897" y="7384"/>
                </a:cubicBezTo>
                <a:cubicBezTo>
                  <a:pt x="72941" y="5672"/>
                  <a:pt x="75596" y="3072"/>
                  <a:pt x="772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193024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1568478" y="4771473"/>
            <a:ext cx="207652" cy="244604"/>
            <a:chOff x="4442100" y="4554900"/>
            <a:chExt cx="70400" cy="82925"/>
          </a:xfrm>
        </p:grpSpPr>
        <p:sp>
          <p:nvSpPr>
            <p:cNvPr id="90" name="Google Shape;90;p14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8767166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8531788" y="3988150"/>
            <a:ext cx="222272" cy="201794"/>
            <a:chOff x="6114025" y="1773875"/>
            <a:chExt cx="124550" cy="113075"/>
          </a:xfrm>
        </p:grpSpPr>
        <p:sp>
          <p:nvSpPr>
            <p:cNvPr id="95" name="Google Shape;95;p14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1896165" y="543626"/>
            <a:ext cx="213617" cy="182877"/>
            <a:chOff x="5104850" y="782400"/>
            <a:chExt cx="119700" cy="102475"/>
          </a:xfrm>
        </p:grpSpPr>
        <p:sp>
          <p:nvSpPr>
            <p:cNvPr id="99" name="Google Shape;99;p14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5154463" y="3393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5602070" y="973310"/>
            <a:ext cx="172676" cy="201431"/>
            <a:chOff x="4697384" y="716972"/>
            <a:chExt cx="429114" cy="500575"/>
          </a:xfrm>
        </p:grpSpPr>
        <p:sp>
          <p:nvSpPr>
            <p:cNvPr id="103" name="Google Shape;103;p14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7975014" y="3147186"/>
            <a:ext cx="222271" cy="190286"/>
            <a:chOff x="5104850" y="782400"/>
            <a:chExt cx="119700" cy="102475"/>
          </a:xfrm>
        </p:grpSpPr>
        <p:sp>
          <p:nvSpPr>
            <p:cNvPr id="107" name="Google Shape;107;p14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7071470" y="4685172"/>
            <a:ext cx="172676" cy="201431"/>
            <a:chOff x="4697384" y="716972"/>
            <a:chExt cx="429114" cy="500575"/>
          </a:xfrm>
        </p:grpSpPr>
        <p:sp>
          <p:nvSpPr>
            <p:cNvPr id="110" name="Google Shape;110;p14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465913" y="363538"/>
            <a:ext cx="222272" cy="201794"/>
            <a:chOff x="6114025" y="1773875"/>
            <a:chExt cx="124550" cy="113075"/>
          </a:xfrm>
        </p:grpSpPr>
        <p:sp>
          <p:nvSpPr>
            <p:cNvPr id="114" name="Google Shape;114;p14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4"/>
          <p:cNvSpPr/>
          <p:nvPr/>
        </p:nvSpPr>
        <p:spPr>
          <a:xfrm rot="-607872">
            <a:off x="8621996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rgbClr val="3E1485">
              <a:alpha val="1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 rot="-607872">
            <a:off x="8670371" y="2975447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 rot="-607872">
            <a:off x="7985071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670763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 rot="-607872">
            <a:off x="350911" y="2903121"/>
            <a:ext cx="1395260" cy="1585538"/>
            <a:chOff x="3143591" y="503813"/>
            <a:chExt cx="780134" cy="886525"/>
          </a:xfrm>
        </p:grpSpPr>
        <p:sp>
          <p:nvSpPr>
            <p:cNvPr id="122" name="Google Shape;122;p14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 rot="6576024">
            <a:off x="8495348" y="163413"/>
            <a:ext cx="253846" cy="217336"/>
            <a:chOff x="5104850" y="782400"/>
            <a:chExt cx="119700" cy="102475"/>
          </a:xfrm>
        </p:grpSpPr>
        <p:sp>
          <p:nvSpPr>
            <p:cNvPr id="126" name="Google Shape;126;p14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4"/>
          <p:cNvSpPr/>
          <p:nvPr/>
        </p:nvSpPr>
        <p:spPr>
          <a:xfrm>
            <a:off x="2409625" y="3406513"/>
            <a:ext cx="289904" cy="203787"/>
          </a:xfrm>
          <a:custGeom>
            <a:avLst/>
            <a:gdLst/>
            <a:ahLst/>
            <a:cxnLst/>
            <a:rect l="l" t="t" r="r" b="b"/>
            <a:pathLst>
              <a:path w="6891" h="4844" extrusionOk="0">
                <a:moveTo>
                  <a:pt x="3530" y="1789"/>
                </a:moveTo>
                <a:lnTo>
                  <a:pt x="3530" y="1789"/>
                </a:lnTo>
                <a:cubicBezTo>
                  <a:pt x="3537" y="2073"/>
                  <a:pt x="3444" y="2371"/>
                  <a:pt x="3267" y="2613"/>
                </a:cubicBezTo>
                <a:cubicBezTo>
                  <a:pt x="3094" y="2850"/>
                  <a:pt x="2861" y="3009"/>
                  <a:pt x="2609" y="3068"/>
                </a:cubicBezTo>
                <a:cubicBezTo>
                  <a:pt x="2494" y="2946"/>
                  <a:pt x="2494" y="2728"/>
                  <a:pt x="2570" y="2576"/>
                </a:cubicBezTo>
                <a:cubicBezTo>
                  <a:pt x="2668" y="2371"/>
                  <a:pt x="2865" y="2222"/>
                  <a:pt x="3073" y="2073"/>
                </a:cubicBezTo>
                <a:cubicBezTo>
                  <a:pt x="3215" y="1976"/>
                  <a:pt x="3367" y="1872"/>
                  <a:pt x="3530" y="1789"/>
                </a:cubicBezTo>
                <a:close/>
                <a:moveTo>
                  <a:pt x="5402" y="3290"/>
                </a:moveTo>
                <a:cubicBezTo>
                  <a:pt x="5430" y="3529"/>
                  <a:pt x="5441" y="3768"/>
                  <a:pt x="5447" y="3990"/>
                </a:cubicBezTo>
                <a:cubicBezTo>
                  <a:pt x="5455" y="4167"/>
                  <a:pt x="5455" y="4323"/>
                  <a:pt x="5382" y="4434"/>
                </a:cubicBezTo>
                <a:cubicBezTo>
                  <a:pt x="5317" y="4525"/>
                  <a:pt x="5209" y="4539"/>
                  <a:pt x="5144" y="4539"/>
                </a:cubicBezTo>
                <a:cubicBezTo>
                  <a:pt x="5133" y="4539"/>
                  <a:pt x="5123" y="4538"/>
                  <a:pt x="5115" y="4538"/>
                </a:cubicBezTo>
                <a:cubicBezTo>
                  <a:pt x="4959" y="4524"/>
                  <a:pt x="4817" y="4434"/>
                  <a:pt x="4761" y="4309"/>
                </a:cubicBezTo>
                <a:cubicBezTo>
                  <a:pt x="4636" y="4039"/>
                  <a:pt x="4789" y="3703"/>
                  <a:pt x="5001" y="3512"/>
                </a:cubicBezTo>
                <a:cubicBezTo>
                  <a:pt x="5115" y="3411"/>
                  <a:pt x="5250" y="3335"/>
                  <a:pt x="5402" y="3290"/>
                </a:cubicBezTo>
                <a:close/>
                <a:moveTo>
                  <a:pt x="1800" y="0"/>
                </a:moveTo>
                <a:cubicBezTo>
                  <a:pt x="1211" y="0"/>
                  <a:pt x="593" y="218"/>
                  <a:pt x="78" y="621"/>
                </a:cubicBezTo>
                <a:cubicBezTo>
                  <a:pt x="12" y="669"/>
                  <a:pt x="1" y="766"/>
                  <a:pt x="50" y="832"/>
                </a:cubicBezTo>
                <a:cubicBezTo>
                  <a:pt x="80" y="870"/>
                  <a:pt x="126" y="890"/>
                  <a:pt x="171" y="890"/>
                </a:cubicBezTo>
                <a:cubicBezTo>
                  <a:pt x="204" y="890"/>
                  <a:pt x="237" y="880"/>
                  <a:pt x="265" y="860"/>
                </a:cubicBezTo>
                <a:cubicBezTo>
                  <a:pt x="727" y="498"/>
                  <a:pt x="1277" y="304"/>
                  <a:pt x="1797" y="304"/>
                </a:cubicBezTo>
                <a:cubicBezTo>
                  <a:pt x="1926" y="304"/>
                  <a:pt x="2052" y="315"/>
                  <a:pt x="2175" y="340"/>
                </a:cubicBezTo>
                <a:cubicBezTo>
                  <a:pt x="2792" y="461"/>
                  <a:pt x="3316" y="929"/>
                  <a:pt x="3479" y="1477"/>
                </a:cubicBezTo>
                <a:cubicBezTo>
                  <a:pt x="3267" y="1573"/>
                  <a:pt x="3073" y="1702"/>
                  <a:pt x="2900" y="1827"/>
                </a:cubicBezTo>
                <a:cubicBezTo>
                  <a:pt x="2663" y="1989"/>
                  <a:pt x="2425" y="2173"/>
                  <a:pt x="2297" y="2444"/>
                </a:cubicBezTo>
                <a:cubicBezTo>
                  <a:pt x="2158" y="2735"/>
                  <a:pt x="2185" y="3154"/>
                  <a:pt x="2480" y="3356"/>
                </a:cubicBezTo>
                <a:cubicBezTo>
                  <a:pt x="2506" y="3373"/>
                  <a:pt x="2537" y="3381"/>
                  <a:pt x="2569" y="3381"/>
                </a:cubicBezTo>
                <a:cubicBezTo>
                  <a:pt x="2575" y="3381"/>
                  <a:pt x="2582" y="3380"/>
                  <a:pt x="2588" y="3380"/>
                </a:cubicBezTo>
                <a:cubicBezTo>
                  <a:pt x="2948" y="3325"/>
                  <a:pt x="3274" y="3113"/>
                  <a:pt x="3513" y="2791"/>
                </a:cubicBezTo>
                <a:cubicBezTo>
                  <a:pt x="3753" y="2461"/>
                  <a:pt x="3863" y="2059"/>
                  <a:pt x="3825" y="1674"/>
                </a:cubicBezTo>
                <a:cubicBezTo>
                  <a:pt x="3908" y="1653"/>
                  <a:pt x="3995" y="1640"/>
                  <a:pt x="4082" y="1640"/>
                </a:cubicBezTo>
                <a:cubicBezTo>
                  <a:pt x="4085" y="1636"/>
                  <a:pt x="4089" y="1636"/>
                  <a:pt x="4089" y="1636"/>
                </a:cubicBezTo>
                <a:cubicBezTo>
                  <a:pt x="4588" y="1636"/>
                  <a:pt x="4997" y="2049"/>
                  <a:pt x="5184" y="2458"/>
                </a:cubicBezTo>
                <a:cubicBezTo>
                  <a:pt x="5264" y="2628"/>
                  <a:pt x="5316" y="2808"/>
                  <a:pt x="5354" y="2988"/>
                </a:cubicBezTo>
                <a:cubicBezTo>
                  <a:pt x="5146" y="3047"/>
                  <a:pt x="4956" y="3148"/>
                  <a:pt x="4799" y="3287"/>
                </a:cubicBezTo>
                <a:cubicBezTo>
                  <a:pt x="4511" y="3543"/>
                  <a:pt x="4293" y="4015"/>
                  <a:pt x="4487" y="4437"/>
                </a:cubicBezTo>
                <a:cubicBezTo>
                  <a:pt x="4588" y="4659"/>
                  <a:pt x="4823" y="4815"/>
                  <a:pt x="5087" y="4839"/>
                </a:cubicBezTo>
                <a:cubicBezTo>
                  <a:pt x="5111" y="4839"/>
                  <a:pt x="5132" y="4843"/>
                  <a:pt x="5153" y="4843"/>
                </a:cubicBezTo>
                <a:cubicBezTo>
                  <a:pt x="5354" y="4843"/>
                  <a:pt x="5524" y="4756"/>
                  <a:pt x="5631" y="4604"/>
                </a:cubicBezTo>
                <a:cubicBezTo>
                  <a:pt x="5770" y="4406"/>
                  <a:pt x="5759" y="4160"/>
                  <a:pt x="5753" y="3980"/>
                </a:cubicBezTo>
                <a:cubicBezTo>
                  <a:pt x="5742" y="3744"/>
                  <a:pt x="5732" y="3495"/>
                  <a:pt x="5700" y="3242"/>
                </a:cubicBezTo>
                <a:cubicBezTo>
                  <a:pt x="5742" y="3242"/>
                  <a:pt x="5784" y="3242"/>
                  <a:pt x="5825" y="3245"/>
                </a:cubicBezTo>
                <a:cubicBezTo>
                  <a:pt x="6137" y="3262"/>
                  <a:pt x="6422" y="3397"/>
                  <a:pt x="6606" y="3609"/>
                </a:cubicBezTo>
                <a:cubicBezTo>
                  <a:pt x="6636" y="3643"/>
                  <a:pt x="6679" y="3660"/>
                  <a:pt x="6721" y="3660"/>
                </a:cubicBezTo>
                <a:cubicBezTo>
                  <a:pt x="6756" y="3660"/>
                  <a:pt x="6792" y="3648"/>
                  <a:pt x="6820" y="3623"/>
                </a:cubicBezTo>
                <a:cubicBezTo>
                  <a:pt x="6883" y="3567"/>
                  <a:pt x="6890" y="3474"/>
                  <a:pt x="6834" y="3411"/>
                </a:cubicBezTo>
                <a:cubicBezTo>
                  <a:pt x="6599" y="3138"/>
                  <a:pt x="6234" y="2964"/>
                  <a:pt x="5843" y="2943"/>
                </a:cubicBezTo>
                <a:cubicBezTo>
                  <a:pt x="5811" y="2940"/>
                  <a:pt x="5779" y="2938"/>
                  <a:pt x="5747" y="2938"/>
                </a:cubicBezTo>
                <a:cubicBezTo>
                  <a:pt x="5715" y="2938"/>
                  <a:pt x="5683" y="2940"/>
                  <a:pt x="5652" y="2943"/>
                </a:cubicBezTo>
                <a:cubicBezTo>
                  <a:pt x="5614" y="2735"/>
                  <a:pt x="5551" y="2527"/>
                  <a:pt x="5462" y="2330"/>
                </a:cubicBezTo>
                <a:cubicBezTo>
                  <a:pt x="5233" y="1834"/>
                  <a:pt x="4719" y="1335"/>
                  <a:pt x="4089" y="1335"/>
                </a:cubicBezTo>
                <a:lnTo>
                  <a:pt x="4078" y="1335"/>
                </a:lnTo>
                <a:cubicBezTo>
                  <a:pt x="3971" y="1335"/>
                  <a:pt x="3867" y="1352"/>
                  <a:pt x="3766" y="1376"/>
                </a:cubicBezTo>
                <a:cubicBezTo>
                  <a:pt x="3565" y="721"/>
                  <a:pt x="2965" y="187"/>
                  <a:pt x="2234" y="42"/>
                </a:cubicBezTo>
                <a:cubicBezTo>
                  <a:pt x="2093" y="14"/>
                  <a:pt x="1947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ctrTitle"/>
          </p:nvPr>
        </p:nvSpPr>
        <p:spPr>
          <a:xfrm>
            <a:off x="1122900" y="1630506"/>
            <a:ext cx="68982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32" name="Google Shape;132;p15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5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5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5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5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5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5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5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5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5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5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5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5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15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15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15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15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3" name="Google Shape;163;p15"/>
          <p:cNvSpPr/>
          <p:nvPr/>
        </p:nvSpPr>
        <p:spPr>
          <a:xfrm>
            <a:off x="7338110" y="-23270"/>
            <a:ext cx="1805930" cy="1103674"/>
          </a:xfrm>
          <a:custGeom>
            <a:avLst/>
            <a:gdLst/>
            <a:ahLst/>
            <a:cxnLst/>
            <a:rect l="l" t="t" r="r" b="b"/>
            <a:pathLst>
              <a:path w="51440" h="31437" extrusionOk="0">
                <a:moveTo>
                  <a:pt x="51440" y="0"/>
                </a:moveTo>
                <a:lnTo>
                  <a:pt x="2368" y="360"/>
                </a:lnTo>
                <a:cubicBezTo>
                  <a:pt x="4510" y="748"/>
                  <a:pt x="5991" y="2928"/>
                  <a:pt x="6168" y="5098"/>
                </a:cubicBezTo>
                <a:cubicBezTo>
                  <a:pt x="6344" y="7268"/>
                  <a:pt x="5483" y="9393"/>
                  <a:pt x="4409" y="11290"/>
                </a:cubicBezTo>
                <a:cubicBezTo>
                  <a:pt x="3336" y="13183"/>
                  <a:pt x="2032" y="14958"/>
                  <a:pt x="1187" y="16966"/>
                </a:cubicBezTo>
                <a:cubicBezTo>
                  <a:pt x="537" y="18520"/>
                  <a:pt x="173" y="20188"/>
                  <a:pt x="84" y="21870"/>
                </a:cubicBezTo>
                <a:cubicBezTo>
                  <a:pt x="0" y="23438"/>
                  <a:pt x="163" y="25044"/>
                  <a:pt x="807" y="26477"/>
                </a:cubicBezTo>
                <a:cubicBezTo>
                  <a:pt x="1977" y="29076"/>
                  <a:pt x="4662" y="30792"/>
                  <a:pt x="7473" y="31273"/>
                </a:cubicBezTo>
                <a:cubicBezTo>
                  <a:pt x="8124" y="31385"/>
                  <a:pt x="8781" y="31437"/>
                  <a:pt x="9438" y="31437"/>
                </a:cubicBezTo>
                <a:cubicBezTo>
                  <a:pt x="11616" y="31437"/>
                  <a:pt x="13799" y="30868"/>
                  <a:pt x="15816" y="30017"/>
                </a:cubicBezTo>
                <a:cubicBezTo>
                  <a:pt x="18444" y="28909"/>
                  <a:pt x="20842" y="27342"/>
                  <a:pt x="23264" y="25836"/>
                </a:cubicBezTo>
                <a:cubicBezTo>
                  <a:pt x="27830" y="23002"/>
                  <a:pt x="32557" y="20357"/>
                  <a:pt x="37631" y="18589"/>
                </a:cubicBezTo>
                <a:cubicBezTo>
                  <a:pt x="41460" y="17250"/>
                  <a:pt x="45511" y="16424"/>
                  <a:pt x="49557" y="16424"/>
                </a:cubicBezTo>
                <a:cubicBezTo>
                  <a:pt x="50185" y="16424"/>
                  <a:pt x="50813" y="16444"/>
                  <a:pt x="51440" y="16485"/>
                </a:cubicBezTo>
                <a:lnTo>
                  <a:pt x="514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 flipH="1">
            <a:off x="43" y="4262050"/>
            <a:ext cx="2213168" cy="881433"/>
          </a:xfrm>
          <a:custGeom>
            <a:avLst/>
            <a:gdLst/>
            <a:ahLst/>
            <a:cxnLst/>
            <a:rect l="l" t="t" r="r" b="b"/>
            <a:pathLst>
              <a:path w="48716" h="19402" extrusionOk="0">
                <a:moveTo>
                  <a:pt x="48716" y="0"/>
                </a:moveTo>
                <a:cubicBezTo>
                  <a:pt x="44289" y="3195"/>
                  <a:pt x="39621" y="6191"/>
                  <a:pt x="34287" y="7161"/>
                </a:cubicBezTo>
                <a:cubicBezTo>
                  <a:pt x="32090" y="7558"/>
                  <a:pt x="29858" y="7595"/>
                  <a:pt x="27621" y="7595"/>
                </a:cubicBezTo>
                <a:cubicBezTo>
                  <a:pt x="27117" y="7595"/>
                  <a:pt x="26613" y="7593"/>
                  <a:pt x="26109" y="7593"/>
                </a:cubicBezTo>
                <a:cubicBezTo>
                  <a:pt x="25152" y="7593"/>
                  <a:pt x="24196" y="7600"/>
                  <a:pt x="23243" y="7638"/>
                </a:cubicBezTo>
                <a:cubicBezTo>
                  <a:pt x="15993" y="7929"/>
                  <a:pt x="8624" y="10230"/>
                  <a:pt x="3302" y="15162"/>
                </a:cubicBezTo>
                <a:cubicBezTo>
                  <a:pt x="1979" y="16384"/>
                  <a:pt x="783" y="17779"/>
                  <a:pt x="0" y="19402"/>
                </a:cubicBezTo>
                <a:lnTo>
                  <a:pt x="48716" y="19305"/>
                </a:lnTo>
                <a:lnTo>
                  <a:pt x="48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 flipH="1">
            <a:off x="211075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5"/>
          <p:cNvGrpSpPr/>
          <p:nvPr/>
        </p:nvGrpSpPr>
        <p:grpSpPr>
          <a:xfrm flipH="1">
            <a:off x="8559319" y="363498"/>
            <a:ext cx="289903" cy="263159"/>
            <a:chOff x="6114025" y="1773875"/>
            <a:chExt cx="124550" cy="113075"/>
          </a:xfrm>
        </p:grpSpPr>
        <p:sp>
          <p:nvSpPr>
            <p:cNvPr id="167" name="Google Shape;167;p15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5"/>
          <p:cNvSpPr/>
          <p:nvPr/>
        </p:nvSpPr>
        <p:spPr>
          <a:xfrm rot="607916" flipH="1">
            <a:off x="8669543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5"/>
          <p:cNvGrpSpPr/>
          <p:nvPr/>
        </p:nvGrpSpPr>
        <p:grpSpPr>
          <a:xfrm flipH="1">
            <a:off x="1221491" y="4685172"/>
            <a:ext cx="172676" cy="201431"/>
            <a:chOff x="4697384" y="716972"/>
            <a:chExt cx="429114" cy="500575"/>
          </a:xfrm>
        </p:grpSpPr>
        <p:sp>
          <p:nvSpPr>
            <p:cNvPr id="172" name="Google Shape;172;p15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5"/>
          <p:cNvGrpSpPr/>
          <p:nvPr/>
        </p:nvGrpSpPr>
        <p:grpSpPr>
          <a:xfrm rot="-6576024" flipH="1">
            <a:off x="498443" y="163413"/>
            <a:ext cx="253846" cy="217336"/>
            <a:chOff x="5104850" y="782400"/>
            <a:chExt cx="119700" cy="102475"/>
          </a:xfrm>
        </p:grpSpPr>
        <p:sp>
          <p:nvSpPr>
            <p:cNvPr id="176" name="Google Shape;176;p15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5"/>
          <p:cNvSpPr/>
          <p:nvPr/>
        </p:nvSpPr>
        <p:spPr>
          <a:xfrm flipH="1">
            <a:off x="8883297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1910338" y="17207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 idx="2"/>
          </p:nvPr>
        </p:nvSpPr>
        <p:spPr>
          <a:xfrm>
            <a:off x="1156425" y="1813175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"/>
          </p:nvPr>
        </p:nvSpPr>
        <p:spPr>
          <a:xfrm>
            <a:off x="1910344" y="2320130"/>
            <a:ext cx="23364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title" idx="3"/>
          </p:nvPr>
        </p:nvSpPr>
        <p:spPr>
          <a:xfrm>
            <a:off x="5651062" y="17207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title" idx="4"/>
          </p:nvPr>
        </p:nvSpPr>
        <p:spPr>
          <a:xfrm>
            <a:off x="4904775" y="1813175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5"/>
          </p:nvPr>
        </p:nvSpPr>
        <p:spPr>
          <a:xfrm>
            <a:off x="5651069" y="2320129"/>
            <a:ext cx="23364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 idx="6"/>
          </p:nvPr>
        </p:nvSpPr>
        <p:spPr>
          <a:xfrm>
            <a:off x="1910338" y="33341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title" idx="7"/>
          </p:nvPr>
        </p:nvSpPr>
        <p:spPr>
          <a:xfrm>
            <a:off x="1156425" y="3426587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8"/>
          </p:nvPr>
        </p:nvSpPr>
        <p:spPr>
          <a:xfrm>
            <a:off x="1910344" y="3928475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 idx="9"/>
          </p:nvPr>
        </p:nvSpPr>
        <p:spPr>
          <a:xfrm>
            <a:off x="5651062" y="333417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 idx="13"/>
          </p:nvPr>
        </p:nvSpPr>
        <p:spPr>
          <a:xfrm>
            <a:off x="4904775" y="3426587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4"/>
          </p:nvPr>
        </p:nvSpPr>
        <p:spPr>
          <a:xfrm>
            <a:off x="5651069" y="3928475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15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6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94" name="Google Shape;194;p16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6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16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16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6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6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16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6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16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16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16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16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16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Google Shape;210;p16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Google Shape;211;p16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16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16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16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16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6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6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6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6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16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16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16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16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5" name="Google Shape;225;p16"/>
          <p:cNvSpPr/>
          <p:nvPr/>
        </p:nvSpPr>
        <p:spPr>
          <a:xfrm flipH="1">
            <a:off x="43" y="2807123"/>
            <a:ext cx="3418207" cy="2336392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"/>
          <p:cNvSpPr/>
          <p:nvPr/>
        </p:nvSpPr>
        <p:spPr>
          <a:xfrm rot="5400000" flipH="1">
            <a:off x="7144780" y="127170"/>
            <a:ext cx="2126371" cy="1872206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16"/>
          <p:cNvGrpSpPr/>
          <p:nvPr/>
        </p:nvGrpSpPr>
        <p:grpSpPr>
          <a:xfrm>
            <a:off x="1547924" y="4771473"/>
            <a:ext cx="207652" cy="244604"/>
            <a:chOff x="4442100" y="4554900"/>
            <a:chExt cx="70400" cy="82925"/>
          </a:xfrm>
        </p:grpSpPr>
        <p:sp>
          <p:nvSpPr>
            <p:cNvPr id="228" name="Google Shape;228;p16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8746611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8511234" y="3988150"/>
            <a:ext cx="222272" cy="201794"/>
            <a:chOff x="6114025" y="1773875"/>
            <a:chExt cx="124550" cy="113075"/>
          </a:xfrm>
        </p:grpSpPr>
        <p:sp>
          <p:nvSpPr>
            <p:cNvPr id="233" name="Google Shape;233;p16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1875610" y="543626"/>
            <a:ext cx="213617" cy="182877"/>
            <a:chOff x="5104850" y="782400"/>
            <a:chExt cx="119700" cy="102475"/>
          </a:xfrm>
        </p:grpSpPr>
        <p:sp>
          <p:nvSpPr>
            <p:cNvPr id="237" name="Google Shape;237;p16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6"/>
          <p:cNvSpPr/>
          <p:nvPr/>
        </p:nvSpPr>
        <p:spPr>
          <a:xfrm>
            <a:off x="5133908" y="3393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6"/>
          <p:cNvGrpSpPr/>
          <p:nvPr/>
        </p:nvGrpSpPr>
        <p:grpSpPr>
          <a:xfrm>
            <a:off x="5581515" y="973310"/>
            <a:ext cx="172676" cy="201431"/>
            <a:chOff x="4697384" y="716972"/>
            <a:chExt cx="429114" cy="500575"/>
          </a:xfrm>
        </p:grpSpPr>
        <p:sp>
          <p:nvSpPr>
            <p:cNvPr id="241" name="Google Shape;241;p16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445359" y="363538"/>
            <a:ext cx="222272" cy="201794"/>
            <a:chOff x="6114025" y="1773875"/>
            <a:chExt cx="124550" cy="113075"/>
          </a:xfrm>
        </p:grpSpPr>
        <p:sp>
          <p:nvSpPr>
            <p:cNvPr id="245" name="Google Shape;245;p16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6"/>
          <p:cNvSpPr/>
          <p:nvPr/>
        </p:nvSpPr>
        <p:spPr>
          <a:xfrm rot="-607872">
            <a:off x="8601442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 rot="-607872">
            <a:off x="8649817" y="2975447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 rot="-607872">
            <a:off x="7964517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4650208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6"/>
          <p:cNvGrpSpPr/>
          <p:nvPr/>
        </p:nvGrpSpPr>
        <p:grpSpPr>
          <a:xfrm rot="-607872">
            <a:off x="330357" y="2903121"/>
            <a:ext cx="1395260" cy="1585538"/>
            <a:chOff x="3143591" y="503813"/>
            <a:chExt cx="780134" cy="886525"/>
          </a:xfrm>
        </p:grpSpPr>
        <p:sp>
          <p:nvSpPr>
            <p:cNvPr id="253" name="Google Shape;253;p16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 rot="6576024">
            <a:off x="8474793" y="163413"/>
            <a:ext cx="253846" cy="217336"/>
            <a:chOff x="5104850" y="782400"/>
            <a:chExt cx="119700" cy="102475"/>
          </a:xfrm>
        </p:grpSpPr>
        <p:sp>
          <p:nvSpPr>
            <p:cNvPr id="257" name="Google Shape;257;p16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6"/>
          <p:cNvSpPr/>
          <p:nvPr/>
        </p:nvSpPr>
        <p:spPr>
          <a:xfrm>
            <a:off x="4360288" y="314900"/>
            <a:ext cx="289904" cy="203787"/>
          </a:xfrm>
          <a:custGeom>
            <a:avLst/>
            <a:gdLst/>
            <a:ahLst/>
            <a:cxnLst/>
            <a:rect l="l" t="t" r="r" b="b"/>
            <a:pathLst>
              <a:path w="6891" h="4844" extrusionOk="0">
                <a:moveTo>
                  <a:pt x="3530" y="1789"/>
                </a:moveTo>
                <a:lnTo>
                  <a:pt x="3530" y="1789"/>
                </a:lnTo>
                <a:cubicBezTo>
                  <a:pt x="3537" y="2073"/>
                  <a:pt x="3444" y="2371"/>
                  <a:pt x="3267" y="2613"/>
                </a:cubicBezTo>
                <a:cubicBezTo>
                  <a:pt x="3094" y="2850"/>
                  <a:pt x="2861" y="3009"/>
                  <a:pt x="2609" y="3068"/>
                </a:cubicBezTo>
                <a:cubicBezTo>
                  <a:pt x="2494" y="2946"/>
                  <a:pt x="2494" y="2728"/>
                  <a:pt x="2570" y="2576"/>
                </a:cubicBezTo>
                <a:cubicBezTo>
                  <a:pt x="2668" y="2371"/>
                  <a:pt x="2865" y="2222"/>
                  <a:pt x="3073" y="2073"/>
                </a:cubicBezTo>
                <a:cubicBezTo>
                  <a:pt x="3215" y="1976"/>
                  <a:pt x="3367" y="1872"/>
                  <a:pt x="3530" y="1789"/>
                </a:cubicBezTo>
                <a:close/>
                <a:moveTo>
                  <a:pt x="5402" y="3290"/>
                </a:moveTo>
                <a:cubicBezTo>
                  <a:pt x="5430" y="3529"/>
                  <a:pt x="5441" y="3768"/>
                  <a:pt x="5447" y="3990"/>
                </a:cubicBezTo>
                <a:cubicBezTo>
                  <a:pt x="5455" y="4167"/>
                  <a:pt x="5455" y="4323"/>
                  <a:pt x="5382" y="4434"/>
                </a:cubicBezTo>
                <a:cubicBezTo>
                  <a:pt x="5317" y="4525"/>
                  <a:pt x="5209" y="4539"/>
                  <a:pt x="5144" y="4539"/>
                </a:cubicBezTo>
                <a:cubicBezTo>
                  <a:pt x="5133" y="4539"/>
                  <a:pt x="5123" y="4538"/>
                  <a:pt x="5115" y="4538"/>
                </a:cubicBezTo>
                <a:cubicBezTo>
                  <a:pt x="4959" y="4524"/>
                  <a:pt x="4817" y="4434"/>
                  <a:pt x="4761" y="4309"/>
                </a:cubicBezTo>
                <a:cubicBezTo>
                  <a:pt x="4636" y="4039"/>
                  <a:pt x="4789" y="3703"/>
                  <a:pt x="5001" y="3512"/>
                </a:cubicBezTo>
                <a:cubicBezTo>
                  <a:pt x="5115" y="3411"/>
                  <a:pt x="5250" y="3335"/>
                  <a:pt x="5402" y="3290"/>
                </a:cubicBezTo>
                <a:close/>
                <a:moveTo>
                  <a:pt x="1800" y="0"/>
                </a:moveTo>
                <a:cubicBezTo>
                  <a:pt x="1211" y="0"/>
                  <a:pt x="593" y="218"/>
                  <a:pt x="78" y="621"/>
                </a:cubicBezTo>
                <a:cubicBezTo>
                  <a:pt x="12" y="669"/>
                  <a:pt x="1" y="766"/>
                  <a:pt x="50" y="832"/>
                </a:cubicBezTo>
                <a:cubicBezTo>
                  <a:pt x="80" y="870"/>
                  <a:pt x="126" y="890"/>
                  <a:pt x="171" y="890"/>
                </a:cubicBezTo>
                <a:cubicBezTo>
                  <a:pt x="204" y="890"/>
                  <a:pt x="237" y="880"/>
                  <a:pt x="265" y="860"/>
                </a:cubicBezTo>
                <a:cubicBezTo>
                  <a:pt x="727" y="498"/>
                  <a:pt x="1277" y="304"/>
                  <a:pt x="1797" y="304"/>
                </a:cubicBezTo>
                <a:cubicBezTo>
                  <a:pt x="1926" y="304"/>
                  <a:pt x="2052" y="315"/>
                  <a:pt x="2175" y="340"/>
                </a:cubicBezTo>
                <a:cubicBezTo>
                  <a:pt x="2792" y="461"/>
                  <a:pt x="3316" y="929"/>
                  <a:pt x="3479" y="1477"/>
                </a:cubicBezTo>
                <a:cubicBezTo>
                  <a:pt x="3267" y="1573"/>
                  <a:pt x="3073" y="1702"/>
                  <a:pt x="2900" y="1827"/>
                </a:cubicBezTo>
                <a:cubicBezTo>
                  <a:pt x="2663" y="1989"/>
                  <a:pt x="2425" y="2173"/>
                  <a:pt x="2297" y="2444"/>
                </a:cubicBezTo>
                <a:cubicBezTo>
                  <a:pt x="2158" y="2735"/>
                  <a:pt x="2185" y="3154"/>
                  <a:pt x="2480" y="3356"/>
                </a:cubicBezTo>
                <a:cubicBezTo>
                  <a:pt x="2506" y="3373"/>
                  <a:pt x="2537" y="3381"/>
                  <a:pt x="2569" y="3381"/>
                </a:cubicBezTo>
                <a:cubicBezTo>
                  <a:pt x="2575" y="3381"/>
                  <a:pt x="2582" y="3380"/>
                  <a:pt x="2588" y="3380"/>
                </a:cubicBezTo>
                <a:cubicBezTo>
                  <a:pt x="2948" y="3325"/>
                  <a:pt x="3274" y="3113"/>
                  <a:pt x="3513" y="2791"/>
                </a:cubicBezTo>
                <a:cubicBezTo>
                  <a:pt x="3753" y="2461"/>
                  <a:pt x="3863" y="2059"/>
                  <a:pt x="3825" y="1674"/>
                </a:cubicBezTo>
                <a:cubicBezTo>
                  <a:pt x="3908" y="1653"/>
                  <a:pt x="3995" y="1640"/>
                  <a:pt x="4082" y="1640"/>
                </a:cubicBezTo>
                <a:cubicBezTo>
                  <a:pt x="4085" y="1636"/>
                  <a:pt x="4089" y="1636"/>
                  <a:pt x="4089" y="1636"/>
                </a:cubicBezTo>
                <a:cubicBezTo>
                  <a:pt x="4588" y="1636"/>
                  <a:pt x="4997" y="2049"/>
                  <a:pt x="5184" y="2458"/>
                </a:cubicBezTo>
                <a:cubicBezTo>
                  <a:pt x="5264" y="2628"/>
                  <a:pt x="5316" y="2808"/>
                  <a:pt x="5354" y="2988"/>
                </a:cubicBezTo>
                <a:cubicBezTo>
                  <a:pt x="5146" y="3047"/>
                  <a:pt x="4956" y="3148"/>
                  <a:pt x="4799" y="3287"/>
                </a:cubicBezTo>
                <a:cubicBezTo>
                  <a:pt x="4511" y="3543"/>
                  <a:pt x="4293" y="4015"/>
                  <a:pt x="4487" y="4437"/>
                </a:cubicBezTo>
                <a:cubicBezTo>
                  <a:pt x="4588" y="4659"/>
                  <a:pt x="4823" y="4815"/>
                  <a:pt x="5087" y="4839"/>
                </a:cubicBezTo>
                <a:cubicBezTo>
                  <a:pt x="5111" y="4839"/>
                  <a:pt x="5132" y="4843"/>
                  <a:pt x="5153" y="4843"/>
                </a:cubicBezTo>
                <a:cubicBezTo>
                  <a:pt x="5354" y="4843"/>
                  <a:pt x="5524" y="4756"/>
                  <a:pt x="5631" y="4604"/>
                </a:cubicBezTo>
                <a:cubicBezTo>
                  <a:pt x="5770" y="4406"/>
                  <a:pt x="5759" y="4160"/>
                  <a:pt x="5753" y="3980"/>
                </a:cubicBezTo>
                <a:cubicBezTo>
                  <a:pt x="5742" y="3744"/>
                  <a:pt x="5732" y="3495"/>
                  <a:pt x="5700" y="3242"/>
                </a:cubicBezTo>
                <a:cubicBezTo>
                  <a:pt x="5742" y="3242"/>
                  <a:pt x="5784" y="3242"/>
                  <a:pt x="5825" y="3245"/>
                </a:cubicBezTo>
                <a:cubicBezTo>
                  <a:pt x="6137" y="3262"/>
                  <a:pt x="6422" y="3397"/>
                  <a:pt x="6606" y="3609"/>
                </a:cubicBezTo>
                <a:cubicBezTo>
                  <a:pt x="6636" y="3643"/>
                  <a:pt x="6679" y="3660"/>
                  <a:pt x="6721" y="3660"/>
                </a:cubicBezTo>
                <a:cubicBezTo>
                  <a:pt x="6756" y="3660"/>
                  <a:pt x="6792" y="3648"/>
                  <a:pt x="6820" y="3623"/>
                </a:cubicBezTo>
                <a:cubicBezTo>
                  <a:pt x="6883" y="3567"/>
                  <a:pt x="6890" y="3474"/>
                  <a:pt x="6834" y="3411"/>
                </a:cubicBezTo>
                <a:cubicBezTo>
                  <a:pt x="6599" y="3138"/>
                  <a:pt x="6234" y="2964"/>
                  <a:pt x="5843" y="2943"/>
                </a:cubicBezTo>
                <a:cubicBezTo>
                  <a:pt x="5811" y="2940"/>
                  <a:pt x="5779" y="2938"/>
                  <a:pt x="5747" y="2938"/>
                </a:cubicBezTo>
                <a:cubicBezTo>
                  <a:pt x="5715" y="2938"/>
                  <a:pt x="5683" y="2940"/>
                  <a:pt x="5652" y="2943"/>
                </a:cubicBezTo>
                <a:cubicBezTo>
                  <a:pt x="5614" y="2735"/>
                  <a:pt x="5551" y="2527"/>
                  <a:pt x="5462" y="2330"/>
                </a:cubicBezTo>
                <a:cubicBezTo>
                  <a:pt x="5233" y="1834"/>
                  <a:pt x="4719" y="1335"/>
                  <a:pt x="4089" y="1335"/>
                </a:cubicBezTo>
                <a:lnTo>
                  <a:pt x="4078" y="1335"/>
                </a:lnTo>
                <a:cubicBezTo>
                  <a:pt x="3971" y="1335"/>
                  <a:pt x="3867" y="1352"/>
                  <a:pt x="3766" y="1376"/>
                </a:cubicBezTo>
                <a:cubicBezTo>
                  <a:pt x="3565" y="721"/>
                  <a:pt x="2965" y="187"/>
                  <a:pt x="2234" y="42"/>
                </a:cubicBezTo>
                <a:cubicBezTo>
                  <a:pt x="2093" y="14"/>
                  <a:pt x="1947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16"/>
          <p:cNvGrpSpPr/>
          <p:nvPr/>
        </p:nvGrpSpPr>
        <p:grpSpPr>
          <a:xfrm>
            <a:off x="872050" y="1272123"/>
            <a:ext cx="96210" cy="112329"/>
            <a:chOff x="872050" y="1272123"/>
            <a:chExt cx="96210" cy="112329"/>
          </a:xfrm>
        </p:grpSpPr>
        <p:sp>
          <p:nvSpPr>
            <p:cNvPr id="261" name="Google Shape;261;p16"/>
            <p:cNvSpPr/>
            <p:nvPr/>
          </p:nvSpPr>
          <p:spPr>
            <a:xfrm>
              <a:off x="872467" y="1287623"/>
              <a:ext cx="88418" cy="74414"/>
            </a:xfrm>
            <a:custGeom>
              <a:avLst/>
              <a:gdLst/>
              <a:ahLst/>
              <a:cxnLst/>
              <a:rect l="l" t="t" r="r" b="b"/>
              <a:pathLst>
                <a:path w="2122" h="1786" extrusionOk="0">
                  <a:moveTo>
                    <a:pt x="169" y="1"/>
                  </a:moveTo>
                  <a:cubicBezTo>
                    <a:pt x="126" y="1"/>
                    <a:pt x="83" y="19"/>
                    <a:pt x="52" y="56"/>
                  </a:cubicBezTo>
                  <a:cubicBezTo>
                    <a:pt x="0" y="122"/>
                    <a:pt x="7" y="216"/>
                    <a:pt x="73" y="270"/>
                  </a:cubicBezTo>
                  <a:lnTo>
                    <a:pt x="1855" y="1752"/>
                  </a:lnTo>
                  <a:cubicBezTo>
                    <a:pt x="1886" y="1772"/>
                    <a:pt x="1917" y="1786"/>
                    <a:pt x="1952" y="1786"/>
                  </a:cubicBezTo>
                  <a:cubicBezTo>
                    <a:pt x="1997" y="1786"/>
                    <a:pt x="2039" y="1765"/>
                    <a:pt x="2070" y="1731"/>
                  </a:cubicBezTo>
                  <a:cubicBezTo>
                    <a:pt x="2122" y="1664"/>
                    <a:pt x="2115" y="1571"/>
                    <a:pt x="2049" y="1515"/>
                  </a:cubicBezTo>
                  <a:lnTo>
                    <a:pt x="267" y="35"/>
                  </a:lnTo>
                  <a:cubicBezTo>
                    <a:pt x="238" y="12"/>
                    <a:pt x="20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72050" y="1280040"/>
              <a:ext cx="96210" cy="79247"/>
            </a:xfrm>
            <a:custGeom>
              <a:avLst/>
              <a:gdLst/>
              <a:ahLst/>
              <a:cxnLst/>
              <a:rect l="l" t="t" r="r" b="b"/>
              <a:pathLst>
                <a:path w="2309" h="1902" extrusionOk="0">
                  <a:moveTo>
                    <a:pt x="2138" y="0"/>
                  </a:moveTo>
                  <a:cubicBezTo>
                    <a:pt x="2105" y="0"/>
                    <a:pt x="2072" y="11"/>
                    <a:pt x="2045" y="33"/>
                  </a:cubicBezTo>
                  <a:lnTo>
                    <a:pt x="72" y="1631"/>
                  </a:lnTo>
                  <a:cubicBezTo>
                    <a:pt x="7" y="1684"/>
                    <a:pt x="0" y="1780"/>
                    <a:pt x="52" y="1846"/>
                  </a:cubicBezTo>
                  <a:cubicBezTo>
                    <a:pt x="79" y="1881"/>
                    <a:pt x="125" y="1902"/>
                    <a:pt x="170" y="1902"/>
                  </a:cubicBezTo>
                  <a:cubicBezTo>
                    <a:pt x="201" y="1902"/>
                    <a:pt x="236" y="1892"/>
                    <a:pt x="263" y="1867"/>
                  </a:cubicBezTo>
                  <a:lnTo>
                    <a:pt x="2236" y="269"/>
                  </a:lnTo>
                  <a:cubicBezTo>
                    <a:pt x="2298" y="217"/>
                    <a:pt x="2309" y="120"/>
                    <a:pt x="2257" y="57"/>
                  </a:cubicBezTo>
                  <a:cubicBezTo>
                    <a:pt x="2227" y="20"/>
                    <a:pt x="2182" y="0"/>
                    <a:pt x="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901175" y="1272123"/>
              <a:ext cx="26042" cy="112329"/>
            </a:xfrm>
            <a:custGeom>
              <a:avLst/>
              <a:gdLst/>
              <a:ahLst/>
              <a:cxnLst/>
              <a:rect l="l" t="t" r="r" b="b"/>
              <a:pathLst>
                <a:path w="625" h="2696" extrusionOk="0">
                  <a:moveTo>
                    <a:pt x="164" y="1"/>
                  </a:moveTo>
                  <a:cubicBezTo>
                    <a:pt x="158" y="1"/>
                    <a:pt x="152" y="1"/>
                    <a:pt x="146" y="2"/>
                  </a:cubicBezTo>
                  <a:cubicBezTo>
                    <a:pt x="63" y="8"/>
                    <a:pt x="1" y="81"/>
                    <a:pt x="8" y="164"/>
                  </a:cubicBezTo>
                  <a:lnTo>
                    <a:pt x="199" y="2553"/>
                  </a:lnTo>
                  <a:cubicBezTo>
                    <a:pt x="205" y="2623"/>
                    <a:pt x="254" y="2678"/>
                    <a:pt x="324" y="2692"/>
                  </a:cubicBezTo>
                  <a:cubicBezTo>
                    <a:pt x="334" y="2692"/>
                    <a:pt x="341" y="2695"/>
                    <a:pt x="351" y="2695"/>
                  </a:cubicBezTo>
                  <a:cubicBezTo>
                    <a:pt x="407" y="2695"/>
                    <a:pt x="462" y="2660"/>
                    <a:pt x="487" y="2609"/>
                  </a:cubicBezTo>
                  <a:lnTo>
                    <a:pt x="591" y="2394"/>
                  </a:lnTo>
                  <a:cubicBezTo>
                    <a:pt x="625" y="2317"/>
                    <a:pt x="594" y="2228"/>
                    <a:pt x="517" y="2193"/>
                  </a:cubicBezTo>
                  <a:cubicBezTo>
                    <a:pt x="503" y="2186"/>
                    <a:pt x="490" y="2178"/>
                    <a:pt x="473" y="2178"/>
                  </a:cubicBezTo>
                  <a:lnTo>
                    <a:pt x="309" y="140"/>
                  </a:lnTo>
                  <a:cubicBezTo>
                    <a:pt x="303" y="63"/>
                    <a:pt x="240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6"/>
          <p:cNvSpPr txBox="1">
            <a:spLocks noGrp="1"/>
          </p:cNvSpPr>
          <p:nvPr>
            <p:ph type="title"/>
          </p:nvPr>
        </p:nvSpPr>
        <p:spPr>
          <a:xfrm>
            <a:off x="1601400" y="2235812"/>
            <a:ext cx="5941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1"/>
          </p:nvPr>
        </p:nvSpPr>
        <p:spPr>
          <a:xfrm>
            <a:off x="2221800" y="3729850"/>
            <a:ext cx="47004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2"/>
          </p:nvPr>
        </p:nvSpPr>
        <p:spPr>
          <a:xfrm>
            <a:off x="3932700" y="1019937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7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269" name="Google Shape;269;p17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0" name="Google Shape;270;p17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1" name="Google Shape;271;p17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p17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p17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7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17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p17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17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p17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Google Shape;290;p17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7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7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17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17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17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17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0" name="Google Shape;300;p17"/>
          <p:cNvSpPr/>
          <p:nvPr/>
        </p:nvSpPr>
        <p:spPr>
          <a:xfrm>
            <a:off x="6884875" y="3599353"/>
            <a:ext cx="2259209" cy="154420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 rot="-5400000">
            <a:off x="-72233" y="72272"/>
            <a:ext cx="1208611" cy="1064146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/>
          <p:nvPr/>
        </p:nvSpPr>
        <p:spPr>
          <a:xfrm flipH="1">
            <a:off x="211075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 flipH="1">
            <a:off x="8559319" y="363498"/>
            <a:ext cx="289903" cy="263159"/>
            <a:chOff x="6114025" y="1773875"/>
            <a:chExt cx="124550" cy="113075"/>
          </a:xfrm>
        </p:grpSpPr>
        <p:sp>
          <p:nvSpPr>
            <p:cNvPr id="304" name="Google Shape;304;p17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7"/>
          <p:cNvSpPr/>
          <p:nvPr/>
        </p:nvSpPr>
        <p:spPr>
          <a:xfrm rot="607916" flipH="1">
            <a:off x="8669543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7"/>
          <p:cNvGrpSpPr/>
          <p:nvPr/>
        </p:nvGrpSpPr>
        <p:grpSpPr>
          <a:xfrm flipH="1">
            <a:off x="1221491" y="4685172"/>
            <a:ext cx="172676" cy="201431"/>
            <a:chOff x="4697384" y="716972"/>
            <a:chExt cx="429114" cy="500575"/>
          </a:xfrm>
        </p:grpSpPr>
        <p:sp>
          <p:nvSpPr>
            <p:cNvPr id="309" name="Google Shape;309;p17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7"/>
          <p:cNvGrpSpPr/>
          <p:nvPr/>
        </p:nvGrpSpPr>
        <p:grpSpPr>
          <a:xfrm rot="-6576024" flipH="1">
            <a:off x="498443" y="163413"/>
            <a:ext cx="253846" cy="217336"/>
            <a:chOff x="5104850" y="782400"/>
            <a:chExt cx="119700" cy="102475"/>
          </a:xfrm>
        </p:grpSpPr>
        <p:sp>
          <p:nvSpPr>
            <p:cNvPr id="313" name="Google Shape;313;p17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7"/>
          <p:cNvSpPr/>
          <p:nvPr/>
        </p:nvSpPr>
        <p:spPr>
          <a:xfrm flipH="1">
            <a:off x="8883297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409508" y="30825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/>
          <p:nvPr/>
        </p:nvSpPr>
        <p:spPr>
          <a:xfrm rot="-607872">
            <a:off x="7431117" y="48746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7"/>
          <p:cNvGrpSpPr/>
          <p:nvPr/>
        </p:nvGrpSpPr>
        <p:grpSpPr>
          <a:xfrm>
            <a:off x="862061" y="1025104"/>
            <a:ext cx="7112241" cy="3505040"/>
            <a:chOff x="862061" y="1025104"/>
            <a:chExt cx="7112241" cy="3505040"/>
          </a:xfrm>
        </p:grpSpPr>
        <p:sp>
          <p:nvSpPr>
            <p:cNvPr id="319" name="Google Shape;319;p17"/>
            <p:cNvSpPr/>
            <p:nvPr/>
          </p:nvSpPr>
          <p:spPr>
            <a:xfrm>
              <a:off x="7819075" y="1025104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 rot="-607872">
              <a:off x="872109" y="43930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7"/>
          <p:cNvSpPr txBox="1">
            <a:spLocks noGrp="1"/>
          </p:cNvSpPr>
          <p:nvPr>
            <p:ph type="title"/>
          </p:nvPr>
        </p:nvSpPr>
        <p:spPr>
          <a:xfrm>
            <a:off x="5039975" y="3693346"/>
            <a:ext cx="3379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subTitle" idx="1"/>
          </p:nvPr>
        </p:nvSpPr>
        <p:spPr>
          <a:xfrm>
            <a:off x="5039900" y="3945046"/>
            <a:ext cx="3379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title" idx="2"/>
          </p:nvPr>
        </p:nvSpPr>
        <p:spPr>
          <a:xfrm>
            <a:off x="720050" y="3693350"/>
            <a:ext cx="3379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3"/>
          </p:nvPr>
        </p:nvSpPr>
        <p:spPr>
          <a:xfrm>
            <a:off x="720150" y="3945050"/>
            <a:ext cx="3379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title" idx="4"/>
          </p:nvPr>
        </p:nvSpPr>
        <p:spPr>
          <a:xfrm>
            <a:off x="2918800" y="2005900"/>
            <a:ext cx="3379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5"/>
          </p:nvPr>
        </p:nvSpPr>
        <p:spPr>
          <a:xfrm>
            <a:off x="2918750" y="2257591"/>
            <a:ext cx="3379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 idx="6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8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330" name="Google Shape;330;p18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18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Google Shape;333;p18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p18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p18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18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18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18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18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18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p18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p18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p18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18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p18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p18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p18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18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18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18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p18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18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18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18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18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18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18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18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18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18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1" name="Google Shape;361;p18"/>
          <p:cNvSpPr/>
          <p:nvPr/>
        </p:nvSpPr>
        <p:spPr>
          <a:xfrm rot="-5400000">
            <a:off x="-118767" y="118775"/>
            <a:ext cx="1695392" cy="1457857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6991949" y="3817450"/>
            <a:ext cx="2152053" cy="132612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8"/>
          <p:cNvGrpSpPr/>
          <p:nvPr/>
        </p:nvGrpSpPr>
        <p:grpSpPr>
          <a:xfrm flipH="1">
            <a:off x="219951" y="116059"/>
            <a:ext cx="8712555" cy="4900018"/>
            <a:chOff x="224897" y="116059"/>
            <a:chExt cx="8712555" cy="4900018"/>
          </a:xfrm>
        </p:grpSpPr>
        <p:grpSp>
          <p:nvGrpSpPr>
            <p:cNvPr id="364" name="Google Shape;364;p18"/>
            <p:cNvGrpSpPr/>
            <p:nvPr/>
          </p:nvGrpSpPr>
          <p:grpSpPr>
            <a:xfrm>
              <a:off x="1566091" y="4771473"/>
              <a:ext cx="207652" cy="244604"/>
              <a:chOff x="4442100" y="4554900"/>
              <a:chExt cx="70400" cy="82925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4442100" y="4572100"/>
                <a:ext cx="638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946" extrusionOk="0">
                    <a:moveTo>
                      <a:pt x="170" y="0"/>
                    </a:moveTo>
                    <a:cubicBezTo>
                      <a:pt x="125" y="0"/>
                      <a:pt x="80" y="22"/>
                      <a:pt x="49" y="63"/>
                    </a:cubicBezTo>
                    <a:cubicBezTo>
                      <a:pt x="0" y="129"/>
                      <a:pt x="14" y="223"/>
                      <a:pt x="80" y="274"/>
                    </a:cubicBezTo>
                    <a:lnTo>
                      <a:pt x="2288" y="1914"/>
                    </a:lnTo>
                    <a:cubicBezTo>
                      <a:pt x="2316" y="1935"/>
                      <a:pt x="2348" y="1946"/>
                      <a:pt x="2378" y="1946"/>
                    </a:cubicBezTo>
                    <a:cubicBezTo>
                      <a:pt x="2423" y="1946"/>
                      <a:pt x="2472" y="1925"/>
                      <a:pt x="2500" y="1883"/>
                    </a:cubicBezTo>
                    <a:cubicBezTo>
                      <a:pt x="2551" y="1818"/>
                      <a:pt x="2538" y="1720"/>
                      <a:pt x="2468" y="1672"/>
                    </a:cubicBezTo>
                    <a:lnTo>
                      <a:pt x="260" y="32"/>
                    </a:lnTo>
                    <a:cubicBezTo>
                      <a:pt x="233" y="11"/>
                      <a:pt x="202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4443575" y="4565525"/>
                <a:ext cx="68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2181" extrusionOk="0">
                    <a:moveTo>
                      <a:pt x="2585" y="0"/>
                    </a:moveTo>
                    <a:cubicBezTo>
                      <a:pt x="2551" y="0"/>
                      <a:pt x="2517" y="12"/>
                      <a:pt x="2489" y="35"/>
                    </a:cubicBezTo>
                    <a:cubicBezTo>
                      <a:pt x="1713" y="687"/>
                      <a:pt x="905" y="1314"/>
                      <a:pt x="84" y="1903"/>
                    </a:cubicBezTo>
                    <a:cubicBezTo>
                      <a:pt x="14" y="1952"/>
                      <a:pt x="0" y="2049"/>
                      <a:pt x="49" y="2115"/>
                    </a:cubicBezTo>
                    <a:cubicBezTo>
                      <a:pt x="76" y="2156"/>
                      <a:pt x="125" y="2180"/>
                      <a:pt x="170" y="2180"/>
                    </a:cubicBezTo>
                    <a:cubicBezTo>
                      <a:pt x="201" y="2180"/>
                      <a:pt x="233" y="2170"/>
                      <a:pt x="260" y="2150"/>
                    </a:cubicBezTo>
                    <a:cubicBezTo>
                      <a:pt x="1085" y="1556"/>
                      <a:pt x="1903" y="922"/>
                      <a:pt x="2684" y="267"/>
                    </a:cubicBezTo>
                    <a:cubicBezTo>
                      <a:pt x="2746" y="215"/>
                      <a:pt x="2756" y="118"/>
                      <a:pt x="2700" y="55"/>
                    </a:cubicBezTo>
                    <a:cubicBezTo>
                      <a:pt x="2672" y="19"/>
                      <a:pt x="2628" y="0"/>
                      <a:pt x="2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4466700" y="4554900"/>
                <a:ext cx="183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317" extrusionOk="0">
                    <a:moveTo>
                      <a:pt x="168" y="1"/>
                    </a:moveTo>
                    <a:cubicBezTo>
                      <a:pt x="156" y="1"/>
                      <a:pt x="144" y="2"/>
                      <a:pt x="132" y="5"/>
                    </a:cubicBezTo>
                    <a:cubicBezTo>
                      <a:pt x="49" y="23"/>
                      <a:pt x="1" y="106"/>
                      <a:pt x="18" y="189"/>
                    </a:cubicBezTo>
                    <a:cubicBezTo>
                      <a:pt x="236" y="1094"/>
                      <a:pt x="330" y="2023"/>
                      <a:pt x="303" y="2952"/>
                    </a:cubicBezTo>
                    <a:cubicBezTo>
                      <a:pt x="274" y="3036"/>
                      <a:pt x="271" y="3125"/>
                      <a:pt x="299" y="3209"/>
                    </a:cubicBezTo>
                    <a:cubicBezTo>
                      <a:pt x="319" y="3275"/>
                      <a:pt x="378" y="3317"/>
                      <a:pt x="444" y="3317"/>
                    </a:cubicBezTo>
                    <a:lnTo>
                      <a:pt x="462" y="3317"/>
                    </a:lnTo>
                    <a:cubicBezTo>
                      <a:pt x="535" y="3306"/>
                      <a:pt x="590" y="3247"/>
                      <a:pt x="594" y="3174"/>
                    </a:cubicBezTo>
                    <a:cubicBezTo>
                      <a:pt x="597" y="3122"/>
                      <a:pt x="601" y="3067"/>
                      <a:pt x="601" y="3015"/>
                    </a:cubicBezTo>
                    <a:cubicBezTo>
                      <a:pt x="611" y="2997"/>
                      <a:pt x="625" y="2984"/>
                      <a:pt x="642" y="2970"/>
                    </a:cubicBezTo>
                    <a:cubicBezTo>
                      <a:pt x="711" y="2925"/>
                      <a:pt x="732" y="2831"/>
                      <a:pt x="687" y="2762"/>
                    </a:cubicBezTo>
                    <a:cubicBezTo>
                      <a:pt x="666" y="2730"/>
                      <a:pt x="639" y="2709"/>
                      <a:pt x="607" y="2699"/>
                    </a:cubicBezTo>
                    <a:cubicBezTo>
                      <a:pt x="615" y="1832"/>
                      <a:pt x="517" y="962"/>
                      <a:pt x="313" y="117"/>
                    </a:cubicBezTo>
                    <a:cubicBezTo>
                      <a:pt x="298" y="49"/>
                      <a:pt x="235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18"/>
            <p:cNvSpPr/>
            <p:nvPr/>
          </p:nvSpPr>
          <p:spPr>
            <a:xfrm>
              <a:off x="8764778" y="1724302"/>
              <a:ext cx="172674" cy="171188"/>
            </a:xfrm>
            <a:custGeom>
              <a:avLst/>
              <a:gdLst/>
              <a:ahLst/>
              <a:cxnLst/>
              <a:rect l="l" t="t" r="r" b="b"/>
              <a:pathLst>
                <a:path w="2993" h="2967" extrusionOk="0">
                  <a:moveTo>
                    <a:pt x="1297" y="328"/>
                  </a:moveTo>
                  <a:cubicBezTo>
                    <a:pt x="1748" y="619"/>
                    <a:pt x="2188" y="938"/>
                    <a:pt x="2604" y="1278"/>
                  </a:cubicBezTo>
                  <a:cubicBezTo>
                    <a:pt x="2684" y="1344"/>
                    <a:pt x="2687" y="1365"/>
                    <a:pt x="2687" y="1368"/>
                  </a:cubicBezTo>
                  <a:cubicBezTo>
                    <a:pt x="2687" y="1386"/>
                    <a:pt x="2646" y="1434"/>
                    <a:pt x="2632" y="1448"/>
                  </a:cubicBezTo>
                  <a:lnTo>
                    <a:pt x="1668" y="2595"/>
                  </a:lnTo>
                  <a:cubicBezTo>
                    <a:pt x="1245" y="2197"/>
                    <a:pt x="760" y="1770"/>
                    <a:pt x="375" y="1451"/>
                  </a:cubicBezTo>
                  <a:lnTo>
                    <a:pt x="1131" y="595"/>
                  </a:lnTo>
                  <a:cubicBezTo>
                    <a:pt x="1186" y="533"/>
                    <a:pt x="1218" y="470"/>
                    <a:pt x="1245" y="415"/>
                  </a:cubicBezTo>
                  <a:cubicBezTo>
                    <a:pt x="1260" y="384"/>
                    <a:pt x="1273" y="359"/>
                    <a:pt x="1297" y="328"/>
                  </a:cubicBezTo>
                  <a:close/>
                  <a:moveTo>
                    <a:pt x="1275" y="0"/>
                  </a:moveTo>
                  <a:cubicBezTo>
                    <a:pt x="1267" y="0"/>
                    <a:pt x="1258" y="1"/>
                    <a:pt x="1249" y="2"/>
                  </a:cubicBezTo>
                  <a:cubicBezTo>
                    <a:pt x="1159" y="16"/>
                    <a:pt x="1106" y="78"/>
                    <a:pt x="1082" y="109"/>
                  </a:cubicBezTo>
                  <a:cubicBezTo>
                    <a:pt x="1027" y="172"/>
                    <a:pt x="999" y="231"/>
                    <a:pt x="975" y="283"/>
                  </a:cubicBezTo>
                  <a:cubicBezTo>
                    <a:pt x="951" y="325"/>
                    <a:pt x="933" y="363"/>
                    <a:pt x="902" y="394"/>
                  </a:cubicBezTo>
                  <a:lnTo>
                    <a:pt x="42" y="1368"/>
                  </a:lnTo>
                  <a:cubicBezTo>
                    <a:pt x="15" y="1399"/>
                    <a:pt x="1" y="1440"/>
                    <a:pt x="4" y="1482"/>
                  </a:cubicBezTo>
                  <a:cubicBezTo>
                    <a:pt x="7" y="1524"/>
                    <a:pt x="28" y="1562"/>
                    <a:pt x="63" y="1586"/>
                  </a:cubicBezTo>
                  <a:cubicBezTo>
                    <a:pt x="493" y="1936"/>
                    <a:pt x="1089" y="2460"/>
                    <a:pt x="1578" y="2925"/>
                  </a:cubicBezTo>
                  <a:cubicBezTo>
                    <a:pt x="1606" y="2952"/>
                    <a:pt x="1644" y="2966"/>
                    <a:pt x="1682" y="2966"/>
                  </a:cubicBezTo>
                  <a:lnTo>
                    <a:pt x="1689" y="2966"/>
                  </a:lnTo>
                  <a:cubicBezTo>
                    <a:pt x="1730" y="2963"/>
                    <a:pt x="1772" y="2946"/>
                    <a:pt x="1796" y="2914"/>
                  </a:cubicBezTo>
                  <a:lnTo>
                    <a:pt x="2865" y="1642"/>
                  </a:lnTo>
                  <a:cubicBezTo>
                    <a:pt x="2913" y="1590"/>
                    <a:pt x="2989" y="1496"/>
                    <a:pt x="2989" y="1375"/>
                  </a:cubicBezTo>
                  <a:cubicBezTo>
                    <a:pt x="2993" y="1205"/>
                    <a:pt x="2857" y="1094"/>
                    <a:pt x="2795" y="1042"/>
                  </a:cubicBezTo>
                  <a:cubicBezTo>
                    <a:pt x="2362" y="688"/>
                    <a:pt x="1904" y="359"/>
                    <a:pt x="1433" y="54"/>
                  </a:cubicBezTo>
                  <a:cubicBezTo>
                    <a:pt x="1404" y="36"/>
                    <a:pt x="1349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18"/>
            <p:cNvGrpSpPr/>
            <p:nvPr/>
          </p:nvGrpSpPr>
          <p:grpSpPr>
            <a:xfrm>
              <a:off x="8529401" y="3988150"/>
              <a:ext cx="222272" cy="201794"/>
              <a:chOff x="6114025" y="1773875"/>
              <a:chExt cx="124550" cy="113075"/>
            </a:xfrm>
          </p:grpSpPr>
          <p:sp>
            <p:nvSpPr>
              <p:cNvPr id="370" name="Google Shape;370;p18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578990" y="638626"/>
              <a:ext cx="213617" cy="182877"/>
              <a:chOff x="5104850" y="782400"/>
              <a:chExt cx="119700" cy="10247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" name="Google Shape;376;p18"/>
            <p:cNvSpPr/>
            <p:nvPr/>
          </p:nvSpPr>
          <p:spPr>
            <a:xfrm>
              <a:off x="3745625" y="165067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" name="Google Shape;377;p18"/>
            <p:cNvGrpSpPr/>
            <p:nvPr/>
          </p:nvGrpSpPr>
          <p:grpSpPr>
            <a:xfrm>
              <a:off x="7069082" y="4685172"/>
              <a:ext cx="172676" cy="201431"/>
              <a:chOff x="4697384" y="716972"/>
              <a:chExt cx="429114" cy="500575"/>
            </a:xfrm>
          </p:grpSpPr>
          <p:sp>
            <p:nvSpPr>
              <p:cNvPr id="378" name="Google Shape;378;p18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" name="Google Shape;381;p18"/>
            <p:cNvGrpSpPr/>
            <p:nvPr/>
          </p:nvGrpSpPr>
          <p:grpSpPr>
            <a:xfrm>
              <a:off x="2000551" y="363538"/>
              <a:ext cx="222272" cy="201794"/>
              <a:chOff x="6114025" y="1773875"/>
              <a:chExt cx="124550" cy="113075"/>
            </a:xfrm>
          </p:grpSpPr>
          <p:sp>
            <p:nvSpPr>
              <p:cNvPr id="382" name="Google Shape;382;p18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18"/>
            <p:cNvSpPr/>
            <p:nvPr/>
          </p:nvSpPr>
          <p:spPr>
            <a:xfrm rot="-607872">
              <a:off x="8619609" y="43930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 rot="-607872">
              <a:off x="7982684" y="2264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668375" y="4449542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18"/>
            <p:cNvGrpSpPr/>
            <p:nvPr/>
          </p:nvGrpSpPr>
          <p:grpSpPr>
            <a:xfrm rot="-607872">
              <a:off x="357769" y="3007416"/>
              <a:ext cx="526637" cy="1557422"/>
              <a:chOff x="3143591" y="519534"/>
              <a:chExt cx="294459" cy="870804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3362500" y="1319763"/>
                <a:ext cx="75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823" extrusionOk="0">
                    <a:moveTo>
                      <a:pt x="1412" y="0"/>
                    </a:moveTo>
                    <a:cubicBezTo>
                      <a:pt x="1266" y="0"/>
                      <a:pt x="1121" y="24"/>
                      <a:pt x="983" y="74"/>
                    </a:cubicBezTo>
                    <a:lnTo>
                      <a:pt x="636" y="67"/>
                    </a:lnTo>
                    <a:cubicBezTo>
                      <a:pt x="341" y="428"/>
                      <a:pt x="85" y="848"/>
                      <a:pt x="53" y="1312"/>
                    </a:cubicBezTo>
                    <a:cubicBezTo>
                      <a:pt x="0" y="2090"/>
                      <a:pt x="710" y="2823"/>
                      <a:pt x="1480" y="2823"/>
                    </a:cubicBezTo>
                    <a:cubicBezTo>
                      <a:pt x="1509" y="2823"/>
                      <a:pt x="1539" y="2822"/>
                      <a:pt x="1568" y="2820"/>
                    </a:cubicBezTo>
                    <a:cubicBezTo>
                      <a:pt x="2373" y="2761"/>
                      <a:pt x="3021" y="1898"/>
                      <a:pt x="2851" y="1111"/>
                    </a:cubicBezTo>
                    <a:cubicBezTo>
                      <a:pt x="2713" y="465"/>
                      <a:pt x="2058" y="0"/>
                      <a:pt x="1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3143591" y="519534"/>
                <a:ext cx="73105" cy="7046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82" extrusionOk="0">
                    <a:moveTo>
                      <a:pt x="928" y="333"/>
                    </a:moveTo>
                    <a:cubicBezTo>
                      <a:pt x="987" y="333"/>
                      <a:pt x="1049" y="344"/>
                      <a:pt x="1111" y="367"/>
                    </a:cubicBezTo>
                    <a:cubicBezTo>
                      <a:pt x="1266" y="430"/>
                      <a:pt x="1391" y="554"/>
                      <a:pt x="1429" y="697"/>
                    </a:cubicBezTo>
                    <a:cubicBezTo>
                      <a:pt x="1513" y="984"/>
                      <a:pt x="1304" y="1341"/>
                      <a:pt x="999" y="1445"/>
                    </a:cubicBezTo>
                    <a:cubicBezTo>
                      <a:pt x="937" y="1466"/>
                      <a:pt x="874" y="1477"/>
                      <a:pt x="814" y="1477"/>
                    </a:cubicBezTo>
                    <a:cubicBezTo>
                      <a:pt x="793" y="1477"/>
                      <a:pt x="773" y="1476"/>
                      <a:pt x="754" y="1473"/>
                    </a:cubicBezTo>
                    <a:cubicBezTo>
                      <a:pt x="514" y="1445"/>
                      <a:pt x="309" y="1199"/>
                      <a:pt x="306" y="935"/>
                    </a:cubicBezTo>
                    <a:cubicBezTo>
                      <a:pt x="306" y="742"/>
                      <a:pt x="407" y="540"/>
                      <a:pt x="566" y="398"/>
                    </a:cubicBezTo>
                    <a:cubicBezTo>
                      <a:pt x="589" y="410"/>
                      <a:pt x="614" y="416"/>
                      <a:pt x="638" y="416"/>
                    </a:cubicBezTo>
                    <a:cubicBezTo>
                      <a:pt x="666" y="416"/>
                      <a:pt x="693" y="408"/>
                      <a:pt x="719" y="391"/>
                    </a:cubicBezTo>
                    <a:cubicBezTo>
                      <a:pt x="779" y="352"/>
                      <a:pt x="851" y="333"/>
                      <a:pt x="928" y="333"/>
                    </a:cubicBezTo>
                    <a:close/>
                    <a:moveTo>
                      <a:pt x="660" y="0"/>
                    </a:moveTo>
                    <a:cubicBezTo>
                      <a:pt x="637" y="0"/>
                      <a:pt x="613" y="6"/>
                      <a:pt x="591" y="17"/>
                    </a:cubicBezTo>
                    <a:cubicBezTo>
                      <a:pt x="230" y="204"/>
                      <a:pt x="1" y="568"/>
                      <a:pt x="5" y="939"/>
                    </a:cubicBezTo>
                    <a:cubicBezTo>
                      <a:pt x="8" y="1355"/>
                      <a:pt x="330" y="1729"/>
                      <a:pt x="719" y="1775"/>
                    </a:cubicBezTo>
                    <a:cubicBezTo>
                      <a:pt x="750" y="1778"/>
                      <a:pt x="778" y="1782"/>
                      <a:pt x="809" y="1782"/>
                    </a:cubicBezTo>
                    <a:cubicBezTo>
                      <a:pt x="903" y="1782"/>
                      <a:pt x="999" y="1764"/>
                      <a:pt x="1096" y="1729"/>
                    </a:cubicBezTo>
                    <a:cubicBezTo>
                      <a:pt x="1561" y="1574"/>
                      <a:pt x="1849" y="1060"/>
                      <a:pt x="1721" y="613"/>
                    </a:cubicBezTo>
                    <a:cubicBezTo>
                      <a:pt x="1655" y="377"/>
                      <a:pt x="1468" y="180"/>
                      <a:pt x="1218" y="86"/>
                    </a:cubicBezTo>
                    <a:cubicBezTo>
                      <a:pt x="1123" y="49"/>
                      <a:pt x="1025" y="30"/>
                      <a:pt x="930" y="30"/>
                    </a:cubicBezTo>
                    <a:cubicBezTo>
                      <a:pt x="875" y="30"/>
                      <a:pt x="822" y="36"/>
                      <a:pt x="770" y="48"/>
                    </a:cubicBezTo>
                    <a:cubicBezTo>
                      <a:pt x="742" y="17"/>
                      <a:pt x="702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8"/>
            <p:cNvGrpSpPr/>
            <p:nvPr/>
          </p:nvGrpSpPr>
          <p:grpSpPr>
            <a:xfrm rot="6576024">
              <a:off x="8492960" y="163413"/>
              <a:ext cx="253846" cy="217336"/>
              <a:chOff x="5104850" y="782400"/>
              <a:chExt cx="119700" cy="102475"/>
            </a:xfrm>
          </p:grpSpPr>
          <p:sp>
            <p:nvSpPr>
              <p:cNvPr id="392" name="Google Shape;392;p18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4" name="Google Shape;394;p18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/>
          <p:nvPr/>
        </p:nvSpPr>
        <p:spPr>
          <a:xfrm>
            <a:off x="6117950" y="2983625"/>
            <a:ext cx="3026045" cy="215989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/>
          <p:nvPr/>
        </p:nvSpPr>
        <p:spPr>
          <a:xfrm rot="-5400000">
            <a:off x="-104466" y="104506"/>
            <a:ext cx="1747940" cy="1539009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19"/>
          <p:cNvGrpSpPr/>
          <p:nvPr/>
        </p:nvGrpSpPr>
        <p:grpSpPr>
          <a:xfrm>
            <a:off x="219951" y="116059"/>
            <a:ext cx="8717501" cy="4900018"/>
            <a:chOff x="219951" y="116059"/>
            <a:chExt cx="8717501" cy="4900018"/>
          </a:xfrm>
        </p:grpSpPr>
        <p:grpSp>
          <p:nvGrpSpPr>
            <p:cNvPr id="399" name="Google Shape;399;p19"/>
            <p:cNvGrpSpPr/>
            <p:nvPr/>
          </p:nvGrpSpPr>
          <p:grpSpPr>
            <a:xfrm>
              <a:off x="1566091" y="4771473"/>
              <a:ext cx="207652" cy="244604"/>
              <a:chOff x="4442100" y="4554900"/>
              <a:chExt cx="70400" cy="82925"/>
            </a:xfrm>
          </p:grpSpPr>
          <p:sp>
            <p:nvSpPr>
              <p:cNvPr id="400" name="Google Shape;400;p19"/>
              <p:cNvSpPr/>
              <p:nvPr/>
            </p:nvSpPr>
            <p:spPr>
              <a:xfrm>
                <a:off x="4442100" y="4572100"/>
                <a:ext cx="638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946" extrusionOk="0">
                    <a:moveTo>
                      <a:pt x="170" y="0"/>
                    </a:moveTo>
                    <a:cubicBezTo>
                      <a:pt x="125" y="0"/>
                      <a:pt x="80" y="22"/>
                      <a:pt x="49" y="63"/>
                    </a:cubicBezTo>
                    <a:cubicBezTo>
                      <a:pt x="0" y="129"/>
                      <a:pt x="14" y="223"/>
                      <a:pt x="80" y="274"/>
                    </a:cubicBezTo>
                    <a:lnTo>
                      <a:pt x="2288" y="1914"/>
                    </a:lnTo>
                    <a:cubicBezTo>
                      <a:pt x="2316" y="1935"/>
                      <a:pt x="2348" y="1946"/>
                      <a:pt x="2378" y="1946"/>
                    </a:cubicBezTo>
                    <a:cubicBezTo>
                      <a:pt x="2423" y="1946"/>
                      <a:pt x="2472" y="1925"/>
                      <a:pt x="2500" y="1883"/>
                    </a:cubicBezTo>
                    <a:cubicBezTo>
                      <a:pt x="2551" y="1818"/>
                      <a:pt x="2538" y="1720"/>
                      <a:pt x="2468" y="1672"/>
                    </a:cubicBezTo>
                    <a:lnTo>
                      <a:pt x="260" y="32"/>
                    </a:lnTo>
                    <a:cubicBezTo>
                      <a:pt x="233" y="11"/>
                      <a:pt x="202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4443575" y="4565525"/>
                <a:ext cx="68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2181" extrusionOk="0">
                    <a:moveTo>
                      <a:pt x="2585" y="0"/>
                    </a:moveTo>
                    <a:cubicBezTo>
                      <a:pt x="2551" y="0"/>
                      <a:pt x="2517" y="12"/>
                      <a:pt x="2489" y="35"/>
                    </a:cubicBezTo>
                    <a:cubicBezTo>
                      <a:pt x="1713" y="687"/>
                      <a:pt x="905" y="1314"/>
                      <a:pt x="84" y="1903"/>
                    </a:cubicBezTo>
                    <a:cubicBezTo>
                      <a:pt x="14" y="1952"/>
                      <a:pt x="0" y="2049"/>
                      <a:pt x="49" y="2115"/>
                    </a:cubicBezTo>
                    <a:cubicBezTo>
                      <a:pt x="76" y="2156"/>
                      <a:pt x="125" y="2180"/>
                      <a:pt x="170" y="2180"/>
                    </a:cubicBezTo>
                    <a:cubicBezTo>
                      <a:pt x="201" y="2180"/>
                      <a:pt x="233" y="2170"/>
                      <a:pt x="260" y="2150"/>
                    </a:cubicBezTo>
                    <a:cubicBezTo>
                      <a:pt x="1085" y="1556"/>
                      <a:pt x="1903" y="922"/>
                      <a:pt x="2684" y="267"/>
                    </a:cubicBezTo>
                    <a:cubicBezTo>
                      <a:pt x="2746" y="215"/>
                      <a:pt x="2756" y="118"/>
                      <a:pt x="2700" y="55"/>
                    </a:cubicBezTo>
                    <a:cubicBezTo>
                      <a:pt x="2672" y="19"/>
                      <a:pt x="2628" y="0"/>
                      <a:pt x="2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4466700" y="4554900"/>
                <a:ext cx="183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317" extrusionOk="0">
                    <a:moveTo>
                      <a:pt x="168" y="1"/>
                    </a:moveTo>
                    <a:cubicBezTo>
                      <a:pt x="156" y="1"/>
                      <a:pt x="144" y="2"/>
                      <a:pt x="132" y="5"/>
                    </a:cubicBezTo>
                    <a:cubicBezTo>
                      <a:pt x="49" y="23"/>
                      <a:pt x="1" y="106"/>
                      <a:pt x="18" y="189"/>
                    </a:cubicBezTo>
                    <a:cubicBezTo>
                      <a:pt x="236" y="1094"/>
                      <a:pt x="330" y="2023"/>
                      <a:pt x="303" y="2952"/>
                    </a:cubicBezTo>
                    <a:cubicBezTo>
                      <a:pt x="274" y="3036"/>
                      <a:pt x="271" y="3125"/>
                      <a:pt x="299" y="3209"/>
                    </a:cubicBezTo>
                    <a:cubicBezTo>
                      <a:pt x="319" y="3275"/>
                      <a:pt x="378" y="3317"/>
                      <a:pt x="444" y="3317"/>
                    </a:cubicBezTo>
                    <a:lnTo>
                      <a:pt x="462" y="3317"/>
                    </a:lnTo>
                    <a:cubicBezTo>
                      <a:pt x="535" y="3306"/>
                      <a:pt x="590" y="3247"/>
                      <a:pt x="594" y="3174"/>
                    </a:cubicBezTo>
                    <a:cubicBezTo>
                      <a:pt x="597" y="3122"/>
                      <a:pt x="601" y="3067"/>
                      <a:pt x="601" y="3015"/>
                    </a:cubicBezTo>
                    <a:cubicBezTo>
                      <a:pt x="611" y="2997"/>
                      <a:pt x="625" y="2984"/>
                      <a:pt x="642" y="2970"/>
                    </a:cubicBezTo>
                    <a:cubicBezTo>
                      <a:pt x="711" y="2925"/>
                      <a:pt x="732" y="2831"/>
                      <a:pt x="687" y="2762"/>
                    </a:cubicBezTo>
                    <a:cubicBezTo>
                      <a:pt x="666" y="2730"/>
                      <a:pt x="639" y="2709"/>
                      <a:pt x="607" y="2699"/>
                    </a:cubicBezTo>
                    <a:cubicBezTo>
                      <a:pt x="615" y="1832"/>
                      <a:pt x="517" y="962"/>
                      <a:pt x="313" y="117"/>
                    </a:cubicBezTo>
                    <a:cubicBezTo>
                      <a:pt x="298" y="49"/>
                      <a:pt x="235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3" name="Google Shape;403;p19"/>
            <p:cNvSpPr/>
            <p:nvPr/>
          </p:nvSpPr>
          <p:spPr>
            <a:xfrm>
              <a:off x="8764778" y="1724302"/>
              <a:ext cx="172674" cy="171188"/>
            </a:xfrm>
            <a:custGeom>
              <a:avLst/>
              <a:gdLst/>
              <a:ahLst/>
              <a:cxnLst/>
              <a:rect l="l" t="t" r="r" b="b"/>
              <a:pathLst>
                <a:path w="2993" h="2967" extrusionOk="0">
                  <a:moveTo>
                    <a:pt x="1297" y="328"/>
                  </a:moveTo>
                  <a:cubicBezTo>
                    <a:pt x="1748" y="619"/>
                    <a:pt x="2188" y="938"/>
                    <a:pt x="2604" y="1278"/>
                  </a:cubicBezTo>
                  <a:cubicBezTo>
                    <a:pt x="2684" y="1344"/>
                    <a:pt x="2687" y="1365"/>
                    <a:pt x="2687" y="1368"/>
                  </a:cubicBezTo>
                  <a:cubicBezTo>
                    <a:pt x="2687" y="1386"/>
                    <a:pt x="2646" y="1434"/>
                    <a:pt x="2632" y="1448"/>
                  </a:cubicBezTo>
                  <a:lnTo>
                    <a:pt x="1668" y="2595"/>
                  </a:lnTo>
                  <a:cubicBezTo>
                    <a:pt x="1245" y="2197"/>
                    <a:pt x="760" y="1770"/>
                    <a:pt x="375" y="1451"/>
                  </a:cubicBezTo>
                  <a:lnTo>
                    <a:pt x="1131" y="595"/>
                  </a:lnTo>
                  <a:cubicBezTo>
                    <a:pt x="1186" y="533"/>
                    <a:pt x="1218" y="470"/>
                    <a:pt x="1245" y="415"/>
                  </a:cubicBezTo>
                  <a:cubicBezTo>
                    <a:pt x="1260" y="384"/>
                    <a:pt x="1273" y="359"/>
                    <a:pt x="1297" y="328"/>
                  </a:cubicBezTo>
                  <a:close/>
                  <a:moveTo>
                    <a:pt x="1275" y="0"/>
                  </a:moveTo>
                  <a:cubicBezTo>
                    <a:pt x="1267" y="0"/>
                    <a:pt x="1258" y="1"/>
                    <a:pt x="1249" y="2"/>
                  </a:cubicBezTo>
                  <a:cubicBezTo>
                    <a:pt x="1159" y="16"/>
                    <a:pt x="1106" y="78"/>
                    <a:pt x="1082" y="109"/>
                  </a:cubicBezTo>
                  <a:cubicBezTo>
                    <a:pt x="1027" y="172"/>
                    <a:pt x="999" y="231"/>
                    <a:pt x="975" y="283"/>
                  </a:cubicBezTo>
                  <a:cubicBezTo>
                    <a:pt x="951" y="325"/>
                    <a:pt x="933" y="363"/>
                    <a:pt x="902" y="394"/>
                  </a:cubicBezTo>
                  <a:lnTo>
                    <a:pt x="42" y="1368"/>
                  </a:lnTo>
                  <a:cubicBezTo>
                    <a:pt x="15" y="1399"/>
                    <a:pt x="1" y="1440"/>
                    <a:pt x="4" y="1482"/>
                  </a:cubicBezTo>
                  <a:cubicBezTo>
                    <a:pt x="7" y="1524"/>
                    <a:pt x="28" y="1562"/>
                    <a:pt x="63" y="1586"/>
                  </a:cubicBezTo>
                  <a:cubicBezTo>
                    <a:pt x="493" y="1936"/>
                    <a:pt x="1089" y="2460"/>
                    <a:pt x="1578" y="2925"/>
                  </a:cubicBezTo>
                  <a:cubicBezTo>
                    <a:pt x="1606" y="2952"/>
                    <a:pt x="1644" y="2966"/>
                    <a:pt x="1682" y="2966"/>
                  </a:cubicBezTo>
                  <a:lnTo>
                    <a:pt x="1689" y="2966"/>
                  </a:lnTo>
                  <a:cubicBezTo>
                    <a:pt x="1730" y="2963"/>
                    <a:pt x="1772" y="2946"/>
                    <a:pt x="1796" y="2914"/>
                  </a:cubicBezTo>
                  <a:lnTo>
                    <a:pt x="2865" y="1642"/>
                  </a:lnTo>
                  <a:cubicBezTo>
                    <a:pt x="2913" y="1590"/>
                    <a:pt x="2989" y="1496"/>
                    <a:pt x="2989" y="1375"/>
                  </a:cubicBezTo>
                  <a:cubicBezTo>
                    <a:pt x="2993" y="1205"/>
                    <a:pt x="2857" y="1094"/>
                    <a:pt x="2795" y="1042"/>
                  </a:cubicBezTo>
                  <a:cubicBezTo>
                    <a:pt x="2362" y="688"/>
                    <a:pt x="1904" y="359"/>
                    <a:pt x="1433" y="54"/>
                  </a:cubicBezTo>
                  <a:cubicBezTo>
                    <a:pt x="1404" y="36"/>
                    <a:pt x="1349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8529401" y="3988150"/>
              <a:ext cx="222272" cy="201794"/>
              <a:chOff x="6114025" y="1773875"/>
              <a:chExt cx="124550" cy="113075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>
              <a:off x="578990" y="638626"/>
              <a:ext cx="213617" cy="182877"/>
              <a:chOff x="5104850" y="782400"/>
              <a:chExt cx="119700" cy="102475"/>
            </a:xfrm>
          </p:grpSpPr>
          <p:sp>
            <p:nvSpPr>
              <p:cNvPr id="409" name="Google Shape;409;p19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19"/>
            <p:cNvSpPr/>
            <p:nvPr/>
          </p:nvSpPr>
          <p:spPr>
            <a:xfrm>
              <a:off x="3745625" y="165067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19"/>
            <p:cNvGrpSpPr/>
            <p:nvPr/>
          </p:nvGrpSpPr>
          <p:grpSpPr>
            <a:xfrm>
              <a:off x="6041707" y="726510"/>
              <a:ext cx="172676" cy="201431"/>
              <a:chOff x="4697384" y="716972"/>
              <a:chExt cx="429114" cy="500575"/>
            </a:xfrm>
          </p:grpSpPr>
          <p:sp>
            <p:nvSpPr>
              <p:cNvPr id="413" name="Google Shape;413;p19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19"/>
            <p:cNvGrpSpPr/>
            <p:nvPr/>
          </p:nvGrpSpPr>
          <p:grpSpPr>
            <a:xfrm>
              <a:off x="7069082" y="4685172"/>
              <a:ext cx="172676" cy="201431"/>
              <a:chOff x="4697384" y="716972"/>
              <a:chExt cx="429114" cy="50057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0" name="Google Shape;420;p19"/>
            <p:cNvGrpSpPr/>
            <p:nvPr/>
          </p:nvGrpSpPr>
          <p:grpSpPr>
            <a:xfrm>
              <a:off x="2000551" y="363538"/>
              <a:ext cx="222272" cy="201794"/>
              <a:chOff x="6114025" y="1773875"/>
              <a:chExt cx="124550" cy="113075"/>
            </a:xfrm>
          </p:grpSpPr>
          <p:sp>
            <p:nvSpPr>
              <p:cNvPr id="421" name="Google Shape;421;p19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-607872">
              <a:off x="8619609" y="43930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-607872">
              <a:off x="7982684" y="2264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668375" y="4449542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19"/>
            <p:cNvGrpSpPr/>
            <p:nvPr/>
          </p:nvGrpSpPr>
          <p:grpSpPr>
            <a:xfrm rot="-607872">
              <a:off x="348524" y="2903121"/>
              <a:ext cx="1395260" cy="1585538"/>
              <a:chOff x="3143591" y="503813"/>
              <a:chExt cx="780134" cy="886525"/>
            </a:xfrm>
          </p:grpSpPr>
          <p:sp>
            <p:nvSpPr>
              <p:cNvPr id="428" name="Google Shape;428;p19"/>
              <p:cNvSpPr/>
              <p:nvPr/>
            </p:nvSpPr>
            <p:spPr>
              <a:xfrm>
                <a:off x="3848200" y="503813"/>
                <a:ext cx="755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2825" extrusionOk="0">
                    <a:moveTo>
                      <a:pt x="1412" y="1"/>
                    </a:moveTo>
                    <a:cubicBezTo>
                      <a:pt x="1265" y="1"/>
                      <a:pt x="1119" y="25"/>
                      <a:pt x="979" y="76"/>
                    </a:cubicBezTo>
                    <a:lnTo>
                      <a:pt x="636" y="69"/>
                    </a:lnTo>
                    <a:cubicBezTo>
                      <a:pt x="341" y="429"/>
                      <a:pt x="81" y="850"/>
                      <a:pt x="53" y="1314"/>
                    </a:cubicBezTo>
                    <a:cubicBezTo>
                      <a:pt x="0" y="2090"/>
                      <a:pt x="712" y="2824"/>
                      <a:pt x="1485" y="2824"/>
                    </a:cubicBezTo>
                    <a:cubicBezTo>
                      <a:pt x="1512" y="2824"/>
                      <a:pt x="1540" y="2823"/>
                      <a:pt x="1568" y="2821"/>
                    </a:cubicBezTo>
                    <a:cubicBezTo>
                      <a:pt x="2373" y="2763"/>
                      <a:pt x="3021" y="1900"/>
                      <a:pt x="2851" y="1109"/>
                    </a:cubicBezTo>
                    <a:cubicBezTo>
                      <a:pt x="2713" y="467"/>
                      <a:pt x="2060" y="1"/>
                      <a:pt x="1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3362500" y="1319763"/>
                <a:ext cx="75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823" extrusionOk="0">
                    <a:moveTo>
                      <a:pt x="1412" y="0"/>
                    </a:moveTo>
                    <a:cubicBezTo>
                      <a:pt x="1266" y="0"/>
                      <a:pt x="1121" y="24"/>
                      <a:pt x="983" y="74"/>
                    </a:cubicBezTo>
                    <a:lnTo>
                      <a:pt x="636" y="67"/>
                    </a:lnTo>
                    <a:cubicBezTo>
                      <a:pt x="341" y="428"/>
                      <a:pt x="85" y="848"/>
                      <a:pt x="53" y="1312"/>
                    </a:cubicBezTo>
                    <a:cubicBezTo>
                      <a:pt x="0" y="2090"/>
                      <a:pt x="710" y="2823"/>
                      <a:pt x="1480" y="2823"/>
                    </a:cubicBezTo>
                    <a:cubicBezTo>
                      <a:pt x="1509" y="2823"/>
                      <a:pt x="1539" y="2822"/>
                      <a:pt x="1568" y="2820"/>
                    </a:cubicBezTo>
                    <a:cubicBezTo>
                      <a:pt x="2373" y="2761"/>
                      <a:pt x="3021" y="1898"/>
                      <a:pt x="2851" y="1111"/>
                    </a:cubicBezTo>
                    <a:cubicBezTo>
                      <a:pt x="2713" y="465"/>
                      <a:pt x="2058" y="0"/>
                      <a:pt x="1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3143591" y="519534"/>
                <a:ext cx="73105" cy="7046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82" extrusionOk="0">
                    <a:moveTo>
                      <a:pt x="928" y="333"/>
                    </a:moveTo>
                    <a:cubicBezTo>
                      <a:pt x="987" y="333"/>
                      <a:pt x="1049" y="344"/>
                      <a:pt x="1111" y="367"/>
                    </a:cubicBezTo>
                    <a:cubicBezTo>
                      <a:pt x="1266" y="430"/>
                      <a:pt x="1391" y="554"/>
                      <a:pt x="1429" y="697"/>
                    </a:cubicBezTo>
                    <a:cubicBezTo>
                      <a:pt x="1513" y="984"/>
                      <a:pt x="1304" y="1341"/>
                      <a:pt x="999" y="1445"/>
                    </a:cubicBezTo>
                    <a:cubicBezTo>
                      <a:pt x="937" y="1466"/>
                      <a:pt x="874" y="1477"/>
                      <a:pt x="814" y="1477"/>
                    </a:cubicBezTo>
                    <a:cubicBezTo>
                      <a:pt x="793" y="1477"/>
                      <a:pt x="773" y="1476"/>
                      <a:pt x="754" y="1473"/>
                    </a:cubicBezTo>
                    <a:cubicBezTo>
                      <a:pt x="514" y="1445"/>
                      <a:pt x="309" y="1199"/>
                      <a:pt x="306" y="935"/>
                    </a:cubicBezTo>
                    <a:cubicBezTo>
                      <a:pt x="306" y="742"/>
                      <a:pt x="407" y="540"/>
                      <a:pt x="566" y="398"/>
                    </a:cubicBezTo>
                    <a:cubicBezTo>
                      <a:pt x="589" y="410"/>
                      <a:pt x="614" y="416"/>
                      <a:pt x="638" y="416"/>
                    </a:cubicBezTo>
                    <a:cubicBezTo>
                      <a:pt x="666" y="416"/>
                      <a:pt x="693" y="408"/>
                      <a:pt x="719" y="391"/>
                    </a:cubicBezTo>
                    <a:cubicBezTo>
                      <a:pt x="779" y="352"/>
                      <a:pt x="851" y="333"/>
                      <a:pt x="928" y="333"/>
                    </a:cubicBezTo>
                    <a:close/>
                    <a:moveTo>
                      <a:pt x="660" y="0"/>
                    </a:moveTo>
                    <a:cubicBezTo>
                      <a:pt x="637" y="0"/>
                      <a:pt x="613" y="6"/>
                      <a:pt x="591" y="17"/>
                    </a:cubicBezTo>
                    <a:cubicBezTo>
                      <a:pt x="230" y="204"/>
                      <a:pt x="1" y="568"/>
                      <a:pt x="5" y="939"/>
                    </a:cubicBezTo>
                    <a:cubicBezTo>
                      <a:pt x="8" y="1355"/>
                      <a:pt x="330" y="1729"/>
                      <a:pt x="719" y="1775"/>
                    </a:cubicBezTo>
                    <a:cubicBezTo>
                      <a:pt x="750" y="1778"/>
                      <a:pt x="778" y="1782"/>
                      <a:pt x="809" y="1782"/>
                    </a:cubicBezTo>
                    <a:cubicBezTo>
                      <a:pt x="903" y="1782"/>
                      <a:pt x="999" y="1764"/>
                      <a:pt x="1096" y="1729"/>
                    </a:cubicBezTo>
                    <a:cubicBezTo>
                      <a:pt x="1561" y="1574"/>
                      <a:pt x="1849" y="1060"/>
                      <a:pt x="1721" y="613"/>
                    </a:cubicBezTo>
                    <a:cubicBezTo>
                      <a:pt x="1655" y="377"/>
                      <a:pt x="1468" y="180"/>
                      <a:pt x="1218" y="86"/>
                    </a:cubicBezTo>
                    <a:cubicBezTo>
                      <a:pt x="1123" y="49"/>
                      <a:pt x="1025" y="30"/>
                      <a:pt x="930" y="30"/>
                    </a:cubicBezTo>
                    <a:cubicBezTo>
                      <a:pt x="875" y="30"/>
                      <a:pt x="822" y="36"/>
                      <a:pt x="770" y="48"/>
                    </a:cubicBezTo>
                    <a:cubicBezTo>
                      <a:pt x="742" y="17"/>
                      <a:pt x="702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19"/>
            <p:cNvGrpSpPr/>
            <p:nvPr/>
          </p:nvGrpSpPr>
          <p:grpSpPr>
            <a:xfrm rot="6576024">
              <a:off x="8492960" y="163413"/>
              <a:ext cx="253846" cy="217336"/>
              <a:chOff x="5104850" y="782400"/>
              <a:chExt cx="119700" cy="102475"/>
            </a:xfrm>
          </p:grpSpPr>
          <p:sp>
            <p:nvSpPr>
              <p:cNvPr id="432" name="Google Shape;432;p19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4" name="Google Shape;434;p19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435" name="Google Shape;435;p19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19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19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8" name="Google Shape;438;p19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9" name="Google Shape;439;p19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19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19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3" name="Google Shape;443;p19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19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19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19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19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19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Google Shape;449;p19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Google Shape;450;p19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1" name="Google Shape;451;p19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19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3" name="Google Shape;453;p19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19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19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6" name="Google Shape;456;p19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7" name="Google Shape;457;p19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8" name="Google Shape;458;p19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9" name="Google Shape;459;p19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Google Shape;460;p19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19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19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3" name="Google Shape;463;p19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4" name="Google Shape;464;p19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5" name="Google Shape;465;p19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6" name="Google Shape;466;p19"/>
          <p:cNvSpPr txBox="1">
            <a:spLocks noGrp="1"/>
          </p:cNvSpPr>
          <p:nvPr>
            <p:ph type="subTitle" idx="1"/>
          </p:nvPr>
        </p:nvSpPr>
        <p:spPr>
          <a:xfrm>
            <a:off x="685800" y="2101200"/>
            <a:ext cx="32577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9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0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470" name="Google Shape;470;p20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1" name="Google Shape;471;p20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2" name="Google Shape;472;p20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3" name="Google Shape;473;p20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4" name="Google Shape;474;p20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Google Shape;475;p20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20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7" name="Google Shape;477;p20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8" name="Google Shape;478;p20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9" name="Google Shape;479;p20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20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20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20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" name="Google Shape;483;p20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4" name="Google Shape;484;p20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5" name="Google Shape;485;p20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6" name="Google Shape;486;p20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7" name="Google Shape;487;p20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8" name="Google Shape;488;p20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9" name="Google Shape;489;p20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Google Shape;490;p20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Google Shape;491;p20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2" name="Google Shape;492;p20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3" name="Google Shape;493;p20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4" name="Google Shape;494;p20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5" name="Google Shape;495;p20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6" name="Google Shape;496;p20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7" name="Google Shape;497;p20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8" name="Google Shape;498;p20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9" name="Google Shape;499;p20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0" name="Google Shape;500;p20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01" name="Google Shape;501;p20"/>
          <p:cNvSpPr/>
          <p:nvPr/>
        </p:nvSpPr>
        <p:spPr>
          <a:xfrm flipH="1">
            <a:off x="5138073" y="0"/>
            <a:ext cx="4001163" cy="1402783"/>
          </a:xfrm>
          <a:custGeom>
            <a:avLst/>
            <a:gdLst/>
            <a:ahLst/>
            <a:cxnLst/>
            <a:rect l="l" t="t" r="r" b="b"/>
            <a:pathLst>
              <a:path w="77209" h="27069" extrusionOk="0">
                <a:moveTo>
                  <a:pt x="0" y="0"/>
                </a:moveTo>
                <a:lnTo>
                  <a:pt x="0" y="23349"/>
                </a:lnTo>
                <a:cubicBezTo>
                  <a:pt x="3328" y="25602"/>
                  <a:pt x="7378" y="26895"/>
                  <a:pt x="11410" y="27052"/>
                </a:cubicBezTo>
                <a:cubicBezTo>
                  <a:pt x="11714" y="27063"/>
                  <a:pt x="12019" y="27069"/>
                  <a:pt x="12323" y="27069"/>
                </a:cubicBezTo>
                <a:cubicBezTo>
                  <a:pt x="19090" y="27069"/>
                  <a:pt x="25684" y="24270"/>
                  <a:pt x="31135" y="20225"/>
                </a:cubicBezTo>
                <a:cubicBezTo>
                  <a:pt x="35476" y="17008"/>
                  <a:pt x="39438" y="12886"/>
                  <a:pt x="44670" y="11538"/>
                </a:cubicBezTo>
                <a:cubicBezTo>
                  <a:pt x="46703" y="11015"/>
                  <a:pt x="48809" y="10949"/>
                  <a:pt x="50918" y="10949"/>
                </a:cubicBezTo>
                <a:cubicBezTo>
                  <a:pt x="51629" y="10949"/>
                  <a:pt x="52340" y="10956"/>
                  <a:pt x="53048" y="10956"/>
                </a:cubicBezTo>
                <a:cubicBezTo>
                  <a:pt x="53176" y="10956"/>
                  <a:pt x="53305" y="10956"/>
                  <a:pt x="53433" y="10955"/>
                </a:cubicBezTo>
                <a:cubicBezTo>
                  <a:pt x="59112" y="10931"/>
                  <a:pt x="64946" y="10165"/>
                  <a:pt x="69897" y="7384"/>
                </a:cubicBezTo>
                <a:cubicBezTo>
                  <a:pt x="72941" y="5672"/>
                  <a:pt x="75596" y="3072"/>
                  <a:pt x="772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0"/>
          <p:cNvSpPr/>
          <p:nvPr/>
        </p:nvSpPr>
        <p:spPr>
          <a:xfrm flipH="1">
            <a:off x="0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0"/>
          <p:cNvGrpSpPr/>
          <p:nvPr/>
        </p:nvGrpSpPr>
        <p:grpSpPr>
          <a:xfrm flipH="1">
            <a:off x="7365494" y="4771473"/>
            <a:ext cx="207652" cy="244604"/>
            <a:chOff x="4442100" y="4554900"/>
            <a:chExt cx="70400" cy="82925"/>
          </a:xfrm>
        </p:grpSpPr>
        <p:sp>
          <p:nvSpPr>
            <p:cNvPr id="504" name="Google Shape;504;p20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20"/>
          <p:cNvSpPr/>
          <p:nvPr/>
        </p:nvSpPr>
        <p:spPr>
          <a:xfrm flipH="1">
            <a:off x="201784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20"/>
          <p:cNvGrpSpPr/>
          <p:nvPr/>
        </p:nvGrpSpPr>
        <p:grpSpPr>
          <a:xfrm flipH="1">
            <a:off x="387563" y="3988150"/>
            <a:ext cx="222272" cy="201794"/>
            <a:chOff x="6114025" y="1773875"/>
            <a:chExt cx="124550" cy="113075"/>
          </a:xfrm>
        </p:grpSpPr>
        <p:sp>
          <p:nvSpPr>
            <p:cNvPr id="509" name="Google Shape;509;p20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20"/>
          <p:cNvGrpSpPr/>
          <p:nvPr/>
        </p:nvGrpSpPr>
        <p:grpSpPr>
          <a:xfrm flipH="1">
            <a:off x="7031842" y="543626"/>
            <a:ext cx="213617" cy="182877"/>
            <a:chOff x="5104850" y="782400"/>
            <a:chExt cx="119700" cy="102475"/>
          </a:xfrm>
        </p:grpSpPr>
        <p:sp>
          <p:nvSpPr>
            <p:cNvPr id="513" name="Google Shape;513;p20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20"/>
          <p:cNvSpPr/>
          <p:nvPr/>
        </p:nvSpPr>
        <p:spPr>
          <a:xfrm flipH="1">
            <a:off x="3831934" y="3393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20"/>
          <p:cNvGrpSpPr/>
          <p:nvPr/>
        </p:nvGrpSpPr>
        <p:grpSpPr>
          <a:xfrm flipH="1">
            <a:off x="3366878" y="973310"/>
            <a:ext cx="172676" cy="201431"/>
            <a:chOff x="4697384" y="716972"/>
            <a:chExt cx="429114" cy="500575"/>
          </a:xfrm>
        </p:grpSpPr>
        <p:sp>
          <p:nvSpPr>
            <p:cNvPr id="517" name="Google Shape;517;p20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20"/>
          <p:cNvGrpSpPr/>
          <p:nvPr/>
        </p:nvGrpSpPr>
        <p:grpSpPr>
          <a:xfrm flipH="1">
            <a:off x="8453438" y="363538"/>
            <a:ext cx="222272" cy="201794"/>
            <a:chOff x="6114025" y="1773875"/>
            <a:chExt cx="124550" cy="113075"/>
          </a:xfrm>
        </p:grpSpPr>
        <p:sp>
          <p:nvSpPr>
            <p:cNvPr id="521" name="Google Shape;521;p20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20"/>
          <p:cNvSpPr/>
          <p:nvPr/>
        </p:nvSpPr>
        <p:spPr>
          <a:xfrm rot="607872" flipH="1">
            <a:off x="384507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0"/>
          <p:cNvSpPr/>
          <p:nvPr/>
        </p:nvSpPr>
        <p:spPr>
          <a:xfrm rot="607872" flipH="1">
            <a:off x="336132" y="2975447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0"/>
          <p:cNvSpPr/>
          <p:nvPr/>
        </p:nvSpPr>
        <p:spPr>
          <a:xfrm rot="607872" flipH="1">
            <a:off x="1021432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0"/>
          <p:cNvSpPr/>
          <p:nvPr/>
        </p:nvSpPr>
        <p:spPr>
          <a:xfrm flipH="1">
            <a:off x="4315634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20"/>
          <p:cNvGrpSpPr/>
          <p:nvPr/>
        </p:nvGrpSpPr>
        <p:grpSpPr>
          <a:xfrm rot="607872" flipH="1">
            <a:off x="7395452" y="2903121"/>
            <a:ext cx="1395260" cy="1585538"/>
            <a:chOff x="3143591" y="503813"/>
            <a:chExt cx="780134" cy="886525"/>
          </a:xfrm>
        </p:grpSpPr>
        <p:sp>
          <p:nvSpPr>
            <p:cNvPr id="529" name="Google Shape;529;p20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20"/>
          <p:cNvGrpSpPr/>
          <p:nvPr/>
        </p:nvGrpSpPr>
        <p:grpSpPr>
          <a:xfrm rot="-6576024" flipH="1">
            <a:off x="392430" y="163413"/>
            <a:ext cx="253846" cy="217336"/>
            <a:chOff x="5104850" y="782400"/>
            <a:chExt cx="119700" cy="102475"/>
          </a:xfrm>
        </p:grpSpPr>
        <p:sp>
          <p:nvSpPr>
            <p:cNvPr id="533" name="Google Shape;533;p20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20"/>
          <p:cNvSpPr txBox="1">
            <a:spLocks noGrp="1"/>
          </p:cNvSpPr>
          <p:nvPr>
            <p:ph type="title"/>
          </p:nvPr>
        </p:nvSpPr>
        <p:spPr>
          <a:xfrm>
            <a:off x="2614000" y="1635550"/>
            <a:ext cx="39162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6" name="Google Shape;536;p20"/>
          <p:cNvSpPr txBox="1">
            <a:spLocks noGrp="1"/>
          </p:cNvSpPr>
          <p:nvPr>
            <p:ph type="subTitle" idx="1"/>
          </p:nvPr>
        </p:nvSpPr>
        <p:spPr>
          <a:xfrm>
            <a:off x="2613950" y="3040450"/>
            <a:ext cx="39162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539" name="Google Shape;539;p21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0" name="Google Shape;540;p21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1" name="Google Shape;541;p21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2" name="Google Shape;542;p21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3" name="Google Shape;543;p21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4" name="Google Shape;544;p21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5" name="Google Shape;545;p21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6" name="Google Shape;546;p21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7" name="Google Shape;547;p21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8" name="Google Shape;548;p21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9" name="Google Shape;549;p21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0" name="Google Shape;550;p21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21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21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3" name="Google Shape;553;p21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4" name="Google Shape;554;p21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5" name="Google Shape;555;p21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6" name="Google Shape;556;p21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7" name="Google Shape;557;p21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8" name="Google Shape;558;p21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9" name="Google Shape;559;p21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0" name="Google Shape;560;p21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2" name="Google Shape;562;p21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3" name="Google Shape;563;p21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4" name="Google Shape;564;p21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5" name="Google Shape;565;p21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6" name="Google Shape;566;p21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7" name="Google Shape;567;p21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8" name="Google Shape;568;p21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9" name="Google Shape;569;p21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70" name="Google Shape;570;p21"/>
          <p:cNvSpPr/>
          <p:nvPr/>
        </p:nvSpPr>
        <p:spPr>
          <a:xfrm>
            <a:off x="6884875" y="3599353"/>
            <a:ext cx="2259209" cy="154420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1"/>
          <p:cNvSpPr/>
          <p:nvPr/>
        </p:nvSpPr>
        <p:spPr>
          <a:xfrm rot="-5400000">
            <a:off x="-72233" y="72272"/>
            <a:ext cx="1208611" cy="1064146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1"/>
          <p:cNvSpPr/>
          <p:nvPr/>
        </p:nvSpPr>
        <p:spPr>
          <a:xfrm>
            <a:off x="8861500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p21"/>
          <p:cNvGrpSpPr/>
          <p:nvPr/>
        </p:nvGrpSpPr>
        <p:grpSpPr>
          <a:xfrm>
            <a:off x="396028" y="363498"/>
            <a:ext cx="289903" cy="263159"/>
            <a:chOff x="6114025" y="1773875"/>
            <a:chExt cx="124550" cy="113075"/>
          </a:xfrm>
        </p:grpSpPr>
        <p:sp>
          <p:nvSpPr>
            <p:cNvPr id="574" name="Google Shape;574;p21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21"/>
          <p:cNvSpPr/>
          <p:nvPr/>
        </p:nvSpPr>
        <p:spPr>
          <a:xfrm rot="-607916">
            <a:off x="488440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21"/>
          <p:cNvGrpSpPr/>
          <p:nvPr/>
        </p:nvGrpSpPr>
        <p:grpSpPr>
          <a:xfrm>
            <a:off x="7851082" y="4685172"/>
            <a:ext cx="172676" cy="201431"/>
            <a:chOff x="4697384" y="716972"/>
            <a:chExt cx="429114" cy="500575"/>
          </a:xfrm>
        </p:grpSpPr>
        <p:sp>
          <p:nvSpPr>
            <p:cNvPr id="579" name="Google Shape;579;p21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21"/>
          <p:cNvGrpSpPr/>
          <p:nvPr/>
        </p:nvGrpSpPr>
        <p:grpSpPr>
          <a:xfrm rot="6576024">
            <a:off x="8492960" y="163413"/>
            <a:ext cx="253846" cy="217336"/>
            <a:chOff x="5104850" y="782400"/>
            <a:chExt cx="119700" cy="102475"/>
          </a:xfrm>
        </p:grpSpPr>
        <p:sp>
          <p:nvSpPr>
            <p:cNvPr id="583" name="Google Shape;583;p21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21"/>
          <p:cNvSpPr/>
          <p:nvPr/>
        </p:nvSpPr>
        <p:spPr>
          <a:xfrm>
            <a:off x="211075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1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body" idx="1"/>
          </p:nvPr>
        </p:nvSpPr>
        <p:spPr>
          <a:xfrm>
            <a:off x="720000" y="1205500"/>
            <a:ext cx="77040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2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2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590" name="Google Shape;590;p22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1" name="Google Shape;591;p22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2" name="Google Shape;592;p22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3" name="Google Shape;593;p22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4" name="Google Shape;594;p22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5" name="Google Shape;595;p22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6" name="Google Shape;596;p22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7" name="Google Shape;597;p22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8" name="Google Shape;598;p22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9" name="Google Shape;599;p22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0" name="Google Shape;600;p22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1" name="Google Shape;601;p22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2" name="Google Shape;602;p22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3" name="Google Shape;603;p22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4" name="Google Shape;604;p22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5" name="Google Shape;605;p22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6" name="Google Shape;606;p22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7" name="Google Shape;607;p22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8" name="Google Shape;608;p22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9" name="Google Shape;609;p22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0" name="Google Shape;610;p22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1" name="Google Shape;611;p22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2" name="Google Shape;612;p22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3" name="Google Shape;613;p22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4" name="Google Shape;614;p22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5" name="Google Shape;615;p22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6" name="Google Shape;616;p22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7" name="Google Shape;617;p22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8" name="Google Shape;618;p22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9" name="Google Shape;619;p22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0" name="Google Shape;620;p22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1" name="Google Shape;621;p22"/>
          <p:cNvSpPr/>
          <p:nvPr/>
        </p:nvSpPr>
        <p:spPr>
          <a:xfrm>
            <a:off x="0" y="0"/>
            <a:ext cx="4001163" cy="1402783"/>
          </a:xfrm>
          <a:custGeom>
            <a:avLst/>
            <a:gdLst/>
            <a:ahLst/>
            <a:cxnLst/>
            <a:rect l="l" t="t" r="r" b="b"/>
            <a:pathLst>
              <a:path w="77209" h="27069" extrusionOk="0">
                <a:moveTo>
                  <a:pt x="0" y="0"/>
                </a:moveTo>
                <a:lnTo>
                  <a:pt x="0" y="23349"/>
                </a:lnTo>
                <a:cubicBezTo>
                  <a:pt x="3328" y="25602"/>
                  <a:pt x="7378" y="26895"/>
                  <a:pt x="11410" y="27052"/>
                </a:cubicBezTo>
                <a:cubicBezTo>
                  <a:pt x="11714" y="27063"/>
                  <a:pt x="12019" y="27069"/>
                  <a:pt x="12323" y="27069"/>
                </a:cubicBezTo>
                <a:cubicBezTo>
                  <a:pt x="19090" y="27069"/>
                  <a:pt x="25684" y="24270"/>
                  <a:pt x="31135" y="20225"/>
                </a:cubicBezTo>
                <a:cubicBezTo>
                  <a:pt x="35476" y="17008"/>
                  <a:pt x="39438" y="12886"/>
                  <a:pt x="44670" y="11538"/>
                </a:cubicBezTo>
                <a:cubicBezTo>
                  <a:pt x="46703" y="11015"/>
                  <a:pt x="48809" y="10949"/>
                  <a:pt x="50918" y="10949"/>
                </a:cubicBezTo>
                <a:cubicBezTo>
                  <a:pt x="51629" y="10949"/>
                  <a:pt x="52340" y="10956"/>
                  <a:pt x="53048" y="10956"/>
                </a:cubicBezTo>
                <a:cubicBezTo>
                  <a:pt x="53176" y="10956"/>
                  <a:pt x="53305" y="10956"/>
                  <a:pt x="53433" y="10955"/>
                </a:cubicBezTo>
                <a:cubicBezTo>
                  <a:pt x="59112" y="10931"/>
                  <a:pt x="64946" y="10165"/>
                  <a:pt x="69897" y="7384"/>
                </a:cubicBezTo>
                <a:cubicBezTo>
                  <a:pt x="72941" y="5672"/>
                  <a:pt x="75596" y="3072"/>
                  <a:pt x="772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2"/>
          <p:cNvSpPr/>
          <p:nvPr/>
        </p:nvSpPr>
        <p:spPr>
          <a:xfrm>
            <a:off x="6190637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22"/>
          <p:cNvGrpSpPr/>
          <p:nvPr/>
        </p:nvGrpSpPr>
        <p:grpSpPr>
          <a:xfrm>
            <a:off x="1566091" y="4771473"/>
            <a:ext cx="207652" cy="244604"/>
            <a:chOff x="4442100" y="4554900"/>
            <a:chExt cx="70400" cy="82925"/>
          </a:xfrm>
        </p:grpSpPr>
        <p:sp>
          <p:nvSpPr>
            <p:cNvPr id="624" name="Google Shape;624;p22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22"/>
          <p:cNvSpPr/>
          <p:nvPr/>
        </p:nvSpPr>
        <p:spPr>
          <a:xfrm>
            <a:off x="8764778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22"/>
          <p:cNvGrpSpPr/>
          <p:nvPr/>
        </p:nvGrpSpPr>
        <p:grpSpPr>
          <a:xfrm>
            <a:off x="8529401" y="3988150"/>
            <a:ext cx="222272" cy="201794"/>
            <a:chOff x="6114025" y="1773875"/>
            <a:chExt cx="124550" cy="113075"/>
          </a:xfrm>
        </p:grpSpPr>
        <p:sp>
          <p:nvSpPr>
            <p:cNvPr id="629" name="Google Shape;629;p22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2"/>
          <p:cNvGrpSpPr/>
          <p:nvPr/>
        </p:nvGrpSpPr>
        <p:grpSpPr>
          <a:xfrm>
            <a:off x="578990" y="638626"/>
            <a:ext cx="213617" cy="182877"/>
            <a:chOff x="5104850" y="782400"/>
            <a:chExt cx="119700" cy="102475"/>
          </a:xfrm>
        </p:grpSpPr>
        <p:sp>
          <p:nvSpPr>
            <p:cNvPr id="633" name="Google Shape;633;p22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22"/>
          <p:cNvSpPr/>
          <p:nvPr/>
        </p:nvSpPr>
        <p:spPr>
          <a:xfrm>
            <a:off x="3916425" y="8215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22"/>
          <p:cNvGrpSpPr/>
          <p:nvPr/>
        </p:nvGrpSpPr>
        <p:grpSpPr>
          <a:xfrm>
            <a:off x="6041707" y="726510"/>
            <a:ext cx="172676" cy="201431"/>
            <a:chOff x="4697384" y="716972"/>
            <a:chExt cx="429114" cy="500575"/>
          </a:xfrm>
        </p:grpSpPr>
        <p:sp>
          <p:nvSpPr>
            <p:cNvPr id="637" name="Google Shape;637;p22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22"/>
          <p:cNvGrpSpPr/>
          <p:nvPr/>
        </p:nvGrpSpPr>
        <p:grpSpPr>
          <a:xfrm>
            <a:off x="7972626" y="3147186"/>
            <a:ext cx="222271" cy="190286"/>
            <a:chOff x="5104850" y="782400"/>
            <a:chExt cx="119700" cy="102475"/>
          </a:xfrm>
        </p:grpSpPr>
        <p:sp>
          <p:nvSpPr>
            <p:cNvPr id="641" name="Google Shape;641;p22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7069082" y="4685172"/>
            <a:ext cx="172676" cy="201431"/>
            <a:chOff x="4697384" y="716972"/>
            <a:chExt cx="429114" cy="500575"/>
          </a:xfrm>
        </p:grpSpPr>
        <p:sp>
          <p:nvSpPr>
            <p:cNvPr id="644" name="Google Shape;644;p22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22"/>
          <p:cNvGrpSpPr/>
          <p:nvPr/>
        </p:nvGrpSpPr>
        <p:grpSpPr>
          <a:xfrm>
            <a:off x="2000551" y="363538"/>
            <a:ext cx="222272" cy="201794"/>
            <a:chOff x="6114025" y="1773875"/>
            <a:chExt cx="124550" cy="113075"/>
          </a:xfrm>
        </p:grpSpPr>
        <p:sp>
          <p:nvSpPr>
            <p:cNvPr id="648" name="Google Shape;648;p22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2"/>
          <p:cNvSpPr/>
          <p:nvPr/>
        </p:nvSpPr>
        <p:spPr>
          <a:xfrm rot="-607872">
            <a:off x="8619609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2"/>
          <p:cNvSpPr/>
          <p:nvPr/>
        </p:nvSpPr>
        <p:spPr>
          <a:xfrm rot="-607872">
            <a:off x="7982684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2"/>
          <p:cNvSpPr/>
          <p:nvPr/>
        </p:nvSpPr>
        <p:spPr>
          <a:xfrm>
            <a:off x="4668375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4" name="Google Shape;654;p22"/>
          <p:cNvGrpSpPr/>
          <p:nvPr/>
        </p:nvGrpSpPr>
        <p:grpSpPr>
          <a:xfrm rot="-607872">
            <a:off x="348524" y="2903121"/>
            <a:ext cx="1395260" cy="1585538"/>
            <a:chOff x="3143591" y="503813"/>
            <a:chExt cx="780134" cy="886525"/>
          </a:xfrm>
        </p:grpSpPr>
        <p:sp>
          <p:nvSpPr>
            <p:cNvPr id="655" name="Google Shape;655;p22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22"/>
          <p:cNvGrpSpPr/>
          <p:nvPr/>
        </p:nvGrpSpPr>
        <p:grpSpPr>
          <a:xfrm rot="6576024">
            <a:off x="8492960" y="163413"/>
            <a:ext cx="253846" cy="217336"/>
            <a:chOff x="5104850" y="782400"/>
            <a:chExt cx="119700" cy="102475"/>
          </a:xfrm>
        </p:grpSpPr>
        <p:sp>
          <p:nvSpPr>
            <p:cNvPr id="659" name="Google Shape;659;p22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22"/>
          <p:cNvSpPr/>
          <p:nvPr/>
        </p:nvSpPr>
        <p:spPr>
          <a:xfrm>
            <a:off x="2397188" y="3938963"/>
            <a:ext cx="289904" cy="203787"/>
          </a:xfrm>
          <a:custGeom>
            <a:avLst/>
            <a:gdLst/>
            <a:ahLst/>
            <a:cxnLst/>
            <a:rect l="l" t="t" r="r" b="b"/>
            <a:pathLst>
              <a:path w="6891" h="4844" extrusionOk="0">
                <a:moveTo>
                  <a:pt x="3530" y="1789"/>
                </a:moveTo>
                <a:lnTo>
                  <a:pt x="3530" y="1789"/>
                </a:lnTo>
                <a:cubicBezTo>
                  <a:pt x="3537" y="2073"/>
                  <a:pt x="3444" y="2371"/>
                  <a:pt x="3267" y="2613"/>
                </a:cubicBezTo>
                <a:cubicBezTo>
                  <a:pt x="3094" y="2850"/>
                  <a:pt x="2861" y="3009"/>
                  <a:pt x="2609" y="3068"/>
                </a:cubicBezTo>
                <a:cubicBezTo>
                  <a:pt x="2494" y="2946"/>
                  <a:pt x="2494" y="2728"/>
                  <a:pt x="2570" y="2576"/>
                </a:cubicBezTo>
                <a:cubicBezTo>
                  <a:pt x="2668" y="2371"/>
                  <a:pt x="2865" y="2222"/>
                  <a:pt x="3073" y="2073"/>
                </a:cubicBezTo>
                <a:cubicBezTo>
                  <a:pt x="3215" y="1976"/>
                  <a:pt x="3367" y="1872"/>
                  <a:pt x="3530" y="1789"/>
                </a:cubicBezTo>
                <a:close/>
                <a:moveTo>
                  <a:pt x="5402" y="3290"/>
                </a:moveTo>
                <a:cubicBezTo>
                  <a:pt x="5430" y="3529"/>
                  <a:pt x="5441" y="3768"/>
                  <a:pt x="5447" y="3990"/>
                </a:cubicBezTo>
                <a:cubicBezTo>
                  <a:pt x="5455" y="4167"/>
                  <a:pt x="5455" y="4323"/>
                  <a:pt x="5382" y="4434"/>
                </a:cubicBezTo>
                <a:cubicBezTo>
                  <a:pt x="5317" y="4525"/>
                  <a:pt x="5209" y="4539"/>
                  <a:pt x="5144" y="4539"/>
                </a:cubicBezTo>
                <a:cubicBezTo>
                  <a:pt x="5133" y="4539"/>
                  <a:pt x="5123" y="4538"/>
                  <a:pt x="5115" y="4538"/>
                </a:cubicBezTo>
                <a:cubicBezTo>
                  <a:pt x="4959" y="4524"/>
                  <a:pt x="4817" y="4434"/>
                  <a:pt x="4761" y="4309"/>
                </a:cubicBezTo>
                <a:cubicBezTo>
                  <a:pt x="4636" y="4039"/>
                  <a:pt x="4789" y="3703"/>
                  <a:pt x="5001" y="3512"/>
                </a:cubicBezTo>
                <a:cubicBezTo>
                  <a:pt x="5115" y="3411"/>
                  <a:pt x="5250" y="3335"/>
                  <a:pt x="5402" y="3290"/>
                </a:cubicBezTo>
                <a:close/>
                <a:moveTo>
                  <a:pt x="1800" y="0"/>
                </a:moveTo>
                <a:cubicBezTo>
                  <a:pt x="1211" y="0"/>
                  <a:pt x="593" y="218"/>
                  <a:pt x="78" y="621"/>
                </a:cubicBezTo>
                <a:cubicBezTo>
                  <a:pt x="12" y="669"/>
                  <a:pt x="1" y="766"/>
                  <a:pt x="50" y="832"/>
                </a:cubicBezTo>
                <a:cubicBezTo>
                  <a:pt x="80" y="870"/>
                  <a:pt x="126" y="890"/>
                  <a:pt x="171" y="890"/>
                </a:cubicBezTo>
                <a:cubicBezTo>
                  <a:pt x="204" y="890"/>
                  <a:pt x="237" y="880"/>
                  <a:pt x="265" y="860"/>
                </a:cubicBezTo>
                <a:cubicBezTo>
                  <a:pt x="727" y="498"/>
                  <a:pt x="1277" y="304"/>
                  <a:pt x="1797" y="304"/>
                </a:cubicBezTo>
                <a:cubicBezTo>
                  <a:pt x="1926" y="304"/>
                  <a:pt x="2052" y="315"/>
                  <a:pt x="2175" y="340"/>
                </a:cubicBezTo>
                <a:cubicBezTo>
                  <a:pt x="2792" y="461"/>
                  <a:pt x="3316" y="929"/>
                  <a:pt x="3479" y="1477"/>
                </a:cubicBezTo>
                <a:cubicBezTo>
                  <a:pt x="3267" y="1573"/>
                  <a:pt x="3073" y="1702"/>
                  <a:pt x="2900" y="1827"/>
                </a:cubicBezTo>
                <a:cubicBezTo>
                  <a:pt x="2663" y="1989"/>
                  <a:pt x="2425" y="2173"/>
                  <a:pt x="2297" y="2444"/>
                </a:cubicBezTo>
                <a:cubicBezTo>
                  <a:pt x="2158" y="2735"/>
                  <a:pt x="2185" y="3154"/>
                  <a:pt x="2480" y="3356"/>
                </a:cubicBezTo>
                <a:cubicBezTo>
                  <a:pt x="2506" y="3373"/>
                  <a:pt x="2537" y="3381"/>
                  <a:pt x="2569" y="3381"/>
                </a:cubicBezTo>
                <a:cubicBezTo>
                  <a:pt x="2575" y="3381"/>
                  <a:pt x="2582" y="3380"/>
                  <a:pt x="2588" y="3380"/>
                </a:cubicBezTo>
                <a:cubicBezTo>
                  <a:pt x="2948" y="3325"/>
                  <a:pt x="3274" y="3113"/>
                  <a:pt x="3513" y="2791"/>
                </a:cubicBezTo>
                <a:cubicBezTo>
                  <a:pt x="3753" y="2461"/>
                  <a:pt x="3863" y="2059"/>
                  <a:pt x="3825" y="1674"/>
                </a:cubicBezTo>
                <a:cubicBezTo>
                  <a:pt x="3908" y="1653"/>
                  <a:pt x="3995" y="1640"/>
                  <a:pt x="4082" y="1640"/>
                </a:cubicBezTo>
                <a:cubicBezTo>
                  <a:pt x="4085" y="1636"/>
                  <a:pt x="4089" y="1636"/>
                  <a:pt x="4089" y="1636"/>
                </a:cubicBezTo>
                <a:cubicBezTo>
                  <a:pt x="4588" y="1636"/>
                  <a:pt x="4997" y="2049"/>
                  <a:pt x="5184" y="2458"/>
                </a:cubicBezTo>
                <a:cubicBezTo>
                  <a:pt x="5264" y="2628"/>
                  <a:pt x="5316" y="2808"/>
                  <a:pt x="5354" y="2988"/>
                </a:cubicBezTo>
                <a:cubicBezTo>
                  <a:pt x="5146" y="3047"/>
                  <a:pt x="4956" y="3148"/>
                  <a:pt x="4799" y="3287"/>
                </a:cubicBezTo>
                <a:cubicBezTo>
                  <a:pt x="4511" y="3543"/>
                  <a:pt x="4293" y="4015"/>
                  <a:pt x="4487" y="4437"/>
                </a:cubicBezTo>
                <a:cubicBezTo>
                  <a:pt x="4588" y="4659"/>
                  <a:pt x="4823" y="4815"/>
                  <a:pt x="5087" y="4839"/>
                </a:cubicBezTo>
                <a:cubicBezTo>
                  <a:pt x="5111" y="4839"/>
                  <a:pt x="5132" y="4843"/>
                  <a:pt x="5153" y="4843"/>
                </a:cubicBezTo>
                <a:cubicBezTo>
                  <a:pt x="5354" y="4843"/>
                  <a:pt x="5524" y="4756"/>
                  <a:pt x="5631" y="4604"/>
                </a:cubicBezTo>
                <a:cubicBezTo>
                  <a:pt x="5770" y="4406"/>
                  <a:pt x="5759" y="4160"/>
                  <a:pt x="5753" y="3980"/>
                </a:cubicBezTo>
                <a:cubicBezTo>
                  <a:pt x="5742" y="3744"/>
                  <a:pt x="5732" y="3495"/>
                  <a:pt x="5700" y="3242"/>
                </a:cubicBezTo>
                <a:cubicBezTo>
                  <a:pt x="5742" y="3242"/>
                  <a:pt x="5784" y="3242"/>
                  <a:pt x="5825" y="3245"/>
                </a:cubicBezTo>
                <a:cubicBezTo>
                  <a:pt x="6137" y="3262"/>
                  <a:pt x="6422" y="3397"/>
                  <a:pt x="6606" y="3609"/>
                </a:cubicBezTo>
                <a:cubicBezTo>
                  <a:pt x="6636" y="3643"/>
                  <a:pt x="6679" y="3660"/>
                  <a:pt x="6721" y="3660"/>
                </a:cubicBezTo>
                <a:cubicBezTo>
                  <a:pt x="6756" y="3660"/>
                  <a:pt x="6792" y="3648"/>
                  <a:pt x="6820" y="3623"/>
                </a:cubicBezTo>
                <a:cubicBezTo>
                  <a:pt x="6883" y="3567"/>
                  <a:pt x="6890" y="3474"/>
                  <a:pt x="6834" y="3411"/>
                </a:cubicBezTo>
                <a:cubicBezTo>
                  <a:pt x="6599" y="3138"/>
                  <a:pt x="6234" y="2964"/>
                  <a:pt x="5843" y="2943"/>
                </a:cubicBezTo>
                <a:cubicBezTo>
                  <a:pt x="5811" y="2940"/>
                  <a:pt x="5779" y="2938"/>
                  <a:pt x="5747" y="2938"/>
                </a:cubicBezTo>
                <a:cubicBezTo>
                  <a:pt x="5715" y="2938"/>
                  <a:pt x="5683" y="2940"/>
                  <a:pt x="5652" y="2943"/>
                </a:cubicBezTo>
                <a:cubicBezTo>
                  <a:pt x="5614" y="2735"/>
                  <a:pt x="5551" y="2527"/>
                  <a:pt x="5462" y="2330"/>
                </a:cubicBezTo>
                <a:cubicBezTo>
                  <a:pt x="5233" y="1834"/>
                  <a:pt x="4719" y="1335"/>
                  <a:pt x="4089" y="1335"/>
                </a:cubicBezTo>
                <a:lnTo>
                  <a:pt x="4078" y="1335"/>
                </a:lnTo>
                <a:cubicBezTo>
                  <a:pt x="3971" y="1335"/>
                  <a:pt x="3867" y="1352"/>
                  <a:pt x="3766" y="1376"/>
                </a:cubicBezTo>
                <a:cubicBezTo>
                  <a:pt x="3565" y="721"/>
                  <a:pt x="2965" y="187"/>
                  <a:pt x="2234" y="42"/>
                </a:cubicBezTo>
                <a:cubicBezTo>
                  <a:pt x="2093" y="14"/>
                  <a:pt x="1947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2"/>
          <p:cNvSpPr txBox="1">
            <a:spLocks noGrp="1"/>
          </p:cNvSpPr>
          <p:nvPr>
            <p:ph type="title"/>
          </p:nvPr>
        </p:nvSpPr>
        <p:spPr>
          <a:xfrm>
            <a:off x="1892700" y="1304550"/>
            <a:ext cx="53586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2"/>
          <p:cNvSpPr txBox="1">
            <a:spLocks noGrp="1"/>
          </p:cNvSpPr>
          <p:nvPr>
            <p:ph type="subTitle" idx="1"/>
          </p:nvPr>
        </p:nvSpPr>
        <p:spPr>
          <a:xfrm>
            <a:off x="1892700" y="2368750"/>
            <a:ext cx="53586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23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666" name="Google Shape;666;p23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7" name="Google Shape;667;p23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9" name="Google Shape;669;p23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0" name="Google Shape;670;p23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1" name="Google Shape;671;p23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23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23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3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3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3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23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23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0" name="Google Shape;680;p23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1" name="Google Shape;681;p23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3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3" name="Google Shape;683;p23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4" name="Google Shape;684;p23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5" name="Google Shape;685;p23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6" name="Google Shape;686;p23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3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23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9" name="Google Shape;689;p23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0" name="Google Shape;690;p23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1" name="Google Shape;691;p23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3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3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3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5" name="Google Shape;695;p23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6" name="Google Shape;696;p23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97" name="Google Shape;697;p23"/>
          <p:cNvSpPr/>
          <p:nvPr/>
        </p:nvSpPr>
        <p:spPr>
          <a:xfrm flipH="1">
            <a:off x="5138073" y="0"/>
            <a:ext cx="4001163" cy="1402783"/>
          </a:xfrm>
          <a:custGeom>
            <a:avLst/>
            <a:gdLst/>
            <a:ahLst/>
            <a:cxnLst/>
            <a:rect l="l" t="t" r="r" b="b"/>
            <a:pathLst>
              <a:path w="77209" h="27069" extrusionOk="0">
                <a:moveTo>
                  <a:pt x="0" y="0"/>
                </a:moveTo>
                <a:lnTo>
                  <a:pt x="0" y="23349"/>
                </a:lnTo>
                <a:cubicBezTo>
                  <a:pt x="3328" y="25602"/>
                  <a:pt x="7378" y="26895"/>
                  <a:pt x="11410" y="27052"/>
                </a:cubicBezTo>
                <a:cubicBezTo>
                  <a:pt x="11714" y="27063"/>
                  <a:pt x="12019" y="27069"/>
                  <a:pt x="12323" y="27069"/>
                </a:cubicBezTo>
                <a:cubicBezTo>
                  <a:pt x="19090" y="27069"/>
                  <a:pt x="25684" y="24270"/>
                  <a:pt x="31135" y="20225"/>
                </a:cubicBezTo>
                <a:cubicBezTo>
                  <a:pt x="35476" y="17008"/>
                  <a:pt x="39438" y="12886"/>
                  <a:pt x="44670" y="11538"/>
                </a:cubicBezTo>
                <a:cubicBezTo>
                  <a:pt x="46703" y="11015"/>
                  <a:pt x="48809" y="10949"/>
                  <a:pt x="50918" y="10949"/>
                </a:cubicBezTo>
                <a:cubicBezTo>
                  <a:pt x="51629" y="10949"/>
                  <a:pt x="52340" y="10956"/>
                  <a:pt x="53048" y="10956"/>
                </a:cubicBezTo>
                <a:cubicBezTo>
                  <a:pt x="53176" y="10956"/>
                  <a:pt x="53305" y="10956"/>
                  <a:pt x="53433" y="10955"/>
                </a:cubicBezTo>
                <a:cubicBezTo>
                  <a:pt x="59112" y="10931"/>
                  <a:pt x="64946" y="10165"/>
                  <a:pt x="69897" y="7384"/>
                </a:cubicBezTo>
                <a:cubicBezTo>
                  <a:pt x="72941" y="5672"/>
                  <a:pt x="75596" y="3072"/>
                  <a:pt x="772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3"/>
          <p:cNvSpPr/>
          <p:nvPr/>
        </p:nvSpPr>
        <p:spPr>
          <a:xfrm flipH="1">
            <a:off x="47" y="3740675"/>
            <a:ext cx="2300453" cy="1402807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3"/>
          <p:cNvGrpSpPr/>
          <p:nvPr/>
        </p:nvGrpSpPr>
        <p:grpSpPr>
          <a:xfrm flipH="1">
            <a:off x="7365494" y="4771473"/>
            <a:ext cx="207652" cy="244604"/>
            <a:chOff x="4442100" y="4554900"/>
            <a:chExt cx="70400" cy="82925"/>
          </a:xfrm>
        </p:grpSpPr>
        <p:sp>
          <p:nvSpPr>
            <p:cNvPr id="700" name="Google Shape;700;p23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p23"/>
          <p:cNvSpPr/>
          <p:nvPr/>
        </p:nvSpPr>
        <p:spPr>
          <a:xfrm flipH="1">
            <a:off x="201784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23"/>
          <p:cNvGrpSpPr/>
          <p:nvPr/>
        </p:nvGrpSpPr>
        <p:grpSpPr>
          <a:xfrm flipH="1">
            <a:off x="387563" y="3988150"/>
            <a:ext cx="222272" cy="201794"/>
            <a:chOff x="6114025" y="1773875"/>
            <a:chExt cx="124550" cy="113075"/>
          </a:xfrm>
        </p:grpSpPr>
        <p:sp>
          <p:nvSpPr>
            <p:cNvPr id="705" name="Google Shape;705;p23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23"/>
          <p:cNvGrpSpPr/>
          <p:nvPr/>
        </p:nvGrpSpPr>
        <p:grpSpPr>
          <a:xfrm flipH="1">
            <a:off x="7031842" y="543626"/>
            <a:ext cx="213617" cy="182877"/>
            <a:chOff x="5104850" y="782400"/>
            <a:chExt cx="119700" cy="102475"/>
          </a:xfrm>
        </p:grpSpPr>
        <p:sp>
          <p:nvSpPr>
            <p:cNvPr id="709" name="Google Shape;709;p23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23"/>
          <p:cNvSpPr/>
          <p:nvPr/>
        </p:nvSpPr>
        <p:spPr>
          <a:xfrm flipH="1">
            <a:off x="3831934" y="3393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23"/>
          <p:cNvGrpSpPr/>
          <p:nvPr/>
        </p:nvGrpSpPr>
        <p:grpSpPr>
          <a:xfrm flipH="1">
            <a:off x="3366878" y="973310"/>
            <a:ext cx="172676" cy="201431"/>
            <a:chOff x="4697384" y="716972"/>
            <a:chExt cx="429114" cy="500575"/>
          </a:xfrm>
        </p:grpSpPr>
        <p:sp>
          <p:nvSpPr>
            <p:cNvPr id="713" name="Google Shape;713;p23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23"/>
          <p:cNvGrpSpPr/>
          <p:nvPr/>
        </p:nvGrpSpPr>
        <p:grpSpPr>
          <a:xfrm flipH="1">
            <a:off x="8453438" y="363538"/>
            <a:ext cx="222272" cy="201794"/>
            <a:chOff x="6114025" y="1773875"/>
            <a:chExt cx="124550" cy="113075"/>
          </a:xfrm>
        </p:grpSpPr>
        <p:sp>
          <p:nvSpPr>
            <p:cNvPr id="717" name="Google Shape;717;p23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23"/>
          <p:cNvSpPr/>
          <p:nvPr/>
        </p:nvSpPr>
        <p:spPr>
          <a:xfrm rot="607872" flipH="1">
            <a:off x="384507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3"/>
          <p:cNvSpPr/>
          <p:nvPr/>
        </p:nvSpPr>
        <p:spPr>
          <a:xfrm rot="607872" flipH="1">
            <a:off x="336132" y="2975447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3"/>
          <p:cNvSpPr/>
          <p:nvPr/>
        </p:nvSpPr>
        <p:spPr>
          <a:xfrm rot="607872" flipH="1">
            <a:off x="1021432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3"/>
          <p:cNvSpPr/>
          <p:nvPr/>
        </p:nvSpPr>
        <p:spPr>
          <a:xfrm flipH="1">
            <a:off x="4315634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23"/>
          <p:cNvGrpSpPr/>
          <p:nvPr/>
        </p:nvGrpSpPr>
        <p:grpSpPr>
          <a:xfrm rot="607872" flipH="1">
            <a:off x="7395452" y="2903121"/>
            <a:ext cx="1395260" cy="1585538"/>
            <a:chOff x="3143591" y="503813"/>
            <a:chExt cx="780134" cy="886525"/>
          </a:xfrm>
        </p:grpSpPr>
        <p:sp>
          <p:nvSpPr>
            <p:cNvPr id="725" name="Google Shape;725;p23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23"/>
          <p:cNvGrpSpPr/>
          <p:nvPr/>
        </p:nvGrpSpPr>
        <p:grpSpPr>
          <a:xfrm rot="-6576024" flipH="1">
            <a:off x="392430" y="163413"/>
            <a:ext cx="253846" cy="217336"/>
            <a:chOff x="5104850" y="782400"/>
            <a:chExt cx="119700" cy="102475"/>
          </a:xfrm>
        </p:grpSpPr>
        <p:sp>
          <p:nvSpPr>
            <p:cNvPr id="729" name="Google Shape;729;p23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23"/>
          <p:cNvSpPr txBox="1">
            <a:spLocks noGrp="1"/>
          </p:cNvSpPr>
          <p:nvPr>
            <p:ph type="title"/>
          </p:nvPr>
        </p:nvSpPr>
        <p:spPr>
          <a:xfrm>
            <a:off x="1469850" y="1551575"/>
            <a:ext cx="2126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732" name="Google Shape;732;p23"/>
          <p:cNvSpPr txBox="1">
            <a:spLocks noGrp="1"/>
          </p:cNvSpPr>
          <p:nvPr>
            <p:ph type="subTitle" idx="1"/>
          </p:nvPr>
        </p:nvSpPr>
        <p:spPr>
          <a:xfrm>
            <a:off x="1213750" y="2289700"/>
            <a:ext cx="2638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3"/>
          <p:cNvSpPr txBox="1">
            <a:spLocks noGrp="1"/>
          </p:cNvSpPr>
          <p:nvPr>
            <p:ph type="title" idx="2"/>
          </p:nvPr>
        </p:nvSpPr>
        <p:spPr>
          <a:xfrm>
            <a:off x="5509025" y="1551575"/>
            <a:ext cx="2126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734" name="Google Shape;734;p23"/>
          <p:cNvSpPr txBox="1">
            <a:spLocks noGrp="1"/>
          </p:cNvSpPr>
          <p:nvPr>
            <p:ph type="subTitle" idx="3"/>
          </p:nvPr>
        </p:nvSpPr>
        <p:spPr>
          <a:xfrm>
            <a:off x="5253050" y="2289700"/>
            <a:ext cx="2638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3"/>
          <p:cNvSpPr txBox="1">
            <a:spLocks noGrp="1"/>
          </p:cNvSpPr>
          <p:nvPr>
            <p:ph type="title" idx="4"/>
          </p:nvPr>
        </p:nvSpPr>
        <p:spPr>
          <a:xfrm>
            <a:off x="1469850" y="3288850"/>
            <a:ext cx="2126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736" name="Google Shape;736;p23"/>
          <p:cNvSpPr txBox="1">
            <a:spLocks noGrp="1"/>
          </p:cNvSpPr>
          <p:nvPr>
            <p:ph type="subTitle" idx="5"/>
          </p:nvPr>
        </p:nvSpPr>
        <p:spPr>
          <a:xfrm>
            <a:off x="1265100" y="4046600"/>
            <a:ext cx="253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3"/>
          <p:cNvSpPr txBox="1">
            <a:spLocks noGrp="1"/>
          </p:cNvSpPr>
          <p:nvPr>
            <p:ph type="title" idx="6"/>
          </p:nvPr>
        </p:nvSpPr>
        <p:spPr>
          <a:xfrm>
            <a:off x="5509026" y="3288850"/>
            <a:ext cx="2126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738" name="Google Shape;738;p23"/>
          <p:cNvSpPr txBox="1">
            <a:spLocks noGrp="1"/>
          </p:cNvSpPr>
          <p:nvPr>
            <p:ph type="subTitle" idx="7"/>
          </p:nvPr>
        </p:nvSpPr>
        <p:spPr>
          <a:xfrm>
            <a:off x="5304275" y="4046600"/>
            <a:ext cx="253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3"/>
          <p:cNvSpPr txBox="1">
            <a:spLocks noGrp="1"/>
          </p:cNvSpPr>
          <p:nvPr>
            <p:ph type="title" idx="8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4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742" name="Google Shape;742;p24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24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4" name="Google Shape;744;p24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5" name="Google Shape;745;p24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6" name="Google Shape;746;p24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7" name="Google Shape;747;p24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8" name="Google Shape;748;p24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9" name="Google Shape;749;p24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0" name="Google Shape;750;p24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1" name="Google Shape;751;p24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2" name="Google Shape;752;p24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3" name="Google Shape;753;p24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4" name="Google Shape;754;p24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5" name="Google Shape;755;p24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24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24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8" name="Google Shape;758;p24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9" name="Google Shape;759;p24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0" name="Google Shape;760;p24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1" name="Google Shape;761;p24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2" name="Google Shape;762;p24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3" name="Google Shape;763;p24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4" name="Google Shape;764;p24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24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6" name="Google Shape;766;p24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7" name="Google Shape;767;p24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8" name="Google Shape;768;p24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9" name="Google Shape;769;p24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0" name="Google Shape;770;p24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24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24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73" name="Google Shape;773;p24"/>
          <p:cNvSpPr/>
          <p:nvPr/>
        </p:nvSpPr>
        <p:spPr>
          <a:xfrm>
            <a:off x="0" y="0"/>
            <a:ext cx="4001163" cy="1402783"/>
          </a:xfrm>
          <a:custGeom>
            <a:avLst/>
            <a:gdLst/>
            <a:ahLst/>
            <a:cxnLst/>
            <a:rect l="l" t="t" r="r" b="b"/>
            <a:pathLst>
              <a:path w="77209" h="27069" extrusionOk="0">
                <a:moveTo>
                  <a:pt x="0" y="0"/>
                </a:moveTo>
                <a:lnTo>
                  <a:pt x="0" y="23349"/>
                </a:lnTo>
                <a:cubicBezTo>
                  <a:pt x="3328" y="25602"/>
                  <a:pt x="7378" y="26895"/>
                  <a:pt x="11410" y="27052"/>
                </a:cubicBezTo>
                <a:cubicBezTo>
                  <a:pt x="11714" y="27063"/>
                  <a:pt x="12019" y="27069"/>
                  <a:pt x="12323" y="27069"/>
                </a:cubicBezTo>
                <a:cubicBezTo>
                  <a:pt x="19090" y="27069"/>
                  <a:pt x="25684" y="24270"/>
                  <a:pt x="31135" y="20225"/>
                </a:cubicBezTo>
                <a:cubicBezTo>
                  <a:pt x="35476" y="17008"/>
                  <a:pt x="39438" y="12886"/>
                  <a:pt x="44670" y="11538"/>
                </a:cubicBezTo>
                <a:cubicBezTo>
                  <a:pt x="46703" y="11015"/>
                  <a:pt x="48809" y="10949"/>
                  <a:pt x="50918" y="10949"/>
                </a:cubicBezTo>
                <a:cubicBezTo>
                  <a:pt x="51629" y="10949"/>
                  <a:pt x="52340" y="10956"/>
                  <a:pt x="53048" y="10956"/>
                </a:cubicBezTo>
                <a:cubicBezTo>
                  <a:pt x="53176" y="10956"/>
                  <a:pt x="53305" y="10956"/>
                  <a:pt x="53433" y="10955"/>
                </a:cubicBezTo>
                <a:cubicBezTo>
                  <a:pt x="59112" y="10931"/>
                  <a:pt x="64946" y="10165"/>
                  <a:pt x="69897" y="7384"/>
                </a:cubicBezTo>
                <a:cubicBezTo>
                  <a:pt x="72941" y="5672"/>
                  <a:pt x="75596" y="3072"/>
                  <a:pt x="772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6190637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24"/>
          <p:cNvGrpSpPr/>
          <p:nvPr/>
        </p:nvGrpSpPr>
        <p:grpSpPr>
          <a:xfrm>
            <a:off x="1566091" y="4771473"/>
            <a:ext cx="207652" cy="244604"/>
            <a:chOff x="4442100" y="4554900"/>
            <a:chExt cx="70400" cy="82925"/>
          </a:xfrm>
        </p:grpSpPr>
        <p:sp>
          <p:nvSpPr>
            <p:cNvPr id="776" name="Google Shape;776;p24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24"/>
          <p:cNvSpPr/>
          <p:nvPr/>
        </p:nvSpPr>
        <p:spPr>
          <a:xfrm>
            <a:off x="8764778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24"/>
          <p:cNvGrpSpPr/>
          <p:nvPr/>
        </p:nvGrpSpPr>
        <p:grpSpPr>
          <a:xfrm>
            <a:off x="8529401" y="3988150"/>
            <a:ext cx="222272" cy="201794"/>
            <a:chOff x="6114025" y="1773875"/>
            <a:chExt cx="124550" cy="113075"/>
          </a:xfrm>
        </p:grpSpPr>
        <p:sp>
          <p:nvSpPr>
            <p:cNvPr id="781" name="Google Shape;781;p24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24"/>
          <p:cNvGrpSpPr/>
          <p:nvPr/>
        </p:nvGrpSpPr>
        <p:grpSpPr>
          <a:xfrm>
            <a:off x="1893777" y="543626"/>
            <a:ext cx="213617" cy="182877"/>
            <a:chOff x="5104850" y="782400"/>
            <a:chExt cx="119700" cy="102475"/>
          </a:xfrm>
        </p:grpSpPr>
        <p:sp>
          <p:nvSpPr>
            <p:cNvPr id="785" name="Google Shape;785;p24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24"/>
          <p:cNvSpPr/>
          <p:nvPr/>
        </p:nvSpPr>
        <p:spPr>
          <a:xfrm>
            <a:off x="5152075" y="3393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Google Shape;788;p24"/>
          <p:cNvGrpSpPr/>
          <p:nvPr/>
        </p:nvGrpSpPr>
        <p:grpSpPr>
          <a:xfrm>
            <a:off x="5599682" y="973310"/>
            <a:ext cx="172676" cy="201431"/>
            <a:chOff x="4697384" y="716972"/>
            <a:chExt cx="429114" cy="500575"/>
          </a:xfrm>
        </p:grpSpPr>
        <p:sp>
          <p:nvSpPr>
            <p:cNvPr id="789" name="Google Shape;789;p24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7972626" y="3147186"/>
            <a:ext cx="222271" cy="190286"/>
            <a:chOff x="5104850" y="782400"/>
            <a:chExt cx="119700" cy="102475"/>
          </a:xfrm>
        </p:grpSpPr>
        <p:sp>
          <p:nvSpPr>
            <p:cNvPr id="793" name="Google Shape;793;p24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24"/>
          <p:cNvGrpSpPr/>
          <p:nvPr/>
        </p:nvGrpSpPr>
        <p:grpSpPr>
          <a:xfrm>
            <a:off x="7069082" y="4685172"/>
            <a:ext cx="172676" cy="201431"/>
            <a:chOff x="4697384" y="716972"/>
            <a:chExt cx="429114" cy="500575"/>
          </a:xfrm>
        </p:grpSpPr>
        <p:sp>
          <p:nvSpPr>
            <p:cNvPr id="796" name="Google Shape;796;p24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24"/>
          <p:cNvGrpSpPr/>
          <p:nvPr/>
        </p:nvGrpSpPr>
        <p:grpSpPr>
          <a:xfrm>
            <a:off x="463526" y="363538"/>
            <a:ext cx="222272" cy="201794"/>
            <a:chOff x="6114025" y="1773875"/>
            <a:chExt cx="124550" cy="113075"/>
          </a:xfrm>
        </p:grpSpPr>
        <p:sp>
          <p:nvSpPr>
            <p:cNvPr id="800" name="Google Shape;800;p24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24"/>
          <p:cNvSpPr/>
          <p:nvPr/>
        </p:nvSpPr>
        <p:spPr>
          <a:xfrm rot="-607872">
            <a:off x="8619609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rgbClr val="3E1485">
              <a:alpha val="1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4"/>
          <p:cNvSpPr/>
          <p:nvPr/>
        </p:nvSpPr>
        <p:spPr>
          <a:xfrm rot="-607872">
            <a:off x="8667984" y="2975447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4"/>
          <p:cNvSpPr/>
          <p:nvPr/>
        </p:nvSpPr>
        <p:spPr>
          <a:xfrm rot="-607872">
            <a:off x="7982684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4"/>
          <p:cNvSpPr/>
          <p:nvPr/>
        </p:nvSpPr>
        <p:spPr>
          <a:xfrm>
            <a:off x="4668375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24"/>
          <p:cNvGrpSpPr/>
          <p:nvPr/>
        </p:nvGrpSpPr>
        <p:grpSpPr>
          <a:xfrm rot="-607872">
            <a:off x="348524" y="2903121"/>
            <a:ext cx="1395260" cy="1585538"/>
            <a:chOff x="3143591" y="503813"/>
            <a:chExt cx="780134" cy="886525"/>
          </a:xfrm>
        </p:grpSpPr>
        <p:sp>
          <p:nvSpPr>
            <p:cNvPr id="808" name="Google Shape;808;p24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24"/>
          <p:cNvGrpSpPr/>
          <p:nvPr/>
        </p:nvGrpSpPr>
        <p:grpSpPr>
          <a:xfrm rot="6576024">
            <a:off x="8492960" y="163413"/>
            <a:ext cx="253846" cy="217336"/>
            <a:chOff x="5104850" y="782400"/>
            <a:chExt cx="119700" cy="102475"/>
          </a:xfrm>
        </p:grpSpPr>
        <p:sp>
          <p:nvSpPr>
            <p:cNvPr id="812" name="Google Shape;812;p24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24"/>
          <p:cNvSpPr/>
          <p:nvPr/>
        </p:nvSpPr>
        <p:spPr>
          <a:xfrm>
            <a:off x="2407238" y="3406513"/>
            <a:ext cx="289904" cy="203787"/>
          </a:xfrm>
          <a:custGeom>
            <a:avLst/>
            <a:gdLst/>
            <a:ahLst/>
            <a:cxnLst/>
            <a:rect l="l" t="t" r="r" b="b"/>
            <a:pathLst>
              <a:path w="6891" h="4844" extrusionOk="0">
                <a:moveTo>
                  <a:pt x="3530" y="1789"/>
                </a:moveTo>
                <a:lnTo>
                  <a:pt x="3530" y="1789"/>
                </a:lnTo>
                <a:cubicBezTo>
                  <a:pt x="3537" y="2073"/>
                  <a:pt x="3444" y="2371"/>
                  <a:pt x="3267" y="2613"/>
                </a:cubicBezTo>
                <a:cubicBezTo>
                  <a:pt x="3094" y="2850"/>
                  <a:pt x="2861" y="3009"/>
                  <a:pt x="2609" y="3068"/>
                </a:cubicBezTo>
                <a:cubicBezTo>
                  <a:pt x="2494" y="2946"/>
                  <a:pt x="2494" y="2728"/>
                  <a:pt x="2570" y="2576"/>
                </a:cubicBezTo>
                <a:cubicBezTo>
                  <a:pt x="2668" y="2371"/>
                  <a:pt x="2865" y="2222"/>
                  <a:pt x="3073" y="2073"/>
                </a:cubicBezTo>
                <a:cubicBezTo>
                  <a:pt x="3215" y="1976"/>
                  <a:pt x="3367" y="1872"/>
                  <a:pt x="3530" y="1789"/>
                </a:cubicBezTo>
                <a:close/>
                <a:moveTo>
                  <a:pt x="5402" y="3290"/>
                </a:moveTo>
                <a:cubicBezTo>
                  <a:pt x="5430" y="3529"/>
                  <a:pt x="5441" y="3768"/>
                  <a:pt x="5447" y="3990"/>
                </a:cubicBezTo>
                <a:cubicBezTo>
                  <a:pt x="5455" y="4167"/>
                  <a:pt x="5455" y="4323"/>
                  <a:pt x="5382" y="4434"/>
                </a:cubicBezTo>
                <a:cubicBezTo>
                  <a:pt x="5317" y="4525"/>
                  <a:pt x="5209" y="4539"/>
                  <a:pt x="5144" y="4539"/>
                </a:cubicBezTo>
                <a:cubicBezTo>
                  <a:pt x="5133" y="4539"/>
                  <a:pt x="5123" y="4538"/>
                  <a:pt x="5115" y="4538"/>
                </a:cubicBezTo>
                <a:cubicBezTo>
                  <a:pt x="4959" y="4524"/>
                  <a:pt x="4817" y="4434"/>
                  <a:pt x="4761" y="4309"/>
                </a:cubicBezTo>
                <a:cubicBezTo>
                  <a:pt x="4636" y="4039"/>
                  <a:pt x="4789" y="3703"/>
                  <a:pt x="5001" y="3512"/>
                </a:cubicBezTo>
                <a:cubicBezTo>
                  <a:pt x="5115" y="3411"/>
                  <a:pt x="5250" y="3335"/>
                  <a:pt x="5402" y="3290"/>
                </a:cubicBezTo>
                <a:close/>
                <a:moveTo>
                  <a:pt x="1800" y="0"/>
                </a:moveTo>
                <a:cubicBezTo>
                  <a:pt x="1211" y="0"/>
                  <a:pt x="593" y="218"/>
                  <a:pt x="78" y="621"/>
                </a:cubicBezTo>
                <a:cubicBezTo>
                  <a:pt x="12" y="669"/>
                  <a:pt x="1" y="766"/>
                  <a:pt x="50" y="832"/>
                </a:cubicBezTo>
                <a:cubicBezTo>
                  <a:pt x="80" y="870"/>
                  <a:pt x="126" y="890"/>
                  <a:pt x="171" y="890"/>
                </a:cubicBezTo>
                <a:cubicBezTo>
                  <a:pt x="204" y="890"/>
                  <a:pt x="237" y="880"/>
                  <a:pt x="265" y="860"/>
                </a:cubicBezTo>
                <a:cubicBezTo>
                  <a:pt x="727" y="498"/>
                  <a:pt x="1277" y="304"/>
                  <a:pt x="1797" y="304"/>
                </a:cubicBezTo>
                <a:cubicBezTo>
                  <a:pt x="1926" y="304"/>
                  <a:pt x="2052" y="315"/>
                  <a:pt x="2175" y="340"/>
                </a:cubicBezTo>
                <a:cubicBezTo>
                  <a:pt x="2792" y="461"/>
                  <a:pt x="3316" y="929"/>
                  <a:pt x="3479" y="1477"/>
                </a:cubicBezTo>
                <a:cubicBezTo>
                  <a:pt x="3267" y="1573"/>
                  <a:pt x="3073" y="1702"/>
                  <a:pt x="2900" y="1827"/>
                </a:cubicBezTo>
                <a:cubicBezTo>
                  <a:pt x="2663" y="1989"/>
                  <a:pt x="2425" y="2173"/>
                  <a:pt x="2297" y="2444"/>
                </a:cubicBezTo>
                <a:cubicBezTo>
                  <a:pt x="2158" y="2735"/>
                  <a:pt x="2185" y="3154"/>
                  <a:pt x="2480" y="3356"/>
                </a:cubicBezTo>
                <a:cubicBezTo>
                  <a:pt x="2506" y="3373"/>
                  <a:pt x="2537" y="3381"/>
                  <a:pt x="2569" y="3381"/>
                </a:cubicBezTo>
                <a:cubicBezTo>
                  <a:pt x="2575" y="3381"/>
                  <a:pt x="2582" y="3380"/>
                  <a:pt x="2588" y="3380"/>
                </a:cubicBezTo>
                <a:cubicBezTo>
                  <a:pt x="2948" y="3325"/>
                  <a:pt x="3274" y="3113"/>
                  <a:pt x="3513" y="2791"/>
                </a:cubicBezTo>
                <a:cubicBezTo>
                  <a:pt x="3753" y="2461"/>
                  <a:pt x="3863" y="2059"/>
                  <a:pt x="3825" y="1674"/>
                </a:cubicBezTo>
                <a:cubicBezTo>
                  <a:pt x="3908" y="1653"/>
                  <a:pt x="3995" y="1640"/>
                  <a:pt x="4082" y="1640"/>
                </a:cubicBezTo>
                <a:cubicBezTo>
                  <a:pt x="4085" y="1636"/>
                  <a:pt x="4089" y="1636"/>
                  <a:pt x="4089" y="1636"/>
                </a:cubicBezTo>
                <a:cubicBezTo>
                  <a:pt x="4588" y="1636"/>
                  <a:pt x="4997" y="2049"/>
                  <a:pt x="5184" y="2458"/>
                </a:cubicBezTo>
                <a:cubicBezTo>
                  <a:pt x="5264" y="2628"/>
                  <a:pt x="5316" y="2808"/>
                  <a:pt x="5354" y="2988"/>
                </a:cubicBezTo>
                <a:cubicBezTo>
                  <a:pt x="5146" y="3047"/>
                  <a:pt x="4956" y="3148"/>
                  <a:pt x="4799" y="3287"/>
                </a:cubicBezTo>
                <a:cubicBezTo>
                  <a:pt x="4511" y="3543"/>
                  <a:pt x="4293" y="4015"/>
                  <a:pt x="4487" y="4437"/>
                </a:cubicBezTo>
                <a:cubicBezTo>
                  <a:pt x="4588" y="4659"/>
                  <a:pt x="4823" y="4815"/>
                  <a:pt x="5087" y="4839"/>
                </a:cubicBezTo>
                <a:cubicBezTo>
                  <a:pt x="5111" y="4839"/>
                  <a:pt x="5132" y="4843"/>
                  <a:pt x="5153" y="4843"/>
                </a:cubicBezTo>
                <a:cubicBezTo>
                  <a:pt x="5354" y="4843"/>
                  <a:pt x="5524" y="4756"/>
                  <a:pt x="5631" y="4604"/>
                </a:cubicBezTo>
                <a:cubicBezTo>
                  <a:pt x="5770" y="4406"/>
                  <a:pt x="5759" y="4160"/>
                  <a:pt x="5753" y="3980"/>
                </a:cubicBezTo>
                <a:cubicBezTo>
                  <a:pt x="5742" y="3744"/>
                  <a:pt x="5732" y="3495"/>
                  <a:pt x="5700" y="3242"/>
                </a:cubicBezTo>
                <a:cubicBezTo>
                  <a:pt x="5742" y="3242"/>
                  <a:pt x="5784" y="3242"/>
                  <a:pt x="5825" y="3245"/>
                </a:cubicBezTo>
                <a:cubicBezTo>
                  <a:pt x="6137" y="3262"/>
                  <a:pt x="6422" y="3397"/>
                  <a:pt x="6606" y="3609"/>
                </a:cubicBezTo>
                <a:cubicBezTo>
                  <a:pt x="6636" y="3643"/>
                  <a:pt x="6679" y="3660"/>
                  <a:pt x="6721" y="3660"/>
                </a:cubicBezTo>
                <a:cubicBezTo>
                  <a:pt x="6756" y="3660"/>
                  <a:pt x="6792" y="3648"/>
                  <a:pt x="6820" y="3623"/>
                </a:cubicBezTo>
                <a:cubicBezTo>
                  <a:pt x="6883" y="3567"/>
                  <a:pt x="6890" y="3474"/>
                  <a:pt x="6834" y="3411"/>
                </a:cubicBezTo>
                <a:cubicBezTo>
                  <a:pt x="6599" y="3138"/>
                  <a:pt x="6234" y="2964"/>
                  <a:pt x="5843" y="2943"/>
                </a:cubicBezTo>
                <a:cubicBezTo>
                  <a:pt x="5811" y="2940"/>
                  <a:pt x="5779" y="2938"/>
                  <a:pt x="5747" y="2938"/>
                </a:cubicBezTo>
                <a:cubicBezTo>
                  <a:pt x="5715" y="2938"/>
                  <a:pt x="5683" y="2940"/>
                  <a:pt x="5652" y="2943"/>
                </a:cubicBezTo>
                <a:cubicBezTo>
                  <a:pt x="5614" y="2735"/>
                  <a:pt x="5551" y="2527"/>
                  <a:pt x="5462" y="2330"/>
                </a:cubicBezTo>
                <a:cubicBezTo>
                  <a:pt x="5233" y="1834"/>
                  <a:pt x="4719" y="1335"/>
                  <a:pt x="4089" y="1335"/>
                </a:cubicBezTo>
                <a:lnTo>
                  <a:pt x="4078" y="1335"/>
                </a:lnTo>
                <a:cubicBezTo>
                  <a:pt x="3971" y="1335"/>
                  <a:pt x="3867" y="1352"/>
                  <a:pt x="3766" y="1376"/>
                </a:cubicBezTo>
                <a:cubicBezTo>
                  <a:pt x="3565" y="721"/>
                  <a:pt x="2965" y="187"/>
                  <a:pt x="2234" y="42"/>
                </a:cubicBezTo>
                <a:cubicBezTo>
                  <a:pt x="2093" y="14"/>
                  <a:pt x="1947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4"/>
          <p:cNvSpPr txBox="1">
            <a:spLocks noGrp="1"/>
          </p:cNvSpPr>
          <p:nvPr>
            <p:ph type="title"/>
          </p:nvPr>
        </p:nvSpPr>
        <p:spPr>
          <a:xfrm>
            <a:off x="3117250" y="349555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6" name="Google Shape;816;p24"/>
          <p:cNvSpPr txBox="1">
            <a:spLocks noGrp="1"/>
          </p:cNvSpPr>
          <p:nvPr>
            <p:ph type="subTitle" idx="1"/>
          </p:nvPr>
        </p:nvSpPr>
        <p:spPr>
          <a:xfrm>
            <a:off x="1462750" y="1789950"/>
            <a:ext cx="6218400" cy="1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25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819" name="Google Shape;819;p25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0" name="Google Shape;820;p25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25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2" name="Google Shape;822;p25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25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4" name="Google Shape;824;p25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5" name="Google Shape;825;p25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25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7" name="Google Shape;827;p25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8" name="Google Shape;828;p25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9" name="Google Shape;829;p25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0" name="Google Shape;830;p25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25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5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25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5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5" name="Google Shape;835;p25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5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7" name="Google Shape;837;p25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5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9" name="Google Shape;839;p25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5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1" name="Google Shape;841;p25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5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25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25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25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6" name="Google Shape;846;p25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7" name="Google Shape;847;p25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8" name="Google Shape;848;p25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9" name="Google Shape;849;p25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0" name="Google Shape;850;p25"/>
          <p:cNvSpPr/>
          <p:nvPr/>
        </p:nvSpPr>
        <p:spPr>
          <a:xfrm>
            <a:off x="6117950" y="2983625"/>
            <a:ext cx="3026045" cy="215989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5"/>
          <p:cNvSpPr/>
          <p:nvPr/>
        </p:nvSpPr>
        <p:spPr>
          <a:xfrm rot="-5400000">
            <a:off x="-104466" y="104506"/>
            <a:ext cx="1747940" cy="1539009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25"/>
          <p:cNvGrpSpPr/>
          <p:nvPr/>
        </p:nvGrpSpPr>
        <p:grpSpPr>
          <a:xfrm flipH="1">
            <a:off x="219951" y="116059"/>
            <a:ext cx="8717501" cy="4900018"/>
            <a:chOff x="219951" y="116059"/>
            <a:chExt cx="8717501" cy="4900018"/>
          </a:xfrm>
        </p:grpSpPr>
        <p:grpSp>
          <p:nvGrpSpPr>
            <p:cNvPr id="853" name="Google Shape;853;p25"/>
            <p:cNvGrpSpPr/>
            <p:nvPr/>
          </p:nvGrpSpPr>
          <p:grpSpPr>
            <a:xfrm>
              <a:off x="1566091" y="4771473"/>
              <a:ext cx="207652" cy="244604"/>
              <a:chOff x="4442100" y="4554900"/>
              <a:chExt cx="70400" cy="82925"/>
            </a:xfrm>
          </p:grpSpPr>
          <p:sp>
            <p:nvSpPr>
              <p:cNvPr id="854" name="Google Shape;854;p25"/>
              <p:cNvSpPr/>
              <p:nvPr/>
            </p:nvSpPr>
            <p:spPr>
              <a:xfrm>
                <a:off x="4442100" y="4572100"/>
                <a:ext cx="638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946" extrusionOk="0">
                    <a:moveTo>
                      <a:pt x="170" y="0"/>
                    </a:moveTo>
                    <a:cubicBezTo>
                      <a:pt x="125" y="0"/>
                      <a:pt x="80" y="22"/>
                      <a:pt x="49" y="63"/>
                    </a:cubicBezTo>
                    <a:cubicBezTo>
                      <a:pt x="0" y="129"/>
                      <a:pt x="14" y="223"/>
                      <a:pt x="80" y="274"/>
                    </a:cubicBezTo>
                    <a:lnTo>
                      <a:pt x="2288" y="1914"/>
                    </a:lnTo>
                    <a:cubicBezTo>
                      <a:pt x="2316" y="1935"/>
                      <a:pt x="2348" y="1946"/>
                      <a:pt x="2378" y="1946"/>
                    </a:cubicBezTo>
                    <a:cubicBezTo>
                      <a:pt x="2423" y="1946"/>
                      <a:pt x="2472" y="1925"/>
                      <a:pt x="2500" y="1883"/>
                    </a:cubicBezTo>
                    <a:cubicBezTo>
                      <a:pt x="2551" y="1818"/>
                      <a:pt x="2538" y="1720"/>
                      <a:pt x="2468" y="1672"/>
                    </a:cubicBezTo>
                    <a:lnTo>
                      <a:pt x="260" y="32"/>
                    </a:lnTo>
                    <a:cubicBezTo>
                      <a:pt x="233" y="11"/>
                      <a:pt x="202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4443575" y="4565525"/>
                <a:ext cx="68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2181" extrusionOk="0">
                    <a:moveTo>
                      <a:pt x="2585" y="0"/>
                    </a:moveTo>
                    <a:cubicBezTo>
                      <a:pt x="2551" y="0"/>
                      <a:pt x="2517" y="12"/>
                      <a:pt x="2489" y="35"/>
                    </a:cubicBezTo>
                    <a:cubicBezTo>
                      <a:pt x="1713" y="687"/>
                      <a:pt x="905" y="1314"/>
                      <a:pt x="84" y="1903"/>
                    </a:cubicBezTo>
                    <a:cubicBezTo>
                      <a:pt x="14" y="1952"/>
                      <a:pt x="0" y="2049"/>
                      <a:pt x="49" y="2115"/>
                    </a:cubicBezTo>
                    <a:cubicBezTo>
                      <a:pt x="76" y="2156"/>
                      <a:pt x="125" y="2180"/>
                      <a:pt x="170" y="2180"/>
                    </a:cubicBezTo>
                    <a:cubicBezTo>
                      <a:pt x="201" y="2180"/>
                      <a:pt x="233" y="2170"/>
                      <a:pt x="260" y="2150"/>
                    </a:cubicBezTo>
                    <a:cubicBezTo>
                      <a:pt x="1085" y="1556"/>
                      <a:pt x="1903" y="922"/>
                      <a:pt x="2684" y="267"/>
                    </a:cubicBezTo>
                    <a:cubicBezTo>
                      <a:pt x="2746" y="215"/>
                      <a:pt x="2756" y="118"/>
                      <a:pt x="2700" y="55"/>
                    </a:cubicBezTo>
                    <a:cubicBezTo>
                      <a:pt x="2672" y="19"/>
                      <a:pt x="2628" y="0"/>
                      <a:pt x="2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4466700" y="4554900"/>
                <a:ext cx="183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317" extrusionOk="0">
                    <a:moveTo>
                      <a:pt x="168" y="1"/>
                    </a:moveTo>
                    <a:cubicBezTo>
                      <a:pt x="156" y="1"/>
                      <a:pt x="144" y="2"/>
                      <a:pt x="132" y="5"/>
                    </a:cubicBezTo>
                    <a:cubicBezTo>
                      <a:pt x="49" y="23"/>
                      <a:pt x="1" y="106"/>
                      <a:pt x="18" y="189"/>
                    </a:cubicBezTo>
                    <a:cubicBezTo>
                      <a:pt x="236" y="1094"/>
                      <a:pt x="330" y="2023"/>
                      <a:pt x="303" y="2952"/>
                    </a:cubicBezTo>
                    <a:cubicBezTo>
                      <a:pt x="274" y="3036"/>
                      <a:pt x="271" y="3125"/>
                      <a:pt x="299" y="3209"/>
                    </a:cubicBezTo>
                    <a:cubicBezTo>
                      <a:pt x="319" y="3275"/>
                      <a:pt x="378" y="3317"/>
                      <a:pt x="444" y="3317"/>
                    </a:cubicBezTo>
                    <a:lnTo>
                      <a:pt x="462" y="3317"/>
                    </a:lnTo>
                    <a:cubicBezTo>
                      <a:pt x="535" y="3306"/>
                      <a:pt x="590" y="3247"/>
                      <a:pt x="594" y="3174"/>
                    </a:cubicBezTo>
                    <a:cubicBezTo>
                      <a:pt x="597" y="3122"/>
                      <a:pt x="601" y="3067"/>
                      <a:pt x="601" y="3015"/>
                    </a:cubicBezTo>
                    <a:cubicBezTo>
                      <a:pt x="611" y="2997"/>
                      <a:pt x="625" y="2984"/>
                      <a:pt x="642" y="2970"/>
                    </a:cubicBezTo>
                    <a:cubicBezTo>
                      <a:pt x="711" y="2925"/>
                      <a:pt x="732" y="2831"/>
                      <a:pt x="687" y="2762"/>
                    </a:cubicBezTo>
                    <a:cubicBezTo>
                      <a:pt x="666" y="2730"/>
                      <a:pt x="639" y="2709"/>
                      <a:pt x="607" y="2699"/>
                    </a:cubicBezTo>
                    <a:cubicBezTo>
                      <a:pt x="615" y="1832"/>
                      <a:pt x="517" y="962"/>
                      <a:pt x="313" y="117"/>
                    </a:cubicBezTo>
                    <a:cubicBezTo>
                      <a:pt x="298" y="49"/>
                      <a:pt x="235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7" name="Google Shape;857;p25"/>
            <p:cNvSpPr/>
            <p:nvPr/>
          </p:nvSpPr>
          <p:spPr>
            <a:xfrm>
              <a:off x="8764778" y="1724302"/>
              <a:ext cx="172674" cy="171188"/>
            </a:xfrm>
            <a:custGeom>
              <a:avLst/>
              <a:gdLst/>
              <a:ahLst/>
              <a:cxnLst/>
              <a:rect l="l" t="t" r="r" b="b"/>
              <a:pathLst>
                <a:path w="2993" h="2967" extrusionOk="0">
                  <a:moveTo>
                    <a:pt x="1297" y="328"/>
                  </a:moveTo>
                  <a:cubicBezTo>
                    <a:pt x="1748" y="619"/>
                    <a:pt x="2188" y="938"/>
                    <a:pt x="2604" y="1278"/>
                  </a:cubicBezTo>
                  <a:cubicBezTo>
                    <a:pt x="2684" y="1344"/>
                    <a:pt x="2687" y="1365"/>
                    <a:pt x="2687" y="1368"/>
                  </a:cubicBezTo>
                  <a:cubicBezTo>
                    <a:pt x="2687" y="1386"/>
                    <a:pt x="2646" y="1434"/>
                    <a:pt x="2632" y="1448"/>
                  </a:cubicBezTo>
                  <a:lnTo>
                    <a:pt x="1668" y="2595"/>
                  </a:lnTo>
                  <a:cubicBezTo>
                    <a:pt x="1245" y="2197"/>
                    <a:pt x="760" y="1770"/>
                    <a:pt x="375" y="1451"/>
                  </a:cubicBezTo>
                  <a:lnTo>
                    <a:pt x="1131" y="595"/>
                  </a:lnTo>
                  <a:cubicBezTo>
                    <a:pt x="1186" y="533"/>
                    <a:pt x="1218" y="470"/>
                    <a:pt x="1245" y="415"/>
                  </a:cubicBezTo>
                  <a:cubicBezTo>
                    <a:pt x="1260" y="384"/>
                    <a:pt x="1273" y="359"/>
                    <a:pt x="1297" y="328"/>
                  </a:cubicBezTo>
                  <a:close/>
                  <a:moveTo>
                    <a:pt x="1275" y="0"/>
                  </a:moveTo>
                  <a:cubicBezTo>
                    <a:pt x="1267" y="0"/>
                    <a:pt x="1258" y="1"/>
                    <a:pt x="1249" y="2"/>
                  </a:cubicBezTo>
                  <a:cubicBezTo>
                    <a:pt x="1159" y="16"/>
                    <a:pt x="1106" y="78"/>
                    <a:pt x="1082" y="109"/>
                  </a:cubicBezTo>
                  <a:cubicBezTo>
                    <a:pt x="1027" y="172"/>
                    <a:pt x="999" y="231"/>
                    <a:pt x="975" y="283"/>
                  </a:cubicBezTo>
                  <a:cubicBezTo>
                    <a:pt x="951" y="325"/>
                    <a:pt x="933" y="363"/>
                    <a:pt x="902" y="394"/>
                  </a:cubicBezTo>
                  <a:lnTo>
                    <a:pt x="42" y="1368"/>
                  </a:lnTo>
                  <a:cubicBezTo>
                    <a:pt x="15" y="1399"/>
                    <a:pt x="1" y="1440"/>
                    <a:pt x="4" y="1482"/>
                  </a:cubicBezTo>
                  <a:cubicBezTo>
                    <a:pt x="7" y="1524"/>
                    <a:pt x="28" y="1562"/>
                    <a:pt x="63" y="1586"/>
                  </a:cubicBezTo>
                  <a:cubicBezTo>
                    <a:pt x="493" y="1936"/>
                    <a:pt x="1089" y="2460"/>
                    <a:pt x="1578" y="2925"/>
                  </a:cubicBezTo>
                  <a:cubicBezTo>
                    <a:pt x="1606" y="2952"/>
                    <a:pt x="1644" y="2966"/>
                    <a:pt x="1682" y="2966"/>
                  </a:cubicBezTo>
                  <a:lnTo>
                    <a:pt x="1689" y="2966"/>
                  </a:lnTo>
                  <a:cubicBezTo>
                    <a:pt x="1730" y="2963"/>
                    <a:pt x="1772" y="2946"/>
                    <a:pt x="1796" y="2914"/>
                  </a:cubicBezTo>
                  <a:lnTo>
                    <a:pt x="2865" y="1642"/>
                  </a:lnTo>
                  <a:cubicBezTo>
                    <a:pt x="2913" y="1590"/>
                    <a:pt x="2989" y="1496"/>
                    <a:pt x="2989" y="1375"/>
                  </a:cubicBezTo>
                  <a:cubicBezTo>
                    <a:pt x="2993" y="1205"/>
                    <a:pt x="2857" y="1094"/>
                    <a:pt x="2795" y="1042"/>
                  </a:cubicBezTo>
                  <a:cubicBezTo>
                    <a:pt x="2362" y="688"/>
                    <a:pt x="1904" y="359"/>
                    <a:pt x="1433" y="54"/>
                  </a:cubicBezTo>
                  <a:cubicBezTo>
                    <a:pt x="1404" y="36"/>
                    <a:pt x="1349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8" name="Google Shape;858;p25"/>
            <p:cNvGrpSpPr/>
            <p:nvPr/>
          </p:nvGrpSpPr>
          <p:grpSpPr>
            <a:xfrm>
              <a:off x="8529401" y="3988150"/>
              <a:ext cx="222272" cy="201794"/>
              <a:chOff x="6114025" y="1773875"/>
              <a:chExt cx="124550" cy="113075"/>
            </a:xfrm>
          </p:grpSpPr>
          <p:sp>
            <p:nvSpPr>
              <p:cNvPr id="859" name="Google Shape;859;p25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2" name="Google Shape;862;p25"/>
            <p:cNvGrpSpPr/>
            <p:nvPr/>
          </p:nvGrpSpPr>
          <p:grpSpPr>
            <a:xfrm>
              <a:off x="578990" y="638626"/>
              <a:ext cx="213617" cy="182877"/>
              <a:chOff x="5104850" y="782400"/>
              <a:chExt cx="119700" cy="102475"/>
            </a:xfrm>
          </p:grpSpPr>
          <p:sp>
            <p:nvSpPr>
              <p:cNvPr id="863" name="Google Shape;863;p25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5" name="Google Shape;865;p25"/>
            <p:cNvSpPr/>
            <p:nvPr/>
          </p:nvSpPr>
          <p:spPr>
            <a:xfrm>
              <a:off x="3745625" y="165067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5"/>
            <p:cNvGrpSpPr/>
            <p:nvPr/>
          </p:nvGrpSpPr>
          <p:grpSpPr>
            <a:xfrm>
              <a:off x="6041707" y="726510"/>
              <a:ext cx="172676" cy="201431"/>
              <a:chOff x="4697384" y="716972"/>
              <a:chExt cx="429114" cy="500575"/>
            </a:xfrm>
          </p:grpSpPr>
          <p:sp>
            <p:nvSpPr>
              <p:cNvPr id="867" name="Google Shape;867;p25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25"/>
            <p:cNvGrpSpPr/>
            <p:nvPr/>
          </p:nvGrpSpPr>
          <p:grpSpPr>
            <a:xfrm>
              <a:off x="7069082" y="4685172"/>
              <a:ext cx="172676" cy="201431"/>
              <a:chOff x="4697384" y="716972"/>
              <a:chExt cx="429114" cy="500575"/>
            </a:xfrm>
          </p:grpSpPr>
          <p:sp>
            <p:nvSpPr>
              <p:cNvPr id="871" name="Google Shape;871;p25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4" name="Google Shape;874;p25"/>
            <p:cNvGrpSpPr/>
            <p:nvPr/>
          </p:nvGrpSpPr>
          <p:grpSpPr>
            <a:xfrm>
              <a:off x="2000551" y="363538"/>
              <a:ext cx="222272" cy="201794"/>
              <a:chOff x="6114025" y="1773875"/>
              <a:chExt cx="124550" cy="113075"/>
            </a:xfrm>
          </p:grpSpPr>
          <p:sp>
            <p:nvSpPr>
              <p:cNvPr id="875" name="Google Shape;875;p25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8" name="Google Shape;878;p25"/>
            <p:cNvSpPr/>
            <p:nvPr/>
          </p:nvSpPr>
          <p:spPr>
            <a:xfrm rot="-607872">
              <a:off x="8619609" y="43930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 rot="-607872">
              <a:off x="7982684" y="2264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668375" y="4449542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1" name="Google Shape;881;p25"/>
            <p:cNvGrpSpPr/>
            <p:nvPr/>
          </p:nvGrpSpPr>
          <p:grpSpPr>
            <a:xfrm rot="-607872">
              <a:off x="348524" y="2903121"/>
              <a:ext cx="1395260" cy="1585538"/>
              <a:chOff x="3143591" y="503813"/>
              <a:chExt cx="780134" cy="886525"/>
            </a:xfrm>
          </p:grpSpPr>
          <p:sp>
            <p:nvSpPr>
              <p:cNvPr id="882" name="Google Shape;882;p25"/>
              <p:cNvSpPr/>
              <p:nvPr/>
            </p:nvSpPr>
            <p:spPr>
              <a:xfrm>
                <a:off x="3848200" y="503813"/>
                <a:ext cx="755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2825" extrusionOk="0">
                    <a:moveTo>
                      <a:pt x="1412" y="1"/>
                    </a:moveTo>
                    <a:cubicBezTo>
                      <a:pt x="1265" y="1"/>
                      <a:pt x="1119" y="25"/>
                      <a:pt x="979" y="76"/>
                    </a:cubicBezTo>
                    <a:lnTo>
                      <a:pt x="636" y="69"/>
                    </a:lnTo>
                    <a:cubicBezTo>
                      <a:pt x="341" y="429"/>
                      <a:pt x="81" y="850"/>
                      <a:pt x="53" y="1314"/>
                    </a:cubicBezTo>
                    <a:cubicBezTo>
                      <a:pt x="0" y="2090"/>
                      <a:pt x="712" y="2824"/>
                      <a:pt x="1485" y="2824"/>
                    </a:cubicBezTo>
                    <a:cubicBezTo>
                      <a:pt x="1512" y="2824"/>
                      <a:pt x="1540" y="2823"/>
                      <a:pt x="1568" y="2821"/>
                    </a:cubicBezTo>
                    <a:cubicBezTo>
                      <a:pt x="2373" y="2763"/>
                      <a:pt x="3021" y="1900"/>
                      <a:pt x="2851" y="1109"/>
                    </a:cubicBezTo>
                    <a:cubicBezTo>
                      <a:pt x="2713" y="467"/>
                      <a:pt x="2060" y="1"/>
                      <a:pt x="1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3362500" y="1319763"/>
                <a:ext cx="75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823" extrusionOk="0">
                    <a:moveTo>
                      <a:pt x="1412" y="0"/>
                    </a:moveTo>
                    <a:cubicBezTo>
                      <a:pt x="1266" y="0"/>
                      <a:pt x="1121" y="24"/>
                      <a:pt x="983" y="74"/>
                    </a:cubicBezTo>
                    <a:lnTo>
                      <a:pt x="636" y="67"/>
                    </a:lnTo>
                    <a:cubicBezTo>
                      <a:pt x="341" y="428"/>
                      <a:pt x="85" y="848"/>
                      <a:pt x="53" y="1312"/>
                    </a:cubicBezTo>
                    <a:cubicBezTo>
                      <a:pt x="0" y="2090"/>
                      <a:pt x="710" y="2823"/>
                      <a:pt x="1480" y="2823"/>
                    </a:cubicBezTo>
                    <a:cubicBezTo>
                      <a:pt x="1509" y="2823"/>
                      <a:pt x="1539" y="2822"/>
                      <a:pt x="1568" y="2820"/>
                    </a:cubicBezTo>
                    <a:cubicBezTo>
                      <a:pt x="2373" y="2761"/>
                      <a:pt x="3021" y="1898"/>
                      <a:pt x="2851" y="1111"/>
                    </a:cubicBezTo>
                    <a:cubicBezTo>
                      <a:pt x="2713" y="465"/>
                      <a:pt x="2058" y="0"/>
                      <a:pt x="1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3143591" y="519534"/>
                <a:ext cx="73105" cy="7046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82" extrusionOk="0">
                    <a:moveTo>
                      <a:pt x="928" y="333"/>
                    </a:moveTo>
                    <a:cubicBezTo>
                      <a:pt x="987" y="333"/>
                      <a:pt x="1049" y="344"/>
                      <a:pt x="1111" y="367"/>
                    </a:cubicBezTo>
                    <a:cubicBezTo>
                      <a:pt x="1266" y="430"/>
                      <a:pt x="1391" y="554"/>
                      <a:pt x="1429" y="697"/>
                    </a:cubicBezTo>
                    <a:cubicBezTo>
                      <a:pt x="1513" y="984"/>
                      <a:pt x="1304" y="1341"/>
                      <a:pt x="999" y="1445"/>
                    </a:cubicBezTo>
                    <a:cubicBezTo>
                      <a:pt x="937" y="1466"/>
                      <a:pt x="874" y="1477"/>
                      <a:pt x="814" y="1477"/>
                    </a:cubicBezTo>
                    <a:cubicBezTo>
                      <a:pt x="793" y="1477"/>
                      <a:pt x="773" y="1476"/>
                      <a:pt x="754" y="1473"/>
                    </a:cubicBezTo>
                    <a:cubicBezTo>
                      <a:pt x="514" y="1445"/>
                      <a:pt x="309" y="1199"/>
                      <a:pt x="306" y="935"/>
                    </a:cubicBezTo>
                    <a:cubicBezTo>
                      <a:pt x="306" y="742"/>
                      <a:pt x="407" y="540"/>
                      <a:pt x="566" y="398"/>
                    </a:cubicBezTo>
                    <a:cubicBezTo>
                      <a:pt x="589" y="410"/>
                      <a:pt x="614" y="416"/>
                      <a:pt x="638" y="416"/>
                    </a:cubicBezTo>
                    <a:cubicBezTo>
                      <a:pt x="666" y="416"/>
                      <a:pt x="693" y="408"/>
                      <a:pt x="719" y="391"/>
                    </a:cubicBezTo>
                    <a:cubicBezTo>
                      <a:pt x="779" y="352"/>
                      <a:pt x="851" y="333"/>
                      <a:pt x="928" y="333"/>
                    </a:cubicBezTo>
                    <a:close/>
                    <a:moveTo>
                      <a:pt x="660" y="0"/>
                    </a:moveTo>
                    <a:cubicBezTo>
                      <a:pt x="637" y="0"/>
                      <a:pt x="613" y="6"/>
                      <a:pt x="591" y="17"/>
                    </a:cubicBezTo>
                    <a:cubicBezTo>
                      <a:pt x="230" y="204"/>
                      <a:pt x="1" y="568"/>
                      <a:pt x="5" y="939"/>
                    </a:cubicBezTo>
                    <a:cubicBezTo>
                      <a:pt x="8" y="1355"/>
                      <a:pt x="330" y="1729"/>
                      <a:pt x="719" y="1775"/>
                    </a:cubicBezTo>
                    <a:cubicBezTo>
                      <a:pt x="750" y="1778"/>
                      <a:pt x="778" y="1782"/>
                      <a:pt x="809" y="1782"/>
                    </a:cubicBezTo>
                    <a:cubicBezTo>
                      <a:pt x="903" y="1782"/>
                      <a:pt x="999" y="1764"/>
                      <a:pt x="1096" y="1729"/>
                    </a:cubicBezTo>
                    <a:cubicBezTo>
                      <a:pt x="1561" y="1574"/>
                      <a:pt x="1849" y="1060"/>
                      <a:pt x="1721" y="613"/>
                    </a:cubicBezTo>
                    <a:cubicBezTo>
                      <a:pt x="1655" y="377"/>
                      <a:pt x="1468" y="180"/>
                      <a:pt x="1218" y="86"/>
                    </a:cubicBezTo>
                    <a:cubicBezTo>
                      <a:pt x="1123" y="49"/>
                      <a:pt x="1025" y="30"/>
                      <a:pt x="930" y="30"/>
                    </a:cubicBezTo>
                    <a:cubicBezTo>
                      <a:pt x="875" y="30"/>
                      <a:pt x="822" y="36"/>
                      <a:pt x="770" y="48"/>
                    </a:cubicBezTo>
                    <a:cubicBezTo>
                      <a:pt x="742" y="17"/>
                      <a:pt x="702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5" name="Google Shape;885;p25"/>
            <p:cNvGrpSpPr/>
            <p:nvPr/>
          </p:nvGrpSpPr>
          <p:grpSpPr>
            <a:xfrm rot="6576024">
              <a:off x="8492960" y="163413"/>
              <a:ext cx="253846" cy="217336"/>
              <a:chOff x="5104850" y="782400"/>
              <a:chExt cx="119700" cy="102475"/>
            </a:xfrm>
          </p:grpSpPr>
          <p:sp>
            <p:nvSpPr>
              <p:cNvPr id="886" name="Google Shape;886;p25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8" name="Google Shape;888;p25"/>
          <p:cNvSpPr txBox="1">
            <a:spLocks noGrp="1"/>
          </p:cNvSpPr>
          <p:nvPr>
            <p:ph type="title"/>
          </p:nvPr>
        </p:nvSpPr>
        <p:spPr>
          <a:xfrm>
            <a:off x="1692257" y="1641066"/>
            <a:ext cx="250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9" name="Google Shape;889;p25"/>
          <p:cNvSpPr txBox="1">
            <a:spLocks noGrp="1"/>
          </p:cNvSpPr>
          <p:nvPr>
            <p:ph type="subTitle" idx="1"/>
          </p:nvPr>
        </p:nvSpPr>
        <p:spPr>
          <a:xfrm>
            <a:off x="1692270" y="2016366"/>
            <a:ext cx="2502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0" name="Google Shape;890;p25"/>
          <p:cNvSpPr txBox="1">
            <a:spLocks noGrp="1"/>
          </p:cNvSpPr>
          <p:nvPr>
            <p:ph type="title" idx="2"/>
          </p:nvPr>
        </p:nvSpPr>
        <p:spPr>
          <a:xfrm>
            <a:off x="5742557" y="1641066"/>
            <a:ext cx="250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1" name="Google Shape;891;p25"/>
          <p:cNvSpPr txBox="1">
            <a:spLocks noGrp="1"/>
          </p:cNvSpPr>
          <p:nvPr>
            <p:ph type="subTitle" idx="3"/>
          </p:nvPr>
        </p:nvSpPr>
        <p:spPr>
          <a:xfrm>
            <a:off x="5742570" y="2016366"/>
            <a:ext cx="2502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2" name="Google Shape;892;p25"/>
          <p:cNvSpPr txBox="1">
            <a:spLocks noGrp="1"/>
          </p:cNvSpPr>
          <p:nvPr>
            <p:ph type="title" idx="4"/>
          </p:nvPr>
        </p:nvSpPr>
        <p:spPr>
          <a:xfrm>
            <a:off x="1692257" y="3221325"/>
            <a:ext cx="250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3" name="Google Shape;893;p25"/>
          <p:cNvSpPr txBox="1">
            <a:spLocks noGrp="1"/>
          </p:cNvSpPr>
          <p:nvPr>
            <p:ph type="subTitle" idx="5"/>
          </p:nvPr>
        </p:nvSpPr>
        <p:spPr>
          <a:xfrm>
            <a:off x="1692270" y="3596625"/>
            <a:ext cx="2502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4" name="Google Shape;894;p25"/>
          <p:cNvSpPr txBox="1">
            <a:spLocks noGrp="1"/>
          </p:cNvSpPr>
          <p:nvPr>
            <p:ph type="title" idx="6"/>
          </p:nvPr>
        </p:nvSpPr>
        <p:spPr>
          <a:xfrm>
            <a:off x="5742557" y="3221325"/>
            <a:ext cx="250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5" name="Google Shape;895;p25"/>
          <p:cNvSpPr txBox="1">
            <a:spLocks noGrp="1"/>
          </p:cNvSpPr>
          <p:nvPr>
            <p:ph type="subTitle" idx="7"/>
          </p:nvPr>
        </p:nvSpPr>
        <p:spPr>
          <a:xfrm>
            <a:off x="5742570" y="3596625"/>
            <a:ext cx="2502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6" name="Google Shape;896;p25"/>
          <p:cNvSpPr txBox="1">
            <a:spLocks noGrp="1"/>
          </p:cNvSpPr>
          <p:nvPr>
            <p:ph type="title" idx="8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26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899" name="Google Shape;899;p26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0" name="Google Shape;900;p26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1" name="Google Shape;901;p26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2" name="Google Shape;902;p26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3" name="Google Shape;903;p26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4" name="Google Shape;904;p26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5" name="Google Shape;905;p26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p26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7" name="Google Shape;907;p26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8" name="Google Shape;908;p26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9" name="Google Shape;909;p26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26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1" name="Google Shape;911;p26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26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3" name="Google Shape;913;p26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4" name="Google Shape;914;p26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5" name="Google Shape;915;p26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6" name="Google Shape;916;p26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7" name="Google Shape;917;p26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8" name="Google Shape;918;p26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9" name="Google Shape;919;p26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0" name="Google Shape;920;p26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6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26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6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26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6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26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6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8" name="Google Shape;928;p26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6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30" name="Google Shape;930;p26"/>
          <p:cNvSpPr/>
          <p:nvPr/>
        </p:nvSpPr>
        <p:spPr>
          <a:xfrm>
            <a:off x="6117950" y="2983625"/>
            <a:ext cx="3026045" cy="215989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6"/>
          <p:cNvSpPr/>
          <p:nvPr/>
        </p:nvSpPr>
        <p:spPr>
          <a:xfrm rot="-5400000">
            <a:off x="-104466" y="104506"/>
            <a:ext cx="1747940" cy="1539009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6"/>
          <p:cNvSpPr/>
          <p:nvPr/>
        </p:nvSpPr>
        <p:spPr>
          <a:xfrm>
            <a:off x="8861500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Google Shape;933;p26"/>
          <p:cNvGrpSpPr/>
          <p:nvPr/>
        </p:nvGrpSpPr>
        <p:grpSpPr>
          <a:xfrm>
            <a:off x="396028" y="363498"/>
            <a:ext cx="289903" cy="263159"/>
            <a:chOff x="6114025" y="1773875"/>
            <a:chExt cx="124550" cy="113075"/>
          </a:xfrm>
        </p:grpSpPr>
        <p:sp>
          <p:nvSpPr>
            <p:cNvPr id="934" name="Google Shape;934;p26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26"/>
          <p:cNvSpPr/>
          <p:nvPr/>
        </p:nvSpPr>
        <p:spPr>
          <a:xfrm rot="-607916">
            <a:off x="488440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8" name="Google Shape;938;p26"/>
          <p:cNvGrpSpPr/>
          <p:nvPr/>
        </p:nvGrpSpPr>
        <p:grpSpPr>
          <a:xfrm>
            <a:off x="7851082" y="4685172"/>
            <a:ext cx="172676" cy="201431"/>
            <a:chOff x="4697384" y="716972"/>
            <a:chExt cx="429114" cy="500575"/>
          </a:xfrm>
        </p:grpSpPr>
        <p:sp>
          <p:nvSpPr>
            <p:cNvPr id="939" name="Google Shape;939;p26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2" name="Google Shape;942;p26"/>
          <p:cNvGrpSpPr/>
          <p:nvPr/>
        </p:nvGrpSpPr>
        <p:grpSpPr>
          <a:xfrm rot="6576024">
            <a:off x="8492960" y="163413"/>
            <a:ext cx="253846" cy="217336"/>
            <a:chOff x="5104850" y="782400"/>
            <a:chExt cx="119700" cy="102475"/>
          </a:xfrm>
        </p:grpSpPr>
        <p:sp>
          <p:nvSpPr>
            <p:cNvPr id="943" name="Google Shape;943;p26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26"/>
          <p:cNvSpPr/>
          <p:nvPr/>
        </p:nvSpPr>
        <p:spPr>
          <a:xfrm>
            <a:off x="211075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6"/>
          <p:cNvSpPr txBox="1">
            <a:spLocks noGrp="1"/>
          </p:cNvSpPr>
          <p:nvPr>
            <p:ph type="title"/>
          </p:nvPr>
        </p:nvSpPr>
        <p:spPr>
          <a:xfrm>
            <a:off x="720000" y="27334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7" name="Google Shape;947;p26"/>
          <p:cNvSpPr txBox="1">
            <a:spLocks noGrp="1"/>
          </p:cNvSpPr>
          <p:nvPr>
            <p:ph type="subTitle" idx="1"/>
          </p:nvPr>
        </p:nvSpPr>
        <p:spPr>
          <a:xfrm>
            <a:off x="720000" y="3184913"/>
            <a:ext cx="23364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8" name="Google Shape;948;p26"/>
          <p:cNvSpPr txBox="1">
            <a:spLocks noGrp="1"/>
          </p:cNvSpPr>
          <p:nvPr>
            <p:ph type="title" idx="2"/>
          </p:nvPr>
        </p:nvSpPr>
        <p:spPr>
          <a:xfrm>
            <a:off x="3374361" y="27334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9" name="Google Shape;949;p26"/>
          <p:cNvSpPr txBox="1">
            <a:spLocks noGrp="1"/>
          </p:cNvSpPr>
          <p:nvPr>
            <p:ph type="subTitle" idx="3"/>
          </p:nvPr>
        </p:nvSpPr>
        <p:spPr>
          <a:xfrm>
            <a:off x="3374361" y="3184913"/>
            <a:ext cx="23364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50" name="Google Shape;950;p26"/>
          <p:cNvSpPr txBox="1">
            <a:spLocks noGrp="1"/>
          </p:cNvSpPr>
          <p:nvPr>
            <p:ph type="title" idx="4"/>
          </p:nvPr>
        </p:nvSpPr>
        <p:spPr>
          <a:xfrm>
            <a:off x="6087600" y="27334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1" name="Google Shape;951;p26"/>
          <p:cNvSpPr txBox="1">
            <a:spLocks noGrp="1"/>
          </p:cNvSpPr>
          <p:nvPr>
            <p:ph type="subTitle" idx="5"/>
          </p:nvPr>
        </p:nvSpPr>
        <p:spPr>
          <a:xfrm>
            <a:off x="6087600" y="3184913"/>
            <a:ext cx="23364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52" name="Google Shape;952;p26"/>
          <p:cNvSpPr txBox="1">
            <a:spLocks noGrp="1"/>
          </p:cNvSpPr>
          <p:nvPr>
            <p:ph type="title" idx="6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27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955" name="Google Shape;955;p27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" name="Google Shape;956;p27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7" name="Google Shape;957;p27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27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27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27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1" name="Google Shape;961;p27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2" name="Google Shape;962;p27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27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4" name="Google Shape;964;p27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6" name="Google Shape;966;p27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8" name="Google Shape;968;p27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27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27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4" name="Google Shape;974;p27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6" name="Google Shape;976;p27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27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8" name="Google Shape;978;p27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9" name="Google Shape;979;p27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27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1" name="Google Shape;981;p27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27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27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27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5" name="Google Shape;985;p27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86" name="Google Shape;986;p27"/>
          <p:cNvSpPr/>
          <p:nvPr/>
        </p:nvSpPr>
        <p:spPr>
          <a:xfrm rot="10800000">
            <a:off x="56" y="43"/>
            <a:ext cx="3134266" cy="1835235"/>
          </a:xfrm>
          <a:custGeom>
            <a:avLst/>
            <a:gdLst/>
            <a:ahLst/>
            <a:cxnLst/>
            <a:rect l="l" t="t" r="r" b="b"/>
            <a:pathLst>
              <a:path w="48716" h="19402" extrusionOk="0">
                <a:moveTo>
                  <a:pt x="48716" y="0"/>
                </a:moveTo>
                <a:cubicBezTo>
                  <a:pt x="44289" y="3195"/>
                  <a:pt x="39621" y="6191"/>
                  <a:pt x="34287" y="7161"/>
                </a:cubicBezTo>
                <a:cubicBezTo>
                  <a:pt x="32090" y="7558"/>
                  <a:pt x="29858" y="7595"/>
                  <a:pt x="27621" y="7595"/>
                </a:cubicBezTo>
                <a:cubicBezTo>
                  <a:pt x="27117" y="7595"/>
                  <a:pt x="26613" y="7593"/>
                  <a:pt x="26109" y="7593"/>
                </a:cubicBezTo>
                <a:cubicBezTo>
                  <a:pt x="25152" y="7593"/>
                  <a:pt x="24196" y="7600"/>
                  <a:pt x="23243" y="7638"/>
                </a:cubicBezTo>
                <a:cubicBezTo>
                  <a:pt x="15993" y="7929"/>
                  <a:pt x="8624" y="10230"/>
                  <a:pt x="3302" y="15162"/>
                </a:cubicBezTo>
                <a:cubicBezTo>
                  <a:pt x="1979" y="16384"/>
                  <a:pt x="783" y="17779"/>
                  <a:pt x="0" y="19402"/>
                </a:cubicBezTo>
                <a:lnTo>
                  <a:pt x="48716" y="19305"/>
                </a:lnTo>
                <a:lnTo>
                  <a:pt x="48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27"/>
          <p:cNvSpPr/>
          <p:nvPr/>
        </p:nvSpPr>
        <p:spPr>
          <a:xfrm>
            <a:off x="6190637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27"/>
          <p:cNvGrpSpPr/>
          <p:nvPr/>
        </p:nvGrpSpPr>
        <p:grpSpPr>
          <a:xfrm>
            <a:off x="1566091" y="4771473"/>
            <a:ext cx="207652" cy="244604"/>
            <a:chOff x="4442100" y="4554900"/>
            <a:chExt cx="70400" cy="82925"/>
          </a:xfrm>
        </p:grpSpPr>
        <p:sp>
          <p:nvSpPr>
            <p:cNvPr id="989" name="Google Shape;989;p27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2" name="Google Shape;992;p27"/>
          <p:cNvSpPr/>
          <p:nvPr/>
        </p:nvSpPr>
        <p:spPr>
          <a:xfrm>
            <a:off x="8764778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3" name="Google Shape;993;p27"/>
          <p:cNvGrpSpPr/>
          <p:nvPr/>
        </p:nvGrpSpPr>
        <p:grpSpPr>
          <a:xfrm>
            <a:off x="8529401" y="3988150"/>
            <a:ext cx="222272" cy="201794"/>
            <a:chOff x="6114025" y="1773875"/>
            <a:chExt cx="124550" cy="113075"/>
          </a:xfrm>
        </p:grpSpPr>
        <p:sp>
          <p:nvSpPr>
            <p:cNvPr id="994" name="Google Shape;994;p27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27"/>
          <p:cNvGrpSpPr/>
          <p:nvPr/>
        </p:nvGrpSpPr>
        <p:grpSpPr>
          <a:xfrm>
            <a:off x="578990" y="638626"/>
            <a:ext cx="213617" cy="182877"/>
            <a:chOff x="5104850" y="782400"/>
            <a:chExt cx="119700" cy="102475"/>
          </a:xfrm>
        </p:grpSpPr>
        <p:sp>
          <p:nvSpPr>
            <p:cNvPr id="998" name="Google Shape;998;p27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0" name="Google Shape;1000;p27"/>
          <p:cNvSpPr/>
          <p:nvPr/>
        </p:nvSpPr>
        <p:spPr>
          <a:xfrm>
            <a:off x="3916425" y="8215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6041707" y="726510"/>
            <a:ext cx="172676" cy="201431"/>
            <a:chOff x="4697384" y="716972"/>
            <a:chExt cx="429114" cy="500575"/>
          </a:xfrm>
        </p:grpSpPr>
        <p:sp>
          <p:nvSpPr>
            <p:cNvPr id="1002" name="Google Shape;1002;p27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27"/>
          <p:cNvGrpSpPr/>
          <p:nvPr/>
        </p:nvGrpSpPr>
        <p:grpSpPr>
          <a:xfrm>
            <a:off x="7972626" y="3147186"/>
            <a:ext cx="222271" cy="190286"/>
            <a:chOff x="5104850" y="782400"/>
            <a:chExt cx="119700" cy="102475"/>
          </a:xfrm>
        </p:grpSpPr>
        <p:sp>
          <p:nvSpPr>
            <p:cNvPr id="1006" name="Google Shape;1006;p27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27"/>
          <p:cNvGrpSpPr/>
          <p:nvPr/>
        </p:nvGrpSpPr>
        <p:grpSpPr>
          <a:xfrm>
            <a:off x="7069082" y="4685172"/>
            <a:ext cx="172676" cy="201431"/>
            <a:chOff x="4697384" y="716972"/>
            <a:chExt cx="429114" cy="500575"/>
          </a:xfrm>
        </p:grpSpPr>
        <p:sp>
          <p:nvSpPr>
            <p:cNvPr id="1009" name="Google Shape;1009;p27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27"/>
          <p:cNvGrpSpPr/>
          <p:nvPr/>
        </p:nvGrpSpPr>
        <p:grpSpPr>
          <a:xfrm>
            <a:off x="2000551" y="363538"/>
            <a:ext cx="222272" cy="201794"/>
            <a:chOff x="6114025" y="1773875"/>
            <a:chExt cx="124550" cy="113075"/>
          </a:xfrm>
        </p:grpSpPr>
        <p:sp>
          <p:nvSpPr>
            <p:cNvPr id="1013" name="Google Shape;1013;p27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27"/>
          <p:cNvSpPr/>
          <p:nvPr/>
        </p:nvSpPr>
        <p:spPr>
          <a:xfrm rot="-607872">
            <a:off x="8619609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7"/>
          <p:cNvSpPr/>
          <p:nvPr/>
        </p:nvSpPr>
        <p:spPr>
          <a:xfrm rot="-607872">
            <a:off x="7982684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7"/>
          <p:cNvSpPr/>
          <p:nvPr/>
        </p:nvSpPr>
        <p:spPr>
          <a:xfrm>
            <a:off x="4668375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" name="Google Shape;1019;p27"/>
          <p:cNvGrpSpPr/>
          <p:nvPr/>
        </p:nvGrpSpPr>
        <p:grpSpPr>
          <a:xfrm rot="-607872">
            <a:off x="348524" y="2903121"/>
            <a:ext cx="1395260" cy="1585538"/>
            <a:chOff x="3143591" y="503813"/>
            <a:chExt cx="780134" cy="886525"/>
          </a:xfrm>
        </p:grpSpPr>
        <p:sp>
          <p:nvSpPr>
            <p:cNvPr id="1020" name="Google Shape;1020;p27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p27"/>
          <p:cNvGrpSpPr/>
          <p:nvPr/>
        </p:nvGrpSpPr>
        <p:grpSpPr>
          <a:xfrm rot="6576024">
            <a:off x="8492960" y="163413"/>
            <a:ext cx="253846" cy="217336"/>
            <a:chOff x="5104850" y="782400"/>
            <a:chExt cx="119700" cy="102475"/>
          </a:xfrm>
        </p:grpSpPr>
        <p:sp>
          <p:nvSpPr>
            <p:cNvPr id="1024" name="Google Shape;1024;p27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p27"/>
          <p:cNvSpPr/>
          <p:nvPr/>
        </p:nvSpPr>
        <p:spPr>
          <a:xfrm>
            <a:off x="2397188" y="3938963"/>
            <a:ext cx="289904" cy="203787"/>
          </a:xfrm>
          <a:custGeom>
            <a:avLst/>
            <a:gdLst/>
            <a:ahLst/>
            <a:cxnLst/>
            <a:rect l="l" t="t" r="r" b="b"/>
            <a:pathLst>
              <a:path w="6891" h="4844" extrusionOk="0">
                <a:moveTo>
                  <a:pt x="3530" y="1789"/>
                </a:moveTo>
                <a:lnTo>
                  <a:pt x="3530" y="1789"/>
                </a:lnTo>
                <a:cubicBezTo>
                  <a:pt x="3537" y="2073"/>
                  <a:pt x="3444" y="2371"/>
                  <a:pt x="3267" y="2613"/>
                </a:cubicBezTo>
                <a:cubicBezTo>
                  <a:pt x="3094" y="2850"/>
                  <a:pt x="2861" y="3009"/>
                  <a:pt x="2609" y="3068"/>
                </a:cubicBezTo>
                <a:cubicBezTo>
                  <a:pt x="2494" y="2946"/>
                  <a:pt x="2494" y="2728"/>
                  <a:pt x="2570" y="2576"/>
                </a:cubicBezTo>
                <a:cubicBezTo>
                  <a:pt x="2668" y="2371"/>
                  <a:pt x="2865" y="2222"/>
                  <a:pt x="3073" y="2073"/>
                </a:cubicBezTo>
                <a:cubicBezTo>
                  <a:pt x="3215" y="1976"/>
                  <a:pt x="3367" y="1872"/>
                  <a:pt x="3530" y="1789"/>
                </a:cubicBezTo>
                <a:close/>
                <a:moveTo>
                  <a:pt x="5402" y="3290"/>
                </a:moveTo>
                <a:cubicBezTo>
                  <a:pt x="5430" y="3529"/>
                  <a:pt x="5441" y="3768"/>
                  <a:pt x="5447" y="3990"/>
                </a:cubicBezTo>
                <a:cubicBezTo>
                  <a:pt x="5455" y="4167"/>
                  <a:pt x="5455" y="4323"/>
                  <a:pt x="5382" y="4434"/>
                </a:cubicBezTo>
                <a:cubicBezTo>
                  <a:pt x="5317" y="4525"/>
                  <a:pt x="5209" y="4539"/>
                  <a:pt x="5144" y="4539"/>
                </a:cubicBezTo>
                <a:cubicBezTo>
                  <a:pt x="5133" y="4539"/>
                  <a:pt x="5123" y="4538"/>
                  <a:pt x="5115" y="4538"/>
                </a:cubicBezTo>
                <a:cubicBezTo>
                  <a:pt x="4959" y="4524"/>
                  <a:pt x="4817" y="4434"/>
                  <a:pt x="4761" y="4309"/>
                </a:cubicBezTo>
                <a:cubicBezTo>
                  <a:pt x="4636" y="4039"/>
                  <a:pt x="4789" y="3703"/>
                  <a:pt x="5001" y="3512"/>
                </a:cubicBezTo>
                <a:cubicBezTo>
                  <a:pt x="5115" y="3411"/>
                  <a:pt x="5250" y="3335"/>
                  <a:pt x="5402" y="3290"/>
                </a:cubicBezTo>
                <a:close/>
                <a:moveTo>
                  <a:pt x="1800" y="0"/>
                </a:moveTo>
                <a:cubicBezTo>
                  <a:pt x="1211" y="0"/>
                  <a:pt x="593" y="218"/>
                  <a:pt x="78" y="621"/>
                </a:cubicBezTo>
                <a:cubicBezTo>
                  <a:pt x="12" y="669"/>
                  <a:pt x="1" y="766"/>
                  <a:pt x="50" y="832"/>
                </a:cubicBezTo>
                <a:cubicBezTo>
                  <a:pt x="80" y="870"/>
                  <a:pt x="126" y="890"/>
                  <a:pt x="171" y="890"/>
                </a:cubicBezTo>
                <a:cubicBezTo>
                  <a:pt x="204" y="890"/>
                  <a:pt x="237" y="880"/>
                  <a:pt x="265" y="860"/>
                </a:cubicBezTo>
                <a:cubicBezTo>
                  <a:pt x="727" y="498"/>
                  <a:pt x="1277" y="304"/>
                  <a:pt x="1797" y="304"/>
                </a:cubicBezTo>
                <a:cubicBezTo>
                  <a:pt x="1926" y="304"/>
                  <a:pt x="2052" y="315"/>
                  <a:pt x="2175" y="340"/>
                </a:cubicBezTo>
                <a:cubicBezTo>
                  <a:pt x="2792" y="461"/>
                  <a:pt x="3316" y="929"/>
                  <a:pt x="3479" y="1477"/>
                </a:cubicBezTo>
                <a:cubicBezTo>
                  <a:pt x="3267" y="1573"/>
                  <a:pt x="3073" y="1702"/>
                  <a:pt x="2900" y="1827"/>
                </a:cubicBezTo>
                <a:cubicBezTo>
                  <a:pt x="2663" y="1989"/>
                  <a:pt x="2425" y="2173"/>
                  <a:pt x="2297" y="2444"/>
                </a:cubicBezTo>
                <a:cubicBezTo>
                  <a:pt x="2158" y="2735"/>
                  <a:pt x="2185" y="3154"/>
                  <a:pt x="2480" y="3356"/>
                </a:cubicBezTo>
                <a:cubicBezTo>
                  <a:pt x="2506" y="3373"/>
                  <a:pt x="2537" y="3381"/>
                  <a:pt x="2569" y="3381"/>
                </a:cubicBezTo>
                <a:cubicBezTo>
                  <a:pt x="2575" y="3381"/>
                  <a:pt x="2582" y="3380"/>
                  <a:pt x="2588" y="3380"/>
                </a:cubicBezTo>
                <a:cubicBezTo>
                  <a:pt x="2948" y="3325"/>
                  <a:pt x="3274" y="3113"/>
                  <a:pt x="3513" y="2791"/>
                </a:cubicBezTo>
                <a:cubicBezTo>
                  <a:pt x="3753" y="2461"/>
                  <a:pt x="3863" y="2059"/>
                  <a:pt x="3825" y="1674"/>
                </a:cubicBezTo>
                <a:cubicBezTo>
                  <a:pt x="3908" y="1653"/>
                  <a:pt x="3995" y="1640"/>
                  <a:pt x="4082" y="1640"/>
                </a:cubicBezTo>
                <a:cubicBezTo>
                  <a:pt x="4085" y="1636"/>
                  <a:pt x="4089" y="1636"/>
                  <a:pt x="4089" y="1636"/>
                </a:cubicBezTo>
                <a:cubicBezTo>
                  <a:pt x="4588" y="1636"/>
                  <a:pt x="4997" y="2049"/>
                  <a:pt x="5184" y="2458"/>
                </a:cubicBezTo>
                <a:cubicBezTo>
                  <a:pt x="5264" y="2628"/>
                  <a:pt x="5316" y="2808"/>
                  <a:pt x="5354" y="2988"/>
                </a:cubicBezTo>
                <a:cubicBezTo>
                  <a:pt x="5146" y="3047"/>
                  <a:pt x="4956" y="3148"/>
                  <a:pt x="4799" y="3287"/>
                </a:cubicBezTo>
                <a:cubicBezTo>
                  <a:pt x="4511" y="3543"/>
                  <a:pt x="4293" y="4015"/>
                  <a:pt x="4487" y="4437"/>
                </a:cubicBezTo>
                <a:cubicBezTo>
                  <a:pt x="4588" y="4659"/>
                  <a:pt x="4823" y="4815"/>
                  <a:pt x="5087" y="4839"/>
                </a:cubicBezTo>
                <a:cubicBezTo>
                  <a:pt x="5111" y="4839"/>
                  <a:pt x="5132" y="4843"/>
                  <a:pt x="5153" y="4843"/>
                </a:cubicBezTo>
                <a:cubicBezTo>
                  <a:pt x="5354" y="4843"/>
                  <a:pt x="5524" y="4756"/>
                  <a:pt x="5631" y="4604"/>
                </a:cubicBezTo>
                <a:cubicBezTo>
                  <a:pt x="5770" y="4406"/>
                  <a:pt x="5759" y="4160"/>
                  <a:pt x="5753" y="3980"/>
                </a:cubicBezTo>
                <a:cubicBezTo>
                  <a:pt x="5742" y="3744"/>
                  <a:pt x="5732" y="3495"/>
                  <a:pt x="5700" y="3242"/>
                </a:cubicBezTo>
                <a:cubicBezTo>
                  <a:pt x="5742" y="3242"/>
                  <a:pt x="5784" y="3242"/>
                  <a:pt x="5825" y="3245"/>
                </a:cubicBezTo>
                <a:cubicBezTo>
                  <a:pt x="6137" y="3262"/>
                  <a:pt x="6422" y="3397"/>
                  <a:pt x="6606" y="3609"/>
                </a:cubicBezTo>
                <a:cubicBezTo>
                  <a:pt x="6636" y="3643"/>
                  <a:pt x="6679" y="3660"/>
                  <a:pt x="6721" y="3660"/>
                </a:cubicBezTo>
                <a:cubicBezTo>
                  <a:pt x="6756" y="3660"/>
                  <a:pt x="6792" y="3648"/>
                  <a:pt x="6820" y="3623"/>
                </a:cubicBezTo>
                <a:cubicBezTo>
                  <a:pt x="6883" y="3567"/>
                  <a:pt x="6890" y="3474"/>
                  <a:pt x="6834" y="3411"/>
                </a:cubicBezTo>
                <a:cubicBezTo>
                  <a:pt x="6599" y="3138"/>
                  <a:pt x="6234" y="2964"/>
                  <a:pt x="5843" y="2943"/>
                </a:cubicBezTo>
                <a:cubicBezTo>
                  <a:pt x="5811" y="2940"/>
                  <a:pt x="5779" y="2938"/>
                  <a:pt x="5747" y="2938"/>
                </a:cubicBezTo>
                <a:cubicBezTo>
                  <a:pt x="5715" y="2938"/>
                  <a:pt x="5683" y="2940"/>
                  <a:pt x="5652" y="2943"/>
                </a:cubicBezTo>
                <a:cubicBezTo>
                  <a:pt x="5614" y="2735"/>
                  <a:pt x="5551" y="2527"/>
                  <a:pt x="5462" y="2330"/>
                </a:cubicBezTo>
                <a:cubicBezTo>
                  <a:pt x="5233" y="1834"/>
                  <a:pt x="4719" y="1335"/>
                  <a:pt x="4089" y="1335"/>
                </a:cubicBezTo>
                <a:lnTo>
                  <a:pt x="4078" y="1335"/>
                </a:lnTo>
                <a:cubicBezTo>
                  <a:pt x="3971" y="1335"/>
                  <a:pt x="3867" y="1352"/>
                  <a:pt x="3766" y="1376"/>
                </a:cubicBezTo>
                <a:cubicBezTo>
                  <a:pt x="3565" y="721"/>
                  <a:pt x="2965" y="187"/>
                  <a:pt x="2234" y="42"/>
                </a:cubicBezTo>
                <a:cubicBezTo>
                  <a:pt x="2093" y="14"/>
                  <a:pt x="1947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7"/>
          <p:cNvSpPr txBox="1">
            <a:spLocks noGrp="1"/>
          </p:cNvSpPr>
          <p:nvPr>
            <p:ph type="title"/>
          </p:nvPr>
        </p:nvSpPr>
        <p:spPr>
          <a:xfrm>
            <a:off x="1677950" y="1307100"/>
            <a:ext cx="57879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28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030" name="Google Shape;1030;p28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1" name="Google Shape;1031;p28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2" name="Google Shape;1032;p28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28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4" name="Google Shape;1034;p28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5" name="Google Shape;1035;p28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7" name="Google Shape;1037;p28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28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1" name="Google Shape;1041;p28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3" name="Google Shape;1043;p28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28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7" name="Google Shape;1047;p28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28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9" name="Google Shape;1049;p28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0" name="Google Shape;1050;p28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28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2" name="Google Shape;1052;p28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3" name="Google Shape;1053;p28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4" name="Google Shape;1054;p28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5" name="Google Shape;1055;p28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28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28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8" name="Google Shape;1058;p28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9" name="Google Shape;1059;p28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0" name="Google Shape;1060;p28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61" name="Google Shape;1061;p28"/>
          <p:cNvSpPr/>
          <p:nvPr/>
        </p:nvSpPr>
        <p:spPr>
          <a:xfrm flipH="1">
            <a:off x="43" y="-23270"/>
            <a:ext cx="1805930" cy="1103674"/>
          </a:xfrm>
          <a:custGeom>
            <a:avLst/>
            <a:gdLst/>
            <a:ahLst/>
            <a:cxnLst/>
            <a:rect l="l" t="t" r="r" b="b"/>
            <a:pathLst>
              <a:path w="51440" h="31437" extrusionOk="0">
                <a:moveTo>
                  <a:pt x="51440" y="0"/>
                </a:moveTo>
                <a:lnTo>
                  <a:pt x="2368" y="360"/>
                </a:lnTo>
                <a:cubicBezTo>
                  <a:pt x="4510" y="748"/>
                  <a:pt x="5991" y="2928"/>
                  <a:pt x="6168" y="5098"/>
                </a:cubicBezTo>
                <a:cubicBezTo>
                  <a:pt x="6344" y="7268"/>
                  <a:pt x="5483" y="9393"/>
                  <a:pt x="4409" y="11290"/>
                </a:cubicBezTo>
                <a:cubicBezTo>
                  <a:pt x="3336" y="13183"/>
                  <a:pt x="2032" y="14958"/>
                  <a:pt x="1187" y="16966"/>
                </a:cubicBezTo>
                <a:cubicBezTo>
                  <a:pt x="537" y="18520"/>
                  <a:pt x="173" y="20188"/>
                  <a:pt x="84" y="21870"/>
                </a:cubicBezTo>
                <a:cubicBezTo>
                  <a:pt x="0" y="23438"/>
                  <a:pt x="163" y="25044"/>
                  <a:pt x="807" y="26477"/>
                </a:cubicBezTo>
                <a:cubicBezTo>
                  <a:pt x="1977" y="29076"/>
                  <a:pt x="4662" y="30792"/>
                  <a:pt x="7473" y="31273"/>
                </a:cubicBezTo>
                <a:cubicBezTo>
                  <a:pt x="8124" y="31385"/>
                  <a:pt x="8781" y="31437"/>
                  <a:pt x="9438" y="31437"/>
                </a:cubicBezTo>
                <a:cubicBezTo>
                  <a:pt x="11616" y="31437"/>
                  <a:pt x="13799" y="30868"/>
                  <a:pt x="15816" y="30017"/>
                </a:cubicBezTo>
                <a:cubicBezTo>
                  <a:pt x="18444" y="28909"/>
                  <a:pt x="20842" y="27342"/>
                  <a:pt x="23264" y="25836"/>
                </a:cubicBezTo>
                <a:cubicBezTo>
                  <a:pt x="27830" y="23002"/>
                  <a:pt x="32557" y="20357"/>
                  <a:pt x="37631" y="18589"/>
                </a:cubicBezTo>
                <a:cubicBezTo>
                  <a:pt x="41460" y="17250"/>
                  <a:pt x="45511" y="16424"/>
                  <a:pt x="49557" y="16424"/>
                </a:cubicBezTo>
                <a:cubicBezTo>
                  <a:pt x="50185" y="16424"/>
                  <a:pt x="50813" y="16444"/>
                  <a:pt x="51440" y="16485"/>
                </a:cubicBezTo>
                <a:lnTo>
                  <a:pt x="514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28"/>
          <p:cNvSpPr/>
          <p:nvPr/>
        </p:nvSpPr>
        <p:spPr>
          <a:xfrm>
            <a:off x="6930872" y="4262050"/>
            <a:ext cx="2213168" cy="881433"/>
          </a:xfrm>
          <a:custGeom>
            <a:avLst/>
            <a:gdLst/>
            <a:ahLst/>
            <a:cxnLst/>
            <a:rect l="l" t="t" r="r" b="b"/>
            <a:pathLst>
              <a:path w="48716" h="19402" extrusionOk="0">
                <a:moveTo>
                  <a:pt x="48716" y="0"/>
                </a:moveTo>
                <a:cubicBezTo>
                  <a:pt x="44289" y="3195"/>
                  <a:pt x="39621" y="6191"/>
                  <a:pt x="34287" y="7161"/>
                </a:cubicBezTo>
                <a:cubicBezTo>
                  <a:pt x="32090" y="7558"/>
                  <a:pt x="29858" y="7595"/>
                  <a:pt x="27621" y="7595"/>
                </a:cubicBezTo>
                <a:cubicBezTo>
                  <a:pt x="27117" y="7595"/>
                  <a:pt x="26613" y="7593"/>
                  <a:pt x="26109" y="7593"/>
                </a:cubicBezTo>
                <a:cubicBezTo>
                  <a:pt x="25152" y="7593"/>
                  <a:pt x="24196" y="7600"/>
                  <a:pt x="23243" y="7638"/>
                </a:cubicBezTo>
                <a:cubicBezTo>
                  <a:pt x="15993" y="7929"/>
                  <a:pt x="8624" y="10230"/>
                  <a:pt x="3302" y="15162"/>
                </a:cubicBezTo>
                <a:cubicBezTo>
                  <a:pt x="1979" y="16384"/>
                  <a:pt x="783" y="17779"/>
                  <a:pt x="0" y="19402"/>
                </a:cubicBezTo>
                <a:lnTo>
                  <a:pt x="48716" y="19305"/>
                </a:lnTo>
                <a:lnTo>
                  <a:pt x="48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28"/>
          <p:cNvSpPr/>
          <p:nvPr/>
        </p:nvSpPr>
        <p:spPr>
          <a:xfrm flipH="1">
            <a:off x="211075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4" name="Google Shape;1064;p28"/>
          <p:cNvGrpSpPr/>
          <p:nvPr/>
        </p:nvGrpSpPr>
        <p:grpSpPr>
          <a:xfrm flipH="1">
            <a:off x="8559319" y="363498"/>
            <a:ext cx="289903" cy="263159"/>
            <a:chOff x="6114025" y="1773875"/>
            <a:chExt cx="124550" cy="113075"/>
          </a:xfrm>
        </p:grpSpPr>
        <p:sp>
          <p:nvSpPr>
            <p:cNvPr id="1065" name="Google Shape;1065;p28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8" name="Google Shape;1068;p28"/>
          <p:cNvSpPr/>
          <p:nvPr/>
        </p:nvSpPr>
        <p:spPr>
          <a:xfrm rot="607916" flipH="1">
            <a:off x="8669543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9" name="Google Shape;1069;p28"/>
          <p:cNvGrpSpPr/>
          <p:nvPr/>
        </p:nvGrpSpPr>
        <p:grpSpPr>
          <a:xfrm flipH="1">
            <a:off x="1221491" y="4685172"/>
            <a:ext cx="172676" cy="201431"/>
            <a:chOff x="4697384" y="716972"/>
            <a:chExt cx="429114" cy="500575"/>
          </a:xfrm>
        </p:grpSpPr>
        <p:sp>
          <p:nvSpPr>
            <p:cNvPr id="1070" name="Google Shape;1070;p28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28"/>
          <p:cNvGrpSpPr/>
          <p:nvPr/>
        </p:nvGrpSpPr>
        <p:grpSpPr>
          <a:xfrm rot="-6576024" flipH="1">
            <a:off x="498443" y="163413"/>
            <a:ext cx="253846" cy="217336"/>
            <a:chOff x="5104850" y="782400"/>
            <a:chExt cx="119700" cy="102475"/>
          </a:xfrm>
        </p:grpSpPr>
        <p:sp>
          <p:nvSpPr>
            <p:cNvPr id="1074" name="Google Shape;1074;p28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28"/>
          <p:cNvSpPr/>
          <p:nvPr/>
        </p:nvSpPr>
        <p:spPr>
          <a:xfrm flipH="1">
            <a:off x="8883297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8"/>
          <p:cNvSpPr txBox="1">
            <a:spLocks noGrp="1"/>
          </p:cNvSpPr>
          <p:nvPr>
            <p:ph type="title"/>
          </p:nvPr>
        </p:nvSpPr>
        <p:spPr>
          <a:xfrm>
            <a:off x="720000" y="190562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8" name="Google Shape;1078;p28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p28"/>
          <p:cNvSpPr txBox="1">
            <a:spLocks noGrp="1"/>
          </p:cNvSpPr>
          <p:nvPr>
            <p:ph type="title" idx="2"/>
          </p:nvPr>
        </p:nvSpPr>
        <p:spPr>
          <a:xfrm>
            <a:off x="3419275" y="190562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0" name="Google Shape;1080;p28"/>
          <p:cNvSpPr txBox="1">
            <a:spLocks noGrp="1"/>
          </p:cNvSpPr>
          <p:nvPr>
            <p:ph type="subTitle" idx="3"/>
          </p:nvPr>
        </p:nvSpPr>
        <p:spPr>
          <a:xfrm>
            <a:off x="3419275" y="2193175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28"/>
          <p:cNvSpPr txBox="1">
            <a:spLocks noGrp="1"/>
          </p:cNvSpPr>
          <p:nvPr>
            <p:ph type="title" idx="4"/>
          </p:nvPr>
        </p:nvSpPr>
        <p:spPr>
          <a:xfrm>
            <a:off x="720000" y="369757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2" name="Google Shape;1082;p28"/>
          <p:cNvSpPr txBox="1">
            <a:spLocks noGrp="1"/>
          </p:cNvSpPr>
          <p:nvPr>
            <p:ph type="subTitle" idx="5"/>
          </p:nvPr>
        </p:nvSpPr>
        <p:spPr>
          <a:xfrm>
            <a:off x="720000" y="398520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3" name="Google Shape;1083;p28"/>
          <p:cNvSpPr txBox="1">
            <a:spLocks noGrp="1"/>
          </p:cNvSpPr>
          <p:nvPr>
            <p:ph type="title" idx="6"/>
          </p:nvPr>
        </p:nvSpPr>
        <p:spPr>
          <a:xfrm>
            <a:off x="3419275" y="369757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4" name="Google Shape;1084;p28"/>
          <p:cNvSpPr txBox="1">
            <a:spLocks noGrp="1"/>
          </p:cNvSpPr>
          <p:nvPr>
            <p:ph type="subTitle" idx="7"/>
          </p:nvPr>
        </p:nvSpPr>
        <p:spPr>
          <a:xfrm>
            <a:off x="3419275" y="398520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 idx="8"/>
          </p:nvPr>
        </p:nvSpPr>
        <p:spPr>
          <a:xfrm>
            <a:off x="6118549" y="190562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6" name="Google Shape;1086;p28"/>
          <p:cNvSpPr txBox="1">
            <a:spLocks noGrp="1"/>
          </p:cNvSpPr>
          <p:nvPr>
            <p:ph type="subTitle" idx="9"/>
          </p:nvPr>
        </p:nvSpPr>
        <p:spPr>
          <a:xfrm>
            <a:off x="6118547" y="2193175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7" name="Google Shape;1087;p28"/>
          <p:cNvSpPr txBox="1">
            <a:spLocks noGrp="1"/>
          </p:cNvSpPr>
          <p:nvPr>
            <p:ph type="title" idx="13"/>
          </p:nvPr>
        </p:nvSpPr>
        <p:spPr>
          <a:xfrm>
            <a:off x="6118549" y="369757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8" name="Google Shape;1088;p28"/>
          <p:cNvSpPr txBox="1">
            <a:spLocks noGrp="1"/>
          </p:cNvSpPr>
          <p:nvPr>
            <p:ph type="subTitle" idx="14"/>
          </p:nvPr>
        </p:nvSpPr>
        <p:spPr>
          <a:xfrm>
            <a:off x="6118547" y="398520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9" name="Google Shape;1089;p28"/>
          <p:cNvSpPr txBox="1">
            <a:spLocks noGrp="1"/>
          </p:cNvSpPr>
          <p:nvPr>
            <p:ph type="title" idx="15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9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092" name="Google Shape;1092;p29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3" name="Google Shape;1093;p29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4" name="Google Shape;1094;p29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5" name="Google Shape;1095;p29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29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29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8" name="Google Shape;1098;p29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9" name="Google Shape;1099;p29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0" name="Google Shape;1100;p29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1" name="Google Shape;1101;p29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29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29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29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5" name="Google Shape;1105;p29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6" name="Google Shape;1106;p29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7" name="Google Shape;1107;p29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8" name="Google Shape;1108;p29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29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29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29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2" name="Google Shape;1112;p29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3" name="Google Shape;1113;p29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4" name="Google Shape;1114;p29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5" name="Google Shape;1115;p29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29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29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8" name="Google Shape;1118;p29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9" name="Google Shape;1119;p29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0" name="Google Shape;1120;p29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1" name="Google Shape;1121;p29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2" name="Google Shape;1122;p29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23" name="Google Shape;1123;p29"/>
          <p:cNvSpPr/>
          <p:nvPr/>
        </p:nvSpPr>
        <p:spPr>
          <a:xfrm flipH="1">
            <a:off x="0" y="2983625"/>
            <a:ext cx="3026045" cy="215989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29"/>
          <p:cNvSpPr/>
          <p:nvPr/>
        </p:nvSpPr>
        <p:spPr>
          <a:xfrm rot="5400000" flipH="1">
            <a:off x="7500521" y="104506"/>
            <a:ext cx="1747940" cy="1539009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p29"/>
          <p:cNvGrpSpPr/>
          <p:nvPr/>
        </p:nvGrpSpPr>
        <p:grpSpPr>
          <a:xfrm>
            <a:off x="396028" y="363498"/>
            <a:ext cx="289903" cy="263159"/>
            <a:chOff x="6114025" y="1773875"/>
            <a:chExt cx="124550" cy="113075"/>
          </a:xfrm>
        </p:grpSpPr>
        <p:sp>
          <p:nvSpPr>
            <p:cNvPr id="1126" name="Google Shape;1126;p29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p29"/>
          <p:cNvSpPr/>
          <p:nvPr/>
        </p:nvSpPr>
        <p:spPr>
          <a:xfrm rot="-607916">
            <a:off x="488440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0" name="Google Shape;1130;p29"/>
          <p:cNvGrpSpPr/>
          <p:nvPr/>
        </p:nvGrpSpPr>
        <p:grpSpPr>
          <a:xfrm>
            <a:off x="7851082" y="4685172"/>
            <a:ext cx="172676" cy="201431"/>
            <a:chOff x="4697384" y="716972"/>
            <a:chExt cx="429114" cy="500575"/>
          </a:xfrm>
        </p:grpSpPr>
        <p:sp>
          <p:nvSpPr>
            <p:cNvPr id="1131" name="Google Shape;1131;p29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4" name="Google Shape;1134;p29"/>
          <p:cNvSpPr/>
          <p:nvPr/>
        </p:nvSpPr>
        <p:spPr>
          <a:xfrm>
            <a:off x="211075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9"/>
          <p:cNvSpPr txBox="1">
            <a:spLocks noGrp="1"/>
          </p:cNvSpPr>
          <p:nvPr>
            <p:ph type="subTitle" idx="1"/>
          </p:nvPr>
        </p:nvSpPr>
        <p:spPr>
          <a:xfrm>
            <a:off x="972931" y="2633423"/>
            <a:ext cx="33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6" name="Google Shape;1136;p29"/>
          <p:cNvSpPr txBox="1">
            <a:spLocks noGrp="1"/>
          </p:cNvSpPr>
          <p:nvPr>
            <p:ph type="subTitle" idx="2"/>
          </p:nvPr>
        </p:nvSpPr>
        <p:spPr>
          <a:xfrm>
            <a:off x="4802263" y="2633423"/>
            <a:ext cx="33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7" name="Google Shape;1137;p29"/>
          <p:cNvSpPr txBox="1">
            <a:spLocks noGrp="1"/>
          </p:cNvSpPr>
          <p:nvPr>
            <p:ph type="subTitle" idx="3"/>
          </p:nvPr>
        </p:nvSpPr>
        <p:spPr>
          <a:xfrm>
            <a:off x="972931" y="2972123"/>
            <a:ext cx="33687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29"/>
          <p:cNvSpPr txBox="1">
            <a:spLocks noGrp="1"/>
          </p:cNvSpPr>
          <p:nvPr>
            <p:ph type="subTitle" idx="4"/>
          </p:nvPr>
        </p:nvSpPr>
        <p:spPr>
          <a:xfrm>
            <a:off x="4802263" y="2972123"/>
            <a:ext cx="33687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9"/>
          <p:cNvSpPr/>
          <p:nvPr/>
        </p:nvSpPr>
        <p:spPr>
          <a:xfrm>
            <a:off x="8861500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29"/>
          <p:cNvGrpSpPr/>
          <p:nvPr/>
        </p:nvGrpSpPr>
        <p:grpSpPr>
          <a:xfrm rot="6576024">
            <a:off x="8492960" y="163413"/>
            <a:ext cx="253846" cy="217336"/>
            <a:chOff x="5104850" y="782400"/>
            <a:chExt cx="119700" cy="102475"/>
          </a:xfrm>
        </p:grpSpPr>
        <p:sp>
          <p:nvSpPr>
            <p:cNvPr id="1141" name="Google Shape;1141;p29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29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30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146" name="Google Shape;1146;p30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7" name="Google Shape;1147;p30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8" name="Google Shape;1148;p30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9" name="Google Shape;1149;p30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0" name="Google Shape;1150;p30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1" name="Google Shape;1151;p30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2" name="Google Shape;1152;p30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3" name="Google Shape;1153;p30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4" name="Google Shape;1154;p30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5" name="Google Shape;1155;p30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6" name="Google Shape;1156;p30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7" name="Google Shape;1157;p30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8" name="Google Shape;1158;p30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9" name="Google Shape;1159;p30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0" name="Google Shape;1160;p30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1" name="Google Shape;1161;p30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2" name="Google Shape;1162;p30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3" name="Google Shape;1163;p30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4" name="Google Shape;1164;p30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5" name="Google Shape;1165;p30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6" name="Google Shape;1166;p30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7" name="Google Shape;1167;p30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8" name="Google Shape;1168;p30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9" name="Google Shape;1169;p30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0" name="Google Shape;1170;p30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2" name="Google Shape;1172;p30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3" name="Google Shape;1173;p30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4" name="Google Shape;1174;p30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0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0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77" name="Google Shape;1177;p30"/>
          <p:cNvSpPr/>
          <p:nvPr/>
        </p:nvSpPr>
        <p:spPr>
          <a:xfrm flipH="1">
            <a:off x="43" y="2807123"/>
            <a:ext cx="3418207" cy="2336392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0"/>
          <p:cNvSpPr/>
          <p:nvPr/>
        </p:nvSpPr>
        <p:spPr>
          <a:xfrm rot="5400000" flipH="1">
            <a:off x="7144780" y="127170"/>
            <a:ext cx="2126371" cy="1872206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p30"/>
          <p:cNvGrpSpPr/>
          <p:nvPr/>
        </p:nvGrpSpPr>
        <p:grpSpPr>
          <a:xfrm>
            <a:off x="1547924" y="4771473"/>
            <a:ext cx="207652" cy="244604"/>
            <a:chOff x="4442100" y="4554900"/>
            <a:chExt cx="70400" cy="82925"/>
          </a:xfrm>
        </p:grpSpPr>
        <p:sp>
          <p:nvSpPr>
            <p:cNvPr id="1180" name="Google Shape;1180;p30"/>
            <p:cNvSpPr/>
            <p:nvPr/>
          </p:nvSpPr>
          <p:spPr>
            <a:xfrm>
              <a:off x="4442100" y="4572100"/>
              <a:ext cx="63800" cy="48650"/>
            </a:xfrm>
            <a:custGeom>
              <a:avLst/>
              <a:gdLst/>
              <a:ahLst/>
              <a:cxnLst/>
              <a:rect l="l" t="t" r="r" b="b"/>
              <a:pathLst>
                <a:path w="2552" h="1946" extrusionOk="0">
                  <a:moveTo>
                    <a:pt x="170" y="0"/>
                  </a:moveTo>
                  <a:cubicBezTo>
                    <a:pt x="125" y="0"/>
                    <a:pt x="80" y="22"/>
                    <a:pt x="49" y="63"/>
                  </a:cubicBezTo>
                  <a:cubicBezTo>
                    <a:pt x="0" y="129"/>
                    <a:pt x="14" y="223"/>
                    <a:pt x="80" y="274"/>
                  </a:cubicBezTo>
                  <a:lnTo>
                    <a:pt x="2288" y="1914"/>
                  </a:lnTo>
                  <a:cubicBezTo>
                    <a:pt x="2316" y="1935"/>
                    <a:pt x="2348" y="1946"/>
                    <a:pt x="2378" y="1946"/>
                  </a:cubicBezTo>
                  <a:cubicBezTo>
                    <a:pt x="2423" y="1946"/>
                    <a:pt x="2472" y="1925"/>
                    <a:pt x="2500" y="1883"/>
                  </a:cubicBezTo>
                  <a:cubicBezTo>
                    <a:pt x="2551" y="1818"/>
                    <a:pt x="2538" y="1720"/>
                    <a:pt x="2468" y="1672"/>
                  </a:cubicBezTo>
                  <a:lnTo>
                    <a:pt x="260" y="32"/>
                  </a:lnTo>
                  <a:cubicBezTo>
                    <a:pt x="233" y="11"/>
                    <a:pt x="202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4443575" y="4565525"/>
              <a:ext cx="68925" cy="54525"/>
            </a:xfrm>
            <a:custGeom>
              <a:avLst/>
              <a:gdLst/>
              <a:ahLst/>
              <a:cxnLst/>
              <a:rect l="l" t="t" r="r" b="b"/>
              <a:pathLst>
                <a:path w="2757" h="2181" extrusionOk="0">
                  <a:moveTo>
                    <a:pt x="2585" y="0"/>
                  </a:moveTo>
                  <a:cubicBezTo>
                    <a:pt x="2551" y="0"/>
                    <a:pt x="2517" y="12"/>
                    <a:pt x="2489" y="35"/>
                  </a:cubicBezTo>
                  <a:cubicBezTo>
                    <a:pt x="1713" y="687"/>
                    <a:pt x="905" y="1314"/>
                    <a:pt x="84" y="1903"/>
                  </a:cubicBezTo>
                  <a:cubicBezTo>
                    <a:pt x="14" y="1952"/>
                    <a:pt x="0" y="2049"/>
                    <a:pt x="49" y="2115"/>
                  </a:cubicBezTo>
                  <a:cubicBezTo>
                    <a:pt x="76" y="2156"/>
                    <a:pt x="125" y="2180"/>
                    <a:pt x="170" y="2180"/>
                  </a:cubicBezTo>
                  <a:cubicBezTo>
                    <a:pt x="201" y="2180"/>
                    <a:pt x="233" y="2170"/>
                    <a:pt x="260" y="2150"/>
                  </a:cubicBezTo>
                  <a:cubicBezTo>
                    <a:pt x="1085" y="1556"/>
                    <a:pt x="1903" y="922"/>
                    <a:pt x="2684" y="267"/>
                  </a:cubicBezTo>
                  <a:cubicBezTo>
                    <a:pt x="2746" y="215"/>
                    <a:pt x="2756" y="118"/>
                    <a:pt x="2700" y="55"/>
                  </a:cubicBezTo>
                  <a:cubicBezTo>
                    <a:pt x="2672" y="19"/>
                    <a:pt x="2628" y="0"/>
                    <a:pt x="2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4466700" y="4554900"/>
              <a:ext cx="18325" cy="82925"/>
            </a:xfrm>
            <a:custGeom>
              <a:avLst/>
              <a:gdLst/>
              <a:ahLst/>
              <a:cxnLst/>
              <a:rect l="l" t="t" r="r" b="b"/>
              <a:pathLst>
                <a:path w="733" h="3317" extrusionOk="0">
                  <a:moveTo>
                    <a:pt x="168" y="1"/>
                  </a:moveTo>
                  <a:cubicBezTo>
                    <a:pt x="156" y="1"/>
                    <a:pt x="144" y="2"/>
                    <a:pt x="132" y="5"/>
                  </a:cubicBezTo>
                  <a:cubicBezTo>
                    <a:pt x="49" y="23"/>
                    <a:pt x="1" y="106"/>
                    <a:pt x="18" y="189"/>
                  </a:cubicBezTo>
                  <a:cubicBezTo>
                    <a:pt x="236" y="1094"/>
                    <a:pt x="330" y="2023"/>
                    <a:pt x="303" y="2952"/>
                  </a:cubicBezTo>
                  <a:cubicBezTo>
                    <a:pt x="274" y="3036"/>
                    <a:pt x="271" y="3125"/>
                    <a:pt x="299" y="3209"/>
                  </a:cubicBezTo>
                  <a:cubicBezTo>
                    <a:pt x="319" y="3275"/>
                    <a:pt x="378" y="3317"/>
                    <a:pt x="444" y="3317"/>
                  </a:cubicBezTo>
                  <a:lnTo>
                    <a:pt x="462" y="3317"/>
                  </a:lnTo>
                  <a:cubicBezTo>
                    <a:pt x="535" y="3306"/>
                    <a:pt x="590" y="3247"/>
                    <a:pt x="594" y="3174"/>
                  </a:cubicBezTo>
                  <a:cubicBezTo>
                    <a:pt x="597" y="3122"/>
                    <a:pt x="601" y="3067"/>
                    <a:pt x="601" y="3015"/>
                  </a:cubicBezTo>
                  <a:cubicBezTo>
                    <a:pt x="611" y="2997"/>
                    <a:pt x="625" y="2984"/>
                    <a:pt x="642" y="2970"/>
                  </a:cubicBezTo>
                  <a:cubicBezTo>
                    <a:pt x="711" y="2925"/>
                    <a:pt x="732" y="2831"/>
                    <a:pt x="687" y="2762"/>
                  </a:cubicBezTo>
                  <a:cubicBezTo>
                    <a:pt x="666" y="2730"/>
                    <a:pt x="639" y="2709"/>
                    <a:pt x="607" y="2699"/>
                  </a:cubicBezTo>
                  <a:cubicBezTo>
                    <a:pt x="615" y="1832"/>
                    <a:pt x="517" y="962"/>
                    <a:pt x="313" y="117"/>
                  </a:cubicBezTo>
                  <a:cubicBezTo>
                    <a:pt x="298" y="49"/>
                    <a:pt x="23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30"/>
          <p:cNvSpPr/>
          <p:nvPr/>
        </p:nvSpPr>
        <p:spPr>
          <a:xfrm>
            <a:off x="8746611" y="1724302"/>
            <a:ext cx="172674" cy="171188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4" name="Google Shape;1184;p30"/>
          <p:cNvGrpSpPr/>
          <p:nvPr/>
        </p:nvGrpSpPr>
        <p:grpSpPr>
          <a:xfrm>
            <a:off x="8511234" y="3988150"/>
            <a:ext cx="222272" cy="201794"/>
            <a:chOff x="6114025" y="1773875"/>
            <a:chExt cx="124550" cy="113075"/>
          </a:xfrm>
        </p:grpSpPr>
        <p:sp>
          <p:nvSpPr>
            <p:cNvPr id="1185" name="Google Shape;1185;p30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30"/>
          <p:cNvGrpSpPr/>
          <p:nvPr/>
        </p:nvGrpSpPr>
        <p:grpSpPr>
          <a:xfrm>
            <a:off x="1875610" y="543626"/>
            <a:ext cx="213617" cy="182877"/>
            <a:chOff x="5104850" y="782400"/>
            <a:chExt cx="119700" cy="102475"/>
          </a:xfrm>
        </p:grpSpPr>
        <p:sp>
          <p:nvSpPr>
            <p:cNvPr id="1189" name="Google Shape;1189;p30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1" name="Google Shape;1191;p30"/>
          <p:cNvGrpSpPr/>
          <p:nvPr/>
        </p:nvGrpSpPr>
        <p:grpSpPr>
          <a:xfrm>
            <a:off x="7271853" y="663508"/>
            <a:ext cx="1012015" cy="1060793"/>
            <a:chOff x="6030670" y="339308"/>
            <a:chExt cx="1012015" cy="1060793"/>
          </a:xfrm>
        </p:grpSpPr>
        <p:sp>
          <p:nvSpPr>
            <p:cNvPr id="1192" name="Google Shape;1192;p30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0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0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0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0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0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0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0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0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0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0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0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0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0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0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0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0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0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0" name="Google Shape;1210;p30"/>
          <p:cNvSpPr/>
          <p:nvPr/>
        </p:nvSpPr>
        <p:spPr>
          <a:xfrm>
            <a:off x="5133908" y="3393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1" name="Google Shape;1211;p30"/>
          <p:cNvGrpSpPr/>
          <p:nvPr/>
        </p:nvGrpSpPr>
        <p:grpSpPr>
          <a:xfrm>
            <a:off x="5581515" y="973310"/>
            <a:ext cx="172676" cy="201431"/>
            <a:chOff x="4697384" y="716972"/>
            <a:chExt cx="429114" cy="500575"/>
          </a:xfrm>
        </p:grpSpPr>
        <p:sp>
          <p:nvSpPr>
            <p:cNvPr id="1212" name="Google Shape;1212;p30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Google Shape;1215;p30"/>
          <p:cNvGrpSpPr/>
          <p:nvPr/>
        </p:nvGrpSpPr>
        <p:grpSpPr>
          <a:xfrm>
            <a:off x="445359" y="363538"/>
            <a:ext cx="222272" cy="201794"/>
            <a:chOff x="6114025" y="1773875"/>
            <a:chExt cx="124550" cy="113075"/>
          </a:xfrm>
        </p:grpSpPr>
        <p:sp>
          <p:nvSpPr>
            <p:cNvPr id="1216" name="Google Shape;1216;p30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9" name="Google Shape;1219;p30"/>
          <p:cNvSpPr/>
          <p:nvPr/>
        </p:nvSpPr>
        <p:spPr>
          <a:xfrm rot="-607872">
            <a:off x="8601442" y="43930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0"/>
          <p:cNvSpPr/>
          <p:nvPr/>
        </p:nvSpPr>
        <p:spPr>
          <a:xfrm rot="-607872">
            <a:off x="8649817" y="2975447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0"/>
          <p:cNvSpPr/>
          <p:nvPr/>
        </p:nvSpPr>
        <p:spPr>
          <a:xfrm rot="-607872">
            <a:off x="7964517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0"/>
          <p:cNvSpPr/>
          <p:nvPr/>
        </p:nvSpPr>
        <p:spPr>
          <a:xfrm>
            <a:off x="4650208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3" name="Google Shape;1223;p30"/>
          <p:cNvGrpSpPr/>
          <p:nvPr/>
        </p:nvGrpSpPr>
        <p:grpSpPr>
          <a:xfrm rot="-607872">
            <a:off x="330357" y="2903121"/>
            <a:ext cx="1395260" cy="1585538"/>
            <a:chOff x="3143591" y="503813"/>
            <a:chExt cx="780134" cy="886525"/>
          </a:xfrm>
        </p:grpSpPr>
        <p:sp>
          <p:nvSpPr>
            <p:cNvPr id="1224" name="Google Shape;1224;p30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143591" y="519534"/>
              <a:ext cx="73105" cy="70460"/>
            </a:xfrm>
            <a:custGeom>
              <a:avLst/>
              <a:gdLst/>
              <a:ahLst/>
              <a:cxnLst/>
              <a:rect l="l" t="t" r="r" b="b"/>
              <a:pathLst>
                <a:path w="1849" h="1782" extrusionOk="0">
                  <a:moveTo>
                    <a:pt x="928" y="333"/>
                  </a:moveTo>
                  <a:cubicBezTo>
                    <a:pt x="987" y="333"/>
                    <a:pt x="1049" y="344"/>
                    <a:pt x="1111" y="367"/>
                  </a:cubicBezTo>
                  <a:cubicBezTo>
                    <a:pt x="1266" y="430"/>
                    <a:pt x="1391" y="554"/>
                    <a:pt x="1429" y="697"/>
                  </a:cubicBezTo>
                  <a:cubicBezTo>
                    <a:pt x="1513" y="984"/>
                    <a:pt x="1304" y="1341"/>
                    <a:pt x="999" y="1445"/>
                  </a:cubicBezTo>
                  <a:cubicBezTo>
                    <a:pt x="937" y="1466"/>
                    <a:pt x="874" y="1477"/>
                    <a:pt x="814" y="1477"/>
                  </a:cubicBezTo>
                  <a:cubicBezTo>
                    <a:pt x="793" y="1477"/>
                    <a:pt x="773" y="1476"/>
                    <a:pt x="754" y="1473"/>
                  </a:cubicBezTo>
                  <a:cubicBezTo>
                    <a:pt x="514" y="1445"/>
                    <a:pt x="309" y="1199"/>
                    <a:pt x="306" y="935"/>
                  </a:cubicBezTo>
                  <a:cubicBezTo>
                    <a:pt x="306" y="742"/>
                    <a:pt x="407" y="540"/>
                    <a:pt x="566" y="398"/>
                  </a:cubicBezTo>
                  <a:cubicBezTo>
                    <a:pt x="589" y="410"/>
                    <a:pt x="614" y="416"/>
                    <a:pt x="638" y="416"/>
                  </a:cubicBezTo>
                  <a:cubicBezTo>
                    <a:pt x="666" y="416"/>
                    <a:pt x="693" y="408"/>
                    <a:pt x="719" y="391"/>
                  </a:cubicBezTo>
                  <a:cubicBezTo>
                    <a:pt x="779" y="352"/>
                    <a:pt x="851" y="333"/>
                    <a:pt x="928" y="333"/>
                  </a:cubicBezTo>
                  <a:close/>
                  <a:moveTo>
                    <a:pt x="660" y="0"/>
                  </a:moveTo>
                  <a:cubicBezTo>
                    <a:pt x="637" y="0"/>
                    <a:pt x="613" y="6"/>
                    <a:pt x="591" y="17"/>
                  </a:cubicBezTo>
                  <a:cubicBezTo>
                    <a:pt x="230" y="204"/>
                    <a:pt x="1" y="568"/>
                    <a:pt x="5" y="939"/>
                  </a:cubicBezTo>
                  <a:cubicBezTo>
                    <a:pt x="8" y="1355"/>
                    <a:pt x="330" y="1729"/>
                    <a:pt x="719" y="1775"/>
                  </a:cubicBezTo>
                  <a:cubicBezTo>
                    <a:pt x="750" y="1778"/>
                    <a:pt x="778" y="1782"/>
                    <a:pt x="809" y="1782"/>
                  </a:cubicBezTo>
                  <a:cubicBezTo>
                    <a:pt x="903" y="1782"/>
                    <a:pt x="999" y="1764"/>
                    <a:pt x="1096" y="1729"/>
                  </a:cubicBezTo>
                  <a:cubicBezTo>
                    <a:pt x="1561" y="1574"/>
                    <a:pt x="1849" y="1060"/>
                    <a:pt x="1721" y="613"/>
                  </a:cubicBezTo>
                  <a:cubicBezTo>
                    <a:pt x="1655" y="377"/>
                    <a:pt x="1468" y="180"/>
                    <a:pt x="1218" y="86"/>
                  </a:cubicBezTo>
                  <a:cubicBezTo>
                    <a:pt x="1123" y="49"/>
                    <a:pt x="1025" y="30"/>
                    <a:pt x="930" y="30"/>
                  </a:cubicBezTo>
                  <a:cubicBezTo>
                    <a:pt x="875" y="30"/>
                    <a:pt x="822" y="36"/>
                    <a:pt x="770" y="48"/>
                  </a:cubicBezTo>
                  <a:cubicBezTo>
                    <a:pt x="742" y="17"/>
                    <a:pt x="702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30"/>
          <p:cNvGrpSpPr/>
          <p:nvPr/>
        </p:nvGrpSpPr>
        <p:grpSpPr>
          <a:xfrm rot="6576024">
            <a:off x="8474793" y="163413"/>
            <a:ext cx="253846" cy="217336"/>
            <a:chOff x="5104850" y="782400"/>
            <a:chExt cx="119700" cy="102475"/>
          </a:xfrm>
        </p:grpSpPr>
        <p:sp>
          <p:nvSpPr>
            <p:cNvPr id="1228" name="Google Shape;1228;p30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4360288" y="314900"/>
            <a:ext cx="289904" cy="203787"/>
          </a:xfrm>
          <a:custGeom>
            <a:avLst/>
            <a:gdLst/>
            <a:ahLst/>
            <a:cxnLst/>
            <a:rect l="l" t="t" r="r" b="b"/>
            <a:pathLst>
              <a:path w="6891" h="4844" extrusionOk="0">
                <a:moveTo>
                  <a:pt x="3530" y="1789"/>
                </a:moveTo>
                <a:lnTo>
                  <a:pt x="3530" y="1789"/>
                </a:lnTo>
                <a:cubicBezTo>
                  <a:pt x="3537" y="2073"/>
                  <a:pt x="3444" y="2371"/>
                  <a:pt x="3267" y="2613"/>
                </a:cubicBezTo>
                <a:cubicBezTo>
                  <a:pt x="3094" y="2850"/>
                  <a:pt x="2861" y="3009"/>
                  <a:pt x="2609" y="3068"/>
                </a:cubicBezTo>
                <a:cubicBezTo>
                  <a:pt x="2494" y="2946"/>
                  <a:pt x="2494" y="2728"/>
                  <a:pt x="2570" y="2576"/>
                </a:cubicBezTo>
                <a:cubicBezTo>
                  <a:pt x="2668" y="2371"/>
                  <a:pt x="2865" y="2222"/>
                  <a:pt x="3073" y="2073"/>
                </a:cubicBezTo>
                <a:cubicBezTo>
                  <a:pt x="3215" y="1976"/>
                  <a:pt x="3367" y="1872"/>
                  <a:pt x="3530" y="1789"/>
                </a:cubicBezTo>
                <a:close/>
                <a:moveTo>
                  <a:pt x="5402" y="3290"/>
                </a:moveTo>
                <a:cubicBezTo>
                  <a:pt x="5430" y="3529"/>
                  <a:pt x="5441" y="3768"/>
                  <a:pt x="5447" y="3990"/>
                </a:cubicBezTo>
                <a:cubicBezTo>
                  <a:pt x="5455" y="4167"/>
                  <a:pt x="5455" y="4323"/>
                  <a:pt x="5382" y="4434"/>
                </a:cubicBezTo>
                <a:cubicBezTo>
                  <a:pt x="5317" y="4525"/>
                  <a:pt x="5209" y="4539"/>
                  <a:pt x="5144" y="4539"/>
                </a:cubicBezTo>
                <a:cubicBezTo>
                  <a:pt x="5133" y="4539"/>
                  <a:pt x="5123" y="4538"/>
                  <a:pt x="5115" y="4538"/>
                </a:cubicBezTo>
                <a:cubicBezTo>
                  <a:pt x="4959" y="4524"/>
                  <a:pt x="4817" y="4434"/>
                  <a:pt x="4761" y="4309"/>
                </a:cubicBezTo>
                <a:cubicBezTo>
                  <a:pt x="4636" y="4039"/>
                  <a:pt x="4789" y="3703"/>
                  <a:pt x="5001" y="3512"/>
                </a:cubicBezTo>
                <a:cubicBezTo>
                  <a:pt x="5115" y="3411"/>
                  <a:pt x="5250" y="3335"/>
                  <a:pt x="5402" y="3290"/>
                </a:cubicBezTo>
                <a:close/>
                <a:moveTo>
                  <a:pt x="1800" y="0"/>
                </a:moveTo>
                <a:cubicBezTo>
                  <a:pt x="1211" y="0"/>
                  <a:pt x="593" y="218"/>
                  <a:pt x="78" y="621"/>
                </a:cubicBezTo>
                <a:cubicBezTo>
                  <a:pt x="12" y="669"/>
                  <a:pt x="1" y="766"/>
                  <a:pt x="50" y="832"/>
                </a:cubicBezTo>
                <a:cubicBezTo>
                  <a:pt x="80" y="870"/>
                  <a:pt x="126" y="890"/>
                  <a:pt x="171" y="890"/>
                </a:cubicBezTo>
                <a:cubicBezTo>
                  <a:pt x="204" y="890"/>
                  <a:pt x="237" y="880"/>
                  <a:pt x="265" y="860"/>
                </a:cubicBezTo>
                <a:cubicBezTo>
                  <a:pt x="727" y="498"/>
                  <a:pt x="1277" y="304"/>
                  <a:pt x="1797" y="304"/>
                </a:cubicBezTo>
                <a:cubicBezTo>
                  <a:pt x="1926" y="304"/>
                  <a:pt x="2052" y="315"/>
                  <a:pt x="2175" y="340"/>
                </a:cubicBezTo>
                <a:cubicBezTo>
                  <a:pt x="2792" y="461"/>
                  <a:pt x="3316" y="929"/>
                  <a:pt x="3479" y="1477"/>
                </a:cubicBezTo>
                <a:cubicBezTo>
                  <a:pt x="3267" y="1573"/>
                  <a:pt x="3073" y="1702"/>
                  <a:pt x="2900" y="1827"/>
                </a:cubicBezTo>
                <a:cubicBezTo>
                  <a:pt x="2663" y="1989"/>
                  <a:pt x="2425" y="2173"/>
                  <a:pt x="2297" y="2444"/>
                </a:cubicBezTo>
                <a:cubicBezTo>
                  <a:pt x="2158" y="2735"/>
                  <a:pt x="2185" y="3154"/>
                  <a:pt x="2480" y="3356"/>
                </a:cubicBezTo>
                <a:cubicBezTo>
                  <a:pt x="2506" y="3373"/>
                  <a:pt x="2537" y="3381"/>
                  <a:pt x="2569" y="3381"/>
                </a:cubicBezTo>
                <a:cubicBezTo>
                  <a:pt x="2575" y="3381"/>
                  <a:pt x="2582" y="3380"/>
                  <a:pt x="2588" y="3380"/>
                </a:cubicBezTo>
                <a:cubicBezTo>
                  <a:pt x="2948" y="3325"/>
                  <a:pt x="3274" y="3113"/>
                  <a:pt x="3513" y="2791"/>
                </a:cubicBezTo>
                <a:cubicBezTo>
                  <a:pt x="3753" y="2461"/>
                  <a:pt x="3863" y="2059"/>
                  <a:pt x="3825" y="1674"/>
                </a:cubicBezTo>
                <a:cubicBezTo>
                  <a:pt x="3908" y="1653"/>
                  <a:pt x="3995" y="1640"/>
                  <a:pt x="4082" y="1640"/>
                </a:cubicBezTo>
                <a:cubicBezTo>
                  <a:pt x="4085" y="1636"/>
                  <a:pt x="4089" y="1636"/>
                  <a:pt x="4089" y="1636"/>
                </a:cubicBezTo>
                <a:cubicBezTo>
                  <a:pt x="4588" y="1636"/>
                  <a:pt x="4997" y="2049"/>
                  <a:pt x="5184" y="2458"/>
                </a:cubicBezTo>
                <a:cubicBezTo>
                  <a:pt x="5264" y="2628"/>
                  <a:pt x="5316" y="2808"/>
                  <a:pt x="5354" y="2988"/>
                </a:cubicBezTo>
                <a:cubicBezTo>
                  <a:pt x="5146" y="3047"/>
                  <a:pt x="4956" y="3148"/>
                  <a:pt x="4799" y="3287"/>
                </a:cubicBezTo>
                <a:cubicBezTo>
                  <a:pt x="4511" y="3543"/>
                  <a:pt x="4293" y="4015"/>
                  <a:pt x="4487" y="4437"/>
                </a:cubicBezTo>
                <a:cubicBezTo>
                  <a:pt x="4588" y="4659"/>
                  <a:pt x="4823" y="4815"/>
                  <a:pt x="5087" y="4839"/>
                </a:cubicBezTo>
                <a:cubicBezTo>
                  <a:pt x="5111" y="4839"/>
                  <a:pt x="5132" y="4843"/>
                  <a:pt x="5153" y="4843"/>
                </a:cubicBezTo>
                <a:cubicBezTo>
                  <a:pt x="5354" y="4843"/>
                  <a:pt x="5524" y="4756"/>
                  <a:pt x="5631" y="4604"/>
                </a:cubicBezTo>
                <a:cubicBezTo>
                  <a:pt x="5770" y="4406"/>
                  <a:pt x="5759" y="4160"/>
                  <a:pt x="5753" y="3980"/>
                </a:cubicBezTo>
                <a:cubicBezTo>
                  <a:pt x="5742" y="3744"/>
                  <a:pt x="5732" y="3495"/>
                  <a:pt x="5700" y="3242"/>
                </a:cubicBezTo>
                <a:cubicBezTo>
                  <a:pt x="5742" y="3242"/>
                  <a:pt x="5784" y="3242"/>
                  <a:pt x="5825" y="3245"/>
                </a:cubicBezTo>
                <a:cubicBezTo>
                  <a:pt x="6137" y="3262"/>
                  <a:pt x="6422" y="3397"/>
                  <a:pt x="6606" y="3609"/>
                </a:cubicBezTo>
                <a:cubicBezTo>
                  <a:pt x="6636" y="3643"/>
                  <a:pt x="6679" y="3660"/>
                  <a:pt x="6721" y="3660"/>
                </a:cubicBezTo>
                <a:cubicBezTo>
                  <a:pt x="6756" y="3660"/>
                  <a:pt x="6792" y="3648"/>
                  <a:pt x="6820" y="3623"/>
                </a:cubicBezTo>
                <a:cubicBezTo>
                  <a:pt x="6883" y="3567"/>
                  <a:pt x="6890" y="3474"/>
                  <a:pt x="6834" y="3411"/>
                </a:cubicBezTo>
                <a:cubicBezTo>
                  <a:pt x="6599" y="3138"/>
                  <a:pt x="6234" y="2964"/>
                  <a:pt x="5843" y="2943"/>
                </a:cubicBezTo>
                <a:cubicBezTo>
                  <a:pt x="5811" y="2940"/>
                  <a:pt x="5779" y="2938"/>
                  <a:pt x="5747" y="2938"/>
                </a:cubicBezTo>
                <a:cubicBezTo>
                  <a:pt x="5715" y="2938"/>
                  <a:pt x="5683" y="2940"/>
                  <a:pt x="5652" y="2943"/>
                </a:cubicBezTo>
                <a:cubicBezTo>
                  <a:pt x="5614" y="2735"/>
                  <a:pt x="5551" y="2527"/>
                  <a:pt x="5462" y="2330"/>
                </a:cubicBezTo>
                <a:cubicBezTo>
                  <a:pt x="5233" y="1834"/>
                  <a:pt x="4719" y="1335"/>
                  <a:pt x="4089" y="1335"/>
                </a:cubicBezTo>
                <a:lnTo>
                  <a:pt x="4078" y="1335"/>
                </a:lnTo>
                <a:cubicBezTo>
                  <a:pt x="3971" y="1335"/>
                  <a:pt x="3867" y="1352"/>
                  <a:pt x="3766" y="1376"/>
                </a:cubicBezTo>
                <a:cubicBezTo>
                  <a:pt x="3565" y="721"/>
                  <a:pt x="2965" y="187"/>
                  <a:pt x="2234" y="42"/>
                </a:cubicBezTo>
                <a:cubicBezTo>
                  <a:pt x="2093" y="14"/>
                  <a:pt x="1947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30"/>
          <p:cNvGrpSpPr/>
          <p:nvPr/>
        </p:nvGrpSpPr>
        <p:grpSpPr>
          <a:xfrm>
            <a:off x="872050" y="1272123"/>
            <a:ext cx="96210" cy="112329"/>
            <a:chOff x="872050" y="1272123"/>
            <a:chExt cx="96210" cy="112329"/>
          </a:xfrm>
        </p:grpSpPr>
        <p:sp>
          <p:nvSpPr>
            <p:cNvPr id="1232" name="Google Shape;1232;p30"/>
            <p:cNvSpPr/>
            <p:nvPr/>
          </p:nvSpPr>
          <p:spPr>
            <a:xfrm>
              <a:off x="872467" y="1287623"/>
              <a:ext cx="88418" cy="74414"/>
            </a:xfrm>
            <a:custGeom>
              <a:avLst/>
              <a:gdLst/>
              <a:ahLst/>
              <a:cxnLst/>
              <a:rect l="l" t="t" r="r" b="b"/>
              <a:pathLst>
                <a:path w="2122" h="1786" extrusionOk="0">
                  <a:moveTo>
                    <a:pt x="169" y="1"/>
                  </a:moveTo>
                  <a:cubicBezTo>
                    <a:pt x="126" y="1"/>
                    <a:pt x="83" y="19"/>
                    <a:pt x="52" y="56"/>
                  </a:cubicBezTo>
                  <a:cubicBezTo>
                    <a:pt x="0" y="122"/>
                    <a:pt x="7" y="216"/>
                    <a:pt x="73" y="270"/>
                  </a:cubicBezTo>
                  <a:lnTo>
                    <a:pt x="1855" y="1752"/>
                  </a:lnTo>
                  <a:cubicBezTo>
                    <a:pt x="1886" y="1772"/>
                    <a:pt x="1917" y="1786"/>
                    <a:pt x="1952" y="1786"/>
                  </a:cubicBezTo>
                  <a:cubicBezTo>
                    <a:pt x="1997" y="1786"/>
                    <a:pt x="2039" y="1765"/>
                    <a:pt x="2070" y="1731"/>
                  </a:cubicBezTo>
                  <a:cubicBezTo>
                    <a:pt x="2122" y="1664"/>
                    <a:pt x="2115" y="1571"/>
                    <a:pt x="2049" y="1515"/>
                  </a:cubicBezTo>
                  <a:lnTo>
                    <a:pt x="267" y="35"/>
                  </a:lnTo>
                  <a:cubicBezTo>
                    <a:pt x="238" y="12"/>
                    <a:pt x="20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872050" y="1280040"/>
              <a:ext cx="96210" cy="79247"/>
            </a:xfrm>
            <a:custGeom>
              <a:avLst/>
              <a:gdLst/>
              <a:ahLst/>
              <a:cxnLst/>
              <a:rect l="l" t="t" r="r" b="b"/>
              <a:pathLst>
                <a:path w="2309" h="1902" extrusionOk="0">
                  <a:moveTo>
                    <a:pt x="2138" y="0"/>
                  </a:moveTo>
                  <a:cubicBezTo>
                    <a:pt x="2105" y="0"/>
                    <a:pt x="2072" y="11"/>
                    <a:pt x="2045" y="33"/>
                  </a:cubicBezTo>
                  <a:lnTo>
                    <a:pt x="72" y="1631"/>
                  </a:lnTo>
                  <a:cubicBezTo>
                    <a:pt x="7" y="1684"/>
                    <a:pt x="0" y="1780"/>
                    <a:pt x="52" y="1846"/>
                  </a:cubicBezTo>
                  <a:cubicBezTo>
                    <a:pt x="79" y="1881"/>
                    <a:pt x="125" y="1902"/>
                    <a:pt x="170" y="1902"/>
                  </a:cubicBezTo>
                  <a:cubicBezTo>
                    <a:pt x="201" y="1902"/>
                    <a:pt x="236" y="1892"/>
                    <a:pt x="263" y="1867"/>
                  </a:cubicBezTo>
                  <a:lnTo>
                    <a:pt x="2236" y="269"/>
                  </a:lnTo>
                  <a:cubicBezTo>
                    <a:pt x="2298" y="217"/>
                    <a:pt x="2309" y="120"/>
                    <a:pt x="2257" y="57"/>
                  </a:cubicBezTo>
                  <a:cubicBezTo>
                    <a:pt x="2227" y="20"/>
                    <a:pt x="2182" y="0"/>
                    <a:pt x="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901175" y="1272123"/>
              <a:ext cx="26042" cy="112329"/>
            </a:xfrm>
            <a:custGeom>
              <a:avLst/>
              <a:gdLst/>
              <a:ahLst/>
              <a:cxnLst/>
              <a:rect l="l" t="t" r="r" b="b"/>
              <a:pathLst>
                <a:path w="625" h="2696" extrusionOk="0">
                  <a:moveTo>
                    <a:pt x="164" y="1"/>
                  </a:moveTo>
                  <a:cubicBezTo>
                    <a:pt x="158" y="1"/>
                    <a:pt x="152" y="1"/>
                    <a:pt x="146" y="2"/>
                  </a:cubicBezTo>
                  <a:cubicBezTo>
                    <a:pt x="63" y="8"/>
                    <a:pt x="1" y="81"/>
                    <a:pt x="8" y="164"/>
                  </a:cubicBezTo>
                  <a:lnTo>
                    <a:pt x="199" y="2553"/>
                  </a:lnTo>
                  <a:cubicBezTo>
                    <a:pt x="205" y="2623"/>
                    <a:pt x="254" y="2678"/>
                    <a:pt x="324" y="2692"/>
                  </a:cubicBezTo>
                  <a:cubicBezTo>
                    <a:pt x="334" y="2692"/>
                    <a:pt x="341" y="2695"/>
                    <a:pt x="351" y="2695"/>
                  </a:cubicBezTo>
                  <a:cubicBezTo>
                    <a:pt x="407" y="2695"/>
                    <a:pt x="462" y="2660"/>
                    <a:pt x="487" y="2609"/>
                  </a:cubicBezTo>
                  <a:lnTo>
                    <a:pt x="591" y="2394"/>
                  </a:lnTo>
                  <a:cubicBezTo>
                    <a:pt x="625" y="2317"/>
                    <a:pt x="594" y="2228"/>
                    <a:pt x="517" y="2193"/>
                  </a:cubicBezTo>
                  <a:cubicBezTo>
                    <a:pt x="503" y="2186"/>
                    <a:pt x="490" y="2178"/>
                    <a:pt x="473" y="2178"/>
                  </a:cubicBezTo>
                  <a:lnTo>
                    <a:pt x="309" y="140"/>
                  </a:lnTo>
                  <a:cubicBezTo>
                    <a:pt x="303" y="63"/>
                    <a:pt x="240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Google Shape;1235;p30"/>
          <p:cNvSpPr txBox="1">
            <a:spLocks noGrp="1"/>
          </p:cNvSpPr>
          <p:nvPr>
            <p:ph type="title"/>
          </p:nvPr>
        </p:nvSpPr>
        <p:spPr>
          <a:xfrm>
            <a:off x="4776900" y="2126450"/>
            <a:ext cx="3647100" cy="2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3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31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238" name="Google Shape;1238;p31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9" name="Google Shape;1239;p31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1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1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1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3" name="Google Shape;1243;p31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4" name="Google Shape;1244;p31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5" name="Google Shape;1245;p31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6" name="Google Shape;1246;p31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7" name="Google Shape;1247;p31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8" name="Google Shape;1248;p31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9" name="Google Shape;1249;p31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31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1" name="Google Shape;1251;p31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2" name="Google Shape;1252;p31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3" name="Google Shape;1253;p31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4" name="Google Shape;1254;p31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5" name="Google Shape;1255;p31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31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31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8" name="Google Shape;1258;p31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9" name="Google Shape;1259;p31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0" name="Google Shape;1260;p31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1" name="Google Shape;1261;p31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2" name="Google Shape;1262;p31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3" name="Google Shape;1263;p31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4" name="Google Shape;1264;p31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31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6" name="Google Shape;1266;p31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7" name="Google Shape;1267;p31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8" name="Google Shape;1268;p31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69" name="Google Shape;1269;p31"/>
          <p:cNvSpPr/>
          <p:nvPr/>
        </p:nvSpPr>
        <p:spPr>
          <a:xfrm flipH="1">
            <a:off x="97" y="-23275"/>
            <a:ext cx="2712303" cy="1224786"/>
          </a:xfrm>
          <a:custGeom>
            <a:avLst/>
            <a:gdLst/>
            <a:ahLst/>
            <a:cxnLst/>
            <a:rect l="l" t="t" r="r" b="b"/>
            <a:pathLst>
              <a:path w="51440" h="31437" extrusionOk="0">
                <a:moveTo>
                  <a:pt x="51440" y="0"/>
                </a:moveTo>
                <a:lnTo>
                  <a:pt x="2368" y="360"/>
                </a:lnTo>
                <a:cubicBezTo>
                  <a:pt x="4510" y="748"/>
                  <a:pt x="5991" y="2928"/>
                  <a:pt x="6168" y="5098"/>
                </a:cubicBezTo>
                <a:cubicBezTo>
                  <a:pt x="6344" y="7268"/>
                  <a:pt x="5483" y="9393"/>
                  <a:pt x="4409" y="11290"/>
                </a:cubicBezTo>
                <a:cubicBezTo>
                  <a:pt x="3336" y="13183"/>
                  <a:pt x="2032" y="14958"/>
                  <a:pt x="1187" y="16966"/>
                </a:cubicBezTo>
                <a:cubicBezTo>
                  <a:pt x="537" y="18520"/>
                  <a:pt x="173" y="20188"/>
                  <a:pt x="84" y="21870"/>
                </a:cubicBezTo>
                <a:cubicBezTo>
                  <a:pt x="0" y="23438"/>
                  <a:pt x="163" y="25044"/>
                  <a:pt x="807" y="26477"/>
                </a:cubicBezTo>
                <a:cubicBezTo>
                  <a:pt x="1977" y="29076"/>
                  <a:pt x="4662" y="30792"/>
                  <a:pt x="7473" y="31273"/>
                </a:cubicBezTo>
                <a:cubicBezTo>
                  <a:pt x="8124" y="31385"/>
                  <a:pt x="8781" y="31437"/>
                  <a:pt x="9438" y="31437"/>
                </a:cubicBezTo>
                <a:cubicBezTo>
                  <a:pt x="11616" y="31437"/>
                  <a:pt x="13799" y="30868"/>
                  <a:pt x="15816" y="30017"/>
                </a:cubicBezTo>
                <a:cubicBezTo>
                  <a:pt x="18444" y="28909"/>
                  <a:pt x="20842" y="27342"/>
                  <a:pt x="23264" y="25836"/>
                </a:cubicBezTo>
                <a:cubicBezTo>
                  <a:pt x="27830" y="23002"/>
                  <a:pt x="32557" y="20357"/>
                  <a:pt x="37631" y="18589"/>
                </a:cubicBezTo>
                <a:cubicBezTo>
                  <a:pt x="41460" y="17250"/>
                  <a:pt x="45511" y="16424"/>
                  <a:pt x="49557" y="16424"/>
                </a:cubicBezTo>
                <a:cubicBezTo>
                  <a:pt x="50185" y="16424"/>
                  <a:pt x="50813" y="16444"/>
                  <a:pt x="51440" y="16485"/>
                </a:cubicBezTo>
                <a:lnTo>
                  <a:pt x="514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31"/>
          <p:cNvSpPr/>
          <p:nvPr/>
        </p:nvSpPr>
        <p:spPr>
          <a:xfrm>
            <a:off x="5987350" y="3761396"/>
            <a:ext cx="3156675" cy="1382053"/>
          </a:xfrm>
          <a:custGeom>
            <a:avLst/>
            <a:gdLst/>
            <a:ahLst/>
            <a:cxnLst/>
            <a:rect l="l" t="t" r="r" b="b"/>
            <a:pathLst>
              <a:path w="48716" h="19402" extrusionOk="0">
                <a:moveTo>
                  <a:pt x="48716" y="0"/>
                </a:moveTo>
                <a:cubicBezTo>
                  <a:pt x="44289" y="3195"/>
                  <a:pt x="39621" y="6191"/>
                  <a:pt x="34287" y="7161"/>
                </a:cubicBezTo>
                <a:cubicBezTo>
                  <a:pt x="32090" y="7558"/>
                  <a:pt x="29858" y="7595"/>
                  <a:pt x="27621" y="7595"/>
                </a:cubicBezTo>
                <a:cubicBezTo>
                  <a:pt x="27117" y="7595"/>
                  <a:pt x="26613" y="7593"/>
                  <a:pt x="26109" y="7593"/>
                </a:cubicBezTo>
                <a:cubicBezTo>
                  <a:pt x="25152" y="7593"/>
                  <a:pt x="24196" y="7600"/>
                  <a:pt x="23243" y="7638"/>
                </a:cubicBezTo>
                <a:cubicBezTo>
                  <a:pt x="15993" y="7929"/>
                  <a:pt x="8624" y="10230"/>
                  <a:pt x="3302" y="15162"/>
                </a:cubicBezTo>
                <a:cubicBezTo>
                  <a:pt x="1979" y="16384"/>
                  <a:pt x="783" y="17779"/>
                  <a:pt x="0" y="19402"/>
                </a:cubicBezTo>
                <a:lnTo>
                  <a:pt x="48716" y="19305"/>
                </a:lnTo>
                <a:lnTo>
                  <a:pt x="48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31"/>
          <p:cNvSpPr/>
          <p:nvPr/>
        </p:nvSpPr>
        <p:spPr>
          <a:xfrm flipH="1">
            <a:off x="211075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2" name="Google Shape;1272;p31"/>
          <p:cNvGrpSpPr/>
          <p:nvPr/>
        </p:nvGrpSpPr>
        <p:grpSpPr>
          <a:xfrm flipH="1">
            <a:off x="8559319" y="363498"/>
            <a:ext cx="289903" cy="263159"/>
            <a:chOff x="6114025" y="1773875"/>
            <a:chExt cx="124550" cy="113075"/>
          </a:xfrm>
        </p:grpSpPr>
        <p:sp>
          <p:nvSpPr>
            <p:cNvPr id="1273" name="Google Shape;1273;p31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6" name="Google Shape;1276;p31"/>
          <p:cNvSpPr/>
          <p:nvPr/>
        </p:nvSpPr>
        <p:spPr>
          <a:xfrm rot="607916" flipH="1">
            <a:off x="8669543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7" name="Google Shape;1277;p31"/>
          <p:cNvGrpSpPr/>
          <p:nvPr/>
        </p:nvGrpSpPr>
        <p:grpSpPr>
          <a:xfrm flipH="1">
            <a:off x="1221491" y="4685172"/>
            <a:ext cx="172676" cy="201431"/>
            <a:chOff x="4697384" y="716972"/>
            <a:chExt cx="429114" cy="500575"/>
          </a:xfrm>
        </p:grpSpPr>
        <p:sp>
          <p:nvSpPr>
            <p:cNvPr id="1278" name="Google Shape;1278;p31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31"/>
          <p:cNvGrpSpPr/>
          <p:nvPr/>
        </p:nvGrpSpPr>
        <p:grpSpPr>
          <a:xfrm rot="-6576024" flipH="1">
            <a:off x="498443" y="163413"/>
            <a:ext cx="253846" cy="217336"/>
            <a:chOff x="5104850" y="782400"/>
            <a:chExt cx="119700" cy="102475"/>
          </a:xfrm>
        </p:grpSpPr>
        <p:sp>
          <p:nvSpPr>
            <p:cNvPr id="1282" name="Google Shape;1282;p31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p31"/>
          <p:cNvSpPr/>
          <p:nvPr/>
        </p:nvSpPr>
        <p:spPr>
          <a:xfrm flipH="1">
            <a:off x="8883297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31"/>
          <p:cNvSpPr txBox="1">
            <a:spLocks noGrp="1"/>
          </p:cNvSpPr>
          <p:nvPr>
            <p:ph type="title"/>
          </p:nvPr>
        </p:nvSpPr>
        <p:spPr>
          <a:xfrm>
            <a:off x="4572000" y="1464847"/>
            <a:ext cx="3930600" cy="1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1"/>
          <p:cNvSpPr txBox="1">
            <a:spLocks noGrp="1"/>
          </p:cNvSpPr>
          <p:nvPr>
            <p:ph type="subTitle" idx="1"/>
          </p:nvPr>
        </p:nvSpPr>
        <p:spPr>
          <a:xfrm>
            <a:off x="4572000" y="3021000"/>
            <a:ext cx="36420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32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289" name="Google Shape;1289;p32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0" name="Google Shape;1290;p32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1" name="Google Shape;1291;p32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2" name="Google Shape;1292;p32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3" name="Google Shape;1293;p32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4" name="Google Shape;1294;p32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5" name="Google Shape;1295;p32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6" name="Google Shape;1296;p32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7" name="Google Shape;1297;p32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8" name="Google Shape;1298;p32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9" name="Google Shape;1299;p32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0" name="Google Shape;1300;p32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1" name="Google Shape;1301;p32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32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32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4" name="Google Shape;1304;p32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5" name="Google Shape;1305;p32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6" name="Google Shape;1306;p32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7" name="Google Shape;1307;p32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32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9" name="Google Shape;1309;p32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0" name="Google Shape;1310;p32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1" name="Google Shape;1311;p32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32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3" name="Google Shape;1313;p32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4" name="Google Shape;1314;p32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5" name="Google Shape;1315;p32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6" name="Google Shape;1316;p32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7" name="Google Shape;1317;p32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8" name="Google Shape;1318;p32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32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20" name="Google Shape;1320;p32"/>
          <p:cNvSpPr/>
          <p:nvPr/>
        </p:nvSpPr>
        <p:spPr>
          <a:xfrm>
            <a:off x="6117950" y="2983625"/>
            <a:ext cx="3026045" cy="215989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32"/>
          <p:cNvSpPr/>
          <p:nvPr/>
        </p:nvSpPr>
        <p:spPr>
          <a:xfrm rot="-5400000">
            <a:off x="-104466" y="104506"/>
            <a:ext cx="1747940" cy="1539009"/>
          </a:xfrm>
          <a:custGeom>
            <a:avLst/>
            <a:gdLst/>
            <a:ahLst/>
            <a:cxnLst/>
            <a:rect l="l" t="t" r="r" b="b"/>
            <a:pathLst>
              <a:path w="33364" h="29376" extrusionOk="0">
                <a:moveTo>
                  <a:pt x="434" y="0"/>
                </a:moveTo>
                <a:cubicBezTo>
                  <a:pt x="294" y="0"/>
                  <a:pt x="147" y="20"/>
                  <a:pt x="0" y="44"/>
                </a:cubicBezTo>
                <a:cubicBezTo>
                  <a:pt x="19" y="44"/>
                  <a:pt x="38" y="44"/>
                  <a:pt x="57" y="44"/>
                </a:cubicBezTo>
                <a:cubicBezTo>
                  <a:pt x="1681" y="44"/>
                  <a:pt x="3285" y="749"/>
                  <a:pt x="4752" y="1512"/>
                </a:cubicBezTo>
                <a:cubicBezTo>
                  <a:pt x="6898" y="2630"/>
                  <a:pt x="8961" y="4197"/>
                  <a:pt x="9958" y="6472"/>
                </a:cubicBezTo>
                <a:cubicBezTo>
                  <a:pt x="11006" y="8874"/>
                  <a:pt x="10827" y="11635"/>
                  <a:pt x="10366" y="14151"/>
                </a:cubicBezTo>
                <a:cubicBezTo>
                  <a:pt x="9736" y="17629"/>
                  <a:pt x="8407" y="21395"/>
                  <a:pt x="9345" y="24932"/>
                </a:cubicBezTo>
                <a:cubicBezTo>
                  <a:pt x="10154" y="27971"/>
                  <a:pt x="12728" y="29101"/>
                  <a:pt x="15473" y="29101"/>
                </a:cubicBezTo>
                <a:cubicBezTo>
                  <a:pt x="16425" y="29101"/>
                  <a:pt x="17399" y="28965"/>
                  <a:pt x="18326" y="28726"/>
                </a:cubicBezTo>
                <a:cubicBezTo>
                  <a:pt x="21247" y="27967"/>
                  <a:pt x="24214" y="26351"/>
                  <a:pt x="27224" y="26351"/>
                </a:cubicBezTo>
                <a:cubicBezTo>
                  <a:pt x="28334" y="26351"/>
                  <a:pt x="29449" y="26570"/>
                  <a:pt x="30570" y="27133"/>
                </a:cubicBezTo>
                <a:cubicBezTo>
                  <a:pt x="31647" y="27673"/>
                  <a:pt x="32599" y="28445"/>
                  <a:pt x="33364" y="29376"/>
                </a:cubicBezTo>
                <a:lnTo>
                  <a:pt x="33364" y="10"/>
                </a:lnTo>
                <a:lnTo>
                  <a:pt x="596" y="10"/>
                </a:lnTo>
                <a:cubicBezTo>
                  <a:pt x="543" y="3"/>
                  <a:pt x="489" y="0"/>
                  <a:pt x="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2" name="Google Shape;1322;p32"/>
          <p:cNvGrpSpPr/>
          <p:nvPr/>
        </p:nvGrpSpPr>
        <p:grpSpPr>
          <a:xfrm flipH="1">
            <a:off x="219951" y="116059"/>
            <a:ext cx="8717501" cy="4900018"/>
            <a:chOff x="219951" y="116059"/>
            <a:chExt cx="8717501" cy="4900018"/>
          </a:xfrm>
        </p:grpSpPr>
        <p:grpSp>
          <p:nvGrpSpPr>
            <p:cNvPr id="1323" name="Google Shape;1323;p32"/>
            <p:cNvGrpSpPr/>
            <p:nvPr/>
          </p:nvGrpSpPr>
          <p:grpSpPr>
            <a:xfrm>
              <a:off x="1566091" y="4771473"/>
              <a:ext cx="207652" cy="244604"/>
              <a:chOff x="4442100" y="4554900"/>
              <a:chExt cx="70400" cy="82925"/>
            </a:xfrm>
          </p:grpSpPr>
          <p:sp>
            <p:nvSpPr>
              <p:cNvPr id="1324" name="Google Shape;1324;p32"/>
              <p:cNvSpPr/>
              <p:nvPr/>
            </p:nvSpPr>
            <p:spPr>
              <a:xfrm>
                <a:off x="4442100" y="4572100"/>
                <a:ext cx="638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946" extrusionOk="0">
                    <a:moveTo>
                      <a:pt x="170" y="0"/>
                    </a:moveTo>
                    <a:cubicBezTo>
                      <a:pt x="125" y="0"/>
                      <a:pt x="80" y="22"/>
                      <a:pt x="49" y="63"/>
                    </a:cubicBezTo>
                    <a:cubicBezTo>
                      <a:pt x="0" y="129"/>
                      <a:pt x="14" y="223"/>
                      <a:pt x="80" y="274"/>
                    </a:cubicBezTo>
                    <a:lnTo>
                      <a:pt x="2288" y="1914"/>
                    </a:lnTo>
                    <a:cubicBezTo>
                      <a:pt x="2316" y="1935"/>
                      <a:pt x="2348" y="1946"/>
                      <a:pt x="2378" y="1946"/>
                    </a:cubicBezTo>
                    <a:cubicBezTo>
                      <a:pt x="2423" y="1946"/>
                      <a:pt x="2472" y="1925"/>
                      <a:pt x="2500" y="1883"/>
                    </a:cubicBezTo>
                    <a:cubicBezTo>
                      <a:pt x="2551" y="1818"/>
                      <a:pt x="2538" y="1720"/>
                      <a:pt x="2468" y="1672"/>
                    </a:cubicBezTo>
                    <a:lnTo>
                      <a:pt x="260" y="32"/>
                    </a:lnTo>
                    <a:cubicBezTo>
                      <a:pt x="233" y="11"/>
                      <a:pt x="202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2"/>
              <p:cNvSpPr/>
              <p:nvPr/>
            </p:nvSpPr>
            <p:spPr>
              <a:xfrm>
                <a:off x="4443575" y="4565525"/>
                <a:ext cx="68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2181" extrusionOk="0">
                    <a:moveTo>
                      <a:pt x="2585" y="0"/>
                    </a:moveTo>
                    <a:cubicBezTo>
                      <a:pt x="2551" y="0"/>
                      <a:pt x="2517" y="12"/>
                      <a:pt x="2489" y="35"/>
                    </a:cubicBezTo>
                    <a:cubicBezTo>
                      <a:pt x="1713" y="687"/>
                      <a:pt x="905" y="1314"/>
                      <a:pt x="84" y="1903"/>
                    </a:cubicBezTo>
                    <a:cubicBezTo>
                      <a:pt x="14" y="1952"/>
                      <a:pt x="0" y="2049"/>
                      <a:pt x="49" y="2115"/>
                    </a:cubicBezTo>
                    <a:cubicBezTo>
                      <a:pt x="76" y="2156"/>
                      <a:pt x="125" y="2180"/>
                      <a:pt x="170" y="2180"/>
                    </a:cubicBezTo>
                    <a:cubicBezTo>
                      <a:pt x="201" y="2180"/>
                      <a:pt x="233" y="2170"/>
                      <a:pt x="260" y="2150"/>
                    </a:cubicBezTo>
                    <a:cubicBezTo>
                      <a:pt x="1085" y="1556"/>
                      <a:pt x="1903" y="922"/>
                      <a:pt x="2684" y="267"/>
                    </a:cubicBezTo>
                    <a:cubicBezTo>
                      <a:pt x="2746" y="215"/>
                      <a:pt x="2756" y="118"/>
                      <a:pt x="2700" y="55"/>
                    </a:cubicBezTo>
                    <a:cubicBezTo>
                      <a:pt x="2672" y="19"/>
                      <a:pt x="2628" y="0"/>
                      <a:pt x="2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2"/>
              <p:cNvSpPr/>
              <p:nvPr/>
            </p:nvSpPr>
            <p:spPr>
              <a:xfrm>
                <a:off x="4466700" y="4554900"/>
                <a:ext cx="183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317" extrusionOk="0">
                    <a:moveTo>
                      <a:pt x="168" y="1"/>
                    </a:moveTo>
                    <a:cubicBezTo>
                      <a:pt x="156" y="1"/>
                      <a:pt x="144" y="2"/>
                      <a:pt x="132" y="5"/>
                    </a:cubicBezTo>
                    <a:cubicBezTo>
                      <a:pt x="49" y="23"/>
                      <a:pt x="1" y="106"/>
                      <a:pt x="18" y="189"/>
                    </a:cubicBezTo>
                    <a:cubicBezTo>
                      <a:pt x="236" y="1094"/>
                      <a:pt x="330" y="2023"/>
                      <a:pt x="303" y="2952"/>
                    </a:cubicBezTo>
                    <a:cubicBezTo>
                      <a:pt x="274" y="3036"/>
                      <a:pt x="271" y="3125"/>
                      <a:pt x="299" y="3209"/>
                    </a:cubicBezTo>
                    <a:cubicBezTo>
                      <a:pt x="319" y="3275"/>
                      <a:pt x="378" y="3317"/>
                      <a:pt x="444" y="3317"/>
                    </a:cubicBezTo>
                    <a:lnTo>
                      <a:pt x="462" y="3317"/>
                    </a:lnTo>
                    <a:cubicBezTo>
                      <a:pt x="535" y="3306"/>
                      <a:pt x="590" y="3247"/>
                      <a:pt x="594" y="3174"/>
                    </a:cubicBezTo>
                    <a:cubicBezTo>
                      <a:pt x="597" y="3122"/>
                      <a:pt x="601" y="3067"/>
                      <a:pt x="601" y="3015"/>
                    </a:cubicBezTo>
                    <a:cubicBezTo>
                      <a:pt x="611" y="2997"/>
                      <a:pt x="625" y="2984"/>
                      <a:pt x="642" y="2970"/>
                    </a:cubicBezTo>
                    <a:cubicBezTo>
                      <a:pt x="711" y="2925"/>
                      <a:pt x="732" y="2831"/>
                      <a:pt x="687" y="2762"/>
                    </a:cubicBezTo>
                    <a:cubicBezTo>
                      <a:pt x="666" y="2730"/>
                      <a:pt x="639" y="2709"/>
                      <a:pt x="607" y="2699"/>
                    </a:cubicBezTo>
                    <a:cubicBezTo>
                      <a:pt x="615" y="1832"/>
                      <a:pt x="517" y="962"/>
                      <a:pt x="313" y="117"/>
                    </a:cubicBezTo>
                    <a:cubicBezTo>
                      <a:pt x="298" y="49"/>
                      <a:pt x="235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7" name="Google Shape;1327;p32"/>
            <p:cNvSpPr/>
            <p:nvPr/>
          </p:nvSpPr>
          <p:spPr>
            <a:xfrm>
              <a:off x="8764778" y="1724302"/>
              <a:ext cx="172674" cy="171188"/>
            </a:xfrm>
            <a:custGeom>
              <a:avLst/>
              <a:gdLst/>
              <a:ahLst/>
              <a:cxnLst/>
              <a:rect l="l" t="t" r="r" b="b"/>
              <a:pathLst>
                <a:path w="2993" h="2967" extrusionOk="0">
                  <a:moveTo>
                    <a:pt x="1297" y="328"/>
                  </a:moveTo>
                  <a:cubicBezTo>
                    <a:pt x="1748" y="619"/>
                    <a:pt x="2188" y="938"/>
                    <a:pt x="2604" y="1278"/>
                  </a:cubicBezTo>
                  <a:cubicBezTo>
                    <a:pt x="2684" y="1344"/>
                    <a:pt x="2687" y="1365"/>
                    <a:pt x="2687" y="1368"/>
                  </a:cubicBezTo>
                  <a:cubicBezTo>
                    <a:pt x="2687" y="1386"/>
                    <a:pt x="2646" y="1434"/>
                    <a:pt x="2632" y="1448"/>
                  </a:cubicBezTo>
                  <a:lnTo>
                    <a:pt x="1668" y="2595"/>
                  </a:lnTo>
                  <a:cubicBezTo>
                    <a:pt x="1245" y="2197"/>
                    <a:pt x="760" y="1770"/>
                    <a:pt x="375" y="1451"/>
                  </a:cubicBezTo>
                  <a:lnTo>
                    <a:pt x="1131" y="595"/>
                  </a:lnTo>
                  <a:cubicBezTo>
                    <a:pt x="1186" y="533"/>
                    <a:pt x="1218" y="470"/>
                    <a:pt x="1245" y="415"/>
                  </a:cubicBezTo>
                  <a:cubicBezTo>
                    <a:pt x="1260" y="384"/>
                    <a:pt x="1273" y="359"/>
                    <a:pt x="1297" y="328"/>
                  </a:cubicBezTo>
                  <a:close/>
                  <a:moveTo>
                    <a:pt x="1275" y="0"/>
                  </a:moveTo>
                  <a:cubicBezTo>
                    <a:pt x="1267" y="0"/>
                    <a:pt x="1258" y="1"/>
                    <a:pt x="1249" y="2"/>
                  </a:cubicBezTo>
                  <a:cubicBezTo>
                    <a:pt x="1159" y="16"/>
                    <a:pt x="1106" y="78"/>
                    <a:pt x="1082" y="109"/>
                  </a:cubicBezTo>
                  <a:cubicBezTo>
                    <a:pt x="1027" y="172"/>
                    <a:pt x="999" y="231"/>
                    <a:pt x="975" y="283"/>
                  </a:cubicBezTo>
                  <a:cubicBezTo>
                    <a:pt x="951" y="325"/>
                    <a:pt x="933" y="363"/>
                    <a:pt x="902" y="394"/>
                  </a:cubicBezTo>
                  <a:lnTo>
                    <a:pt x="42" y="1368"/>
                  </a:lnTo>
                  <a:cubicBezTo>
                    <a:pt x="15" y="1399"/>
                    <a:pt x="1" y="1440"/>
                    <a:pt x="4" y="1482"/>
                  </a:cubicBezTo>
                  <a:cubicBezTo>
                    <a:pt x="7" y="1524"/>
                    <a:pt x="28" y="1562"/>
                    <a:pt x="63" y="1586"/>
                  </a:cubicBezTo>
                  <a:cubicBezTo>
                    <a:pt x="493" y="1936"/>
                    <a:pt x="1089" y="2460"/>
                    <a:pt x="1578" y="2925"/>
                  </a:cubicBezTo>
                  <a:cubicBezTo>
                    <a:pt x="1606" y="2952"/>
                    <a:pt x="1644" y="2966"/>
                    <a:pt x="1682" y="2966"/>
                  </a:cubicBezTo>
                  <a:lnTo>
                    <a:pt x="1689" y="2966"/>
                  </a:lnTo>
                  <a:cubicBezTo>
                    <a:pt x="1730" y="2963"/>
                    <a:pt x="1772" y="2946"/>
                    <a:pt x="1796" y="2914"/>
                  </a:cubicBezTo>
                  <a:lnTo>
                    <a:pt x="2865" y="1642"/>
                  </a:lnTo>
                  <a:cubicBezTo>
                    <a:pt x="2913" y="1590"/>
                    <a:pt x="2989" y="1496"/>
                    <a:pt x="2989" y="1375"/>
                  </a:cubicBezTo>
                  <a:cubicBezTo>
                    <a:pt x="2993" y="1205"/>
                    <a:pt x="2857" y="1094"/>
                    <a:pt x="2795" y="1042"/>
                  </a:cubicBezTo>
                  <a:cubicBezTo>
                    <a:pt x="2362" y="688"/>
                    <a:pt x="1904" y="359"/>
                    <a:pt x="1433" y="54"/>
                  </a:cubicBezTo>
                  <a:cubicBezTo>
                    <a:pt x="1404" y="36"/>
                    <a:pt x="1349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8" name="Google Shape;1328;p32"/>
            <p:cNvGrpSpPr/>
            <p:nvPr/>
          </p:nvGrpSpPr>
          <p:grpSpPr>
            <a:xfrm>
              <a:off x="8529401" y="3988150"/>
              <a:ext cx="222272" cy="201794"/>
              <a:chOff x="6114025" y="1773875"/>
              <a:chExt cx="124550" cy="113075"/>
            </a:xfrm>
          </p:grpSpPr>
          <p:sp>
            <p:nvSpPr>
              <p:cNvPr id="1329" name="Google Shape;1329;p32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2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2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2" name="Google Shape;1332;p32"/>
            <p:cNvGrpSpPr/>
            <p:nvPr/>
          </p:nvGrpSpPr>
          <p:grpSpPr>
            <a:xfrm>
              <a:off x="578990" y="638626"/>
              <a:ext cx="213617" cy="182877"/>
              <a:chOff x="5104850" y="782400"/>
              <a:chExt cx="119700" cy="102475"/>
            </a:xfrm>
          </p:grpSpPr>
          <p:sp>
            <p:nvSpPr>
              <p:cNvPr id="1333" name="Google Shape;1333;p32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2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5" name="Google Shape;1335;p32"/>
            <p:cNvSpPr/>
            <p:nvPr/>
          </p:nvSpPr>
          <p:spPr>
            <a:xfrm>
              <a:off x="3745625" y="165067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6" name="Google Shape;1336;p32"/>
            <p:cNvGrpSpPr/>
            <p:nvPr/>
          </p:nvGrpSpPr>
          <p:grpSpPr>
            <a:xfrm>
              <a:off x="6041707" y="726510"/>
              <a:ext cx="172676" cy="201431"/>
              <a:chOff x="4697384" y="716972"/>
              <a:chExt cx="429114" cy="500575"/>
            </a:xfrm>
          </p:grpSpPr>
          <p:sp>
            <p:nvSpPr>
              <p:cNvPr id="1337" name="Google Shape;1337;p32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2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2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0" name="Google Shape;1340;p32"/>
            <p:cNvGrpSpPr/>
            <p:nvPr/>
          </p:nvGrpSpPr>
          <p:grpSpPr>
            <a:xfrm>
              <a:off x="7069082" y="4685172"/>
              <a:ext cx="172676" cy="201431"/>
              <a:chOff x="4697384" y="716972"/>
              <a:chExt cx="429114" cy="500575"/>
            </a:xfrm>
          </p:grpSpPr>
          <p:sp>
            <p:nvSpPr>
              <p:cNvPr id="1341" name="Google Shape;1341;p32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4" name="Google Shape;1344;p32"/>
            <p:cNvGrpSpPr/>
            <p:nvPr/>
          </p:nvGrpSpPr>
          <p:grpSpPr>
            <a:xfrm>
              <a:off x="2000551" y="363538"/>
              <a:ext cx="222272" cy="201794"/>
              <a:chOff x="6114025" y="1773875"/>
              <a:chExt cx="124550" cy="113075"/>
            </a:xfrm>
          </p:grpSpPr>
          <p:sp>
            <p:nvSpPr>
              <p:cNvPr id="1345" name="Google Shape;1345;p32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8" name="Google Shape;1348;p32"/>
            <p:cNvSpPr/>
            <p:nvPr/>
          </p:nvSpPr>
          <p:spPr>
            <a:xfrm rot="-607872">
              <a:off x="8619609" y="43930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2"/>
            <p:cNvSpPr/>
            <p:nvPr/>
          </p:nvSpPr>
          <p:spPr>
            <a:xfrm rot="-607872">
              <a:off x="7982684" y="2264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4668375" y="4449542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1" name="Google Shape;1351;p32"/>
            <p:cNvGrpSpPr/>
            <p:nvPr/>
          </p:nvGrpSpPr>
          <p:grpSpPr>
            <a:xfrm rot="-607872">
              <a:off x="348524" y="2903121"/>
              <a:ext cx="1395260" cy="1585538"/>
              <a:chOff x="3143591" y="503813"/>
              <a:chExt cx="780134" cy="886525"/>
            </a:xfrm>
          </p:grpSpPr>
          <p:sp>
            <p:nvSpPr>
              <p:cNvPr id="1352" name="Google Shape;1352;p32"/>
              <p:cNvSpPr/>
              <p:nvPr/>
            </p:nvSpPr>
            <p:spPr>
              <a:xfrm>
                <a:off x="3848200" y="503813"/>
                <a:ext cx="755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2825" extrusionOk="0">
                    <a:moveTo>
                      <a:pt x="1412" y="1"/>
                    </a:moveTo>
                    <a:cubicBezTo>
                      <a:pt x="1265" y="1"/>
                      <a:pt x="1119" y="25"/>
                      <a:pt x="979" y="76"/>
                    </a:cubicBezTo>
                    <a:lnTo>
                      <a:pt x="636" y="69"/>
                    </a:lnTo>
                    <a:cubicBezTo>
                      <a:pt x="341" y="429"/>
                      <a:pt x="81" y="850"/>
                      <a:pt x="53" y="1314"/>
                    </a:cubicBezTo>
                    <a:cubicBezTo>
                      <a:pt x="0" y="2090"/>
                      <a:pt x="712" y="2824"/>
                      <a:pt x="1485" y="2824"/>
                    </a:cubicBezTo>
                    <a:cubicBezTo>
                      <a:pt x="1512" y="2824"/>
                      <a:pt x="1540" y="2823"/>
                      <a:pt x="1568" y="2821"/>
                    </a:cubicBezTo>
                    <a:cubicBezTo>
                      <a:pt x="2373" y="2763"/>
                      <a:pt x="3021" y="1900"/>
                      <a:pt x="2851" y="1109"/>
                    </a:cubicBezTo>
                    <a:cubicBezTo>
                      <a:pt x="2713" y="467"/>
                      <a:pt x="2060" y="1"/>
                      <a:pt x="1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2"/>
              <p:cNvSpPr/>
              <p:nvPr/>
            </p:nvSpPr>
            <p:spPr>
              <a:xfrm>
                <a:off x="3362500" y="1319763"/>
                <a:ext cx="75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823" extrusionOk="0">
                    <a:moveTo>
                      <a:pt x="1412" y="0"/>
                    </a:moveTo>
                    <a:cubicBezTo>
                      <a:pt x="1266" y="0"/>
                      <a:pt x="1121" y="24"/>
                      <a:pt x="983" y="74"/>
                    </a:cubicBezTo>
                    <a:lnTo>
                      <a:pt x="636" y="67"/>
                    </a:lnTo>
                    <a:cubicBezTo>
                      <a:pt x="341" y="428"/>
                      <a:pt x="85" y="848"/>
                      <a:pt x="53" y="1312"/>
                    </a:cubicBezTo>
                    <a:cubicBezTo>
                      <a:pt x="0" y="2090"/>
                      <a:pt x="710" y="2823"/>
                      <a:pt x="1480" y="2823"/>
                    </a:cubicBezTo>
                    <a:cubicBezTo>
                      <a:pt x="1509" y="2823"/>
                      <a:pt x="1539" y="2822"/>
                      <a:pt x="1568" y="2820"/>
                    </a:cubicBezTo>
                    <a:cubicBezTo>
                      <a:pt x="2373" y="2761"/>
                      <a:pt x="3021" y="1898"/>
                      <a:pt x="2851" y="1111"/>
                    </a:cubicBezTo>
                    <a:cubicBezTo>
                      <a:pt x="2713" y="465"/>
                      <a:pt x="2058" y="0"/>
                      <a:pt x="1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2"/>
              <p:cNvSpPr/>
              <p:nvPr/>
            </p:nvSpPr>
            <p:spPr>
              <a:xfrm>
                <a:off x="3143591" y="519534"/>
                <a:ext cx="73105" cy="7046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82" extrusionOk="0">
                    <a:moveTo>
                      <a:pt x="928" y="333"/>
                    </a:moveTo>
                    <a:cubicBezTo>
                      <a:pt x="987" y="333"/>
                      <a:pt x="1049" y="344"/>
                      <a:pt x="1111" y="367"/>
                    </a:cubicBezTo>
                    <a:cubicBezTo>
                      <a:pt x="1266" y="430"/>
                      <a:pt x="1391" y="554"/>
                      <a:pt x="1429" y="697"/>
                    </a:cubicBezTo>
                    <a:cubicBezTo>
                      <a:pt x="1513" y="984"/>
                      <a:pt x="1304" y="1341"/>
                      <a:pt x="999" y="1445"/>
                    </a:cubicBezTo>
                    <a:cubicBezTo>
                      <a:pt x="937" y="1466"/>
                      <a:pt x="874" y="1477"/>
                      <a:pt x="814" y="1477"/>
                    </a:cubicBezTo>
                    <a:cubicBezTo>
                      <a:pt x="793" y="1477"/>
                      <a:pt x="773" y="1476"/>
                      <a:pt x="754" y="1473"/>
                    </a:cubicBezTo>
                    <a:cubicBezTo>
                      <a:pt x="514" y="1445"/>
                      <a:pt x="309" y="1199"/>
                      <a:pt x="306" y="935"/>
                    </a:cubicBezTo>
                    <a:cubicBezTo>
                      <a:pt x="306" y="742"/>
                      <a:pt x="407" y="540"/>
                      <a:pt x="566" y="398"/>
                    </a:cubicBezTo>
                    <a:cubicBezTo>
                      <a:pt x="589" y="410"/>
                      <a:pt x="614" y="416"/>
                      <a:pt x="638" y="416"/>
                    </a:cubicBezTo>
                    <a:cubicBezTo>
                      <a:pt x="666" y="416"/>
                      <a:pt x="693" y="408"/>
                      <a:pt x="719" y="391"/>
                    </a:cubicBezTo>
                    <a:cubicBezTo>
                      <a:pt x="779" y="352"/>
                      <a:pt x="851" y="333"/>
                      <a:pt x="928" y="333"/>
                    </a:cubicBezTo>
                    <a:close/>
                    <a:moveTo>
                      <a:pt x="660" y="0"/>
                    </a:moveTo>
                    <a:cubicBezTo>
                      <a:pt x="637" y="0"/>
                      <a:pt x="613" y="6"/>
                      <a:pt x="591" y="17"/>
                    </a:cubicBezTo>
                    <a:cubicBezTo>
                      <a:pt x="230" y="204"/>
                      <a:pt x="1" y="568"/>
                      <a:pt x="5" y="939"/>
                    </a:cubicBezTo>
                    <a:cubicBezTo>
                      <a:pt x="8" y="1355"/>
                      <a:pt x="330" y="1729"/>
                      <a:pt x="719" y="1775"/>
                    </a:cubicBezTo>
                    <a:cubicBezTo>
                      <a:pt x="750" y="1778"/>
                      <a:pt x="778" y="1782"/>
                      <a:pt x="809" y="1782"/>
                    </a:cubicBezTo>
                    <a:cubicBezTo>
                      <a:pt x="903" y="1782"/>
                      <a:pt x="999" y="1764"/>
                      <a:pt x="1096" y="1729"/>
                    </a:cubicBezTo>
                    <a:cubicBezTo>
                      <a:pt x="1561" y="1574"/>
                      <a:pt x="1849" y="1060"/>
                      <a:pt x="1721" y="613"/>
                    </a:cubicBezTo>
                    <a:cubicBezTo>
                      <a:pt x="1655" y="377"/>
                      <a:pt x="1468" y="180"/>
                      <a:pt x="1218" y="86"/>
                    </a:cubicBezTo>
                    <a:cubicBezTo>
                      <a:pt x="1123" y="49"/>
                      <a:pt x="1025" y="30"/>
                      <a:pt x="930" y="30"/>
                    </a:cubicBezTo>
                    <a:cubicBezTo>
                      <a:pt x="875" y="30"/>
                      <a:pt x="822" y="36"/>
                      <a:pt x="770" y="48"/>
                    </a:cubicBezTo>
                    <a:cubicBezTo>
                      <a:pt x="742" y="17"/>
                      <a:pt x="702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5" name="Google Shape;1355;p32"/>
            <p:cNvGrpSpPr/>
            <p:nvPr/>
          </p:nvGrpSpPr>
          <p:grpSpPr>
            <a:xfrm rot="6576024">
              <a:off x="8492960" y="163413"/>
              <a:ext cx="253846" cy="217336"/>
              <a:chOff x="5104850" y="782400"/>
              <a:chExt cx="119700" cy="102475"/>
            </a:xfrm>
          </p:grpSpPr>
          <p:sp>
            <p:nvSpPr>
              <p:cNvPr id="1356" name="Google Shape;1356;p32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2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8" name="Google Shape;1358;p32"/>
          <p:cNvSpPr txBox="1">
            <a:spLocks noGrp="1"/>
          </p:cNvSpPr>
          <p:nvPr>
            <p:ph type="title" hasCustomPrompt="1"/>
          </p:nvPr>
        </p:nvSpPr>
        <p:spPr>
          <a:xfrm>
            <a:off x="1284000" y="1765700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9" name="Google Shape;1359;p32"/>
          <p:cNvSpPr txBox="1">
            <a:spLocks noGrp="1"/>
          </p:cNvSpPr>
          <p:nvPr>
            <p:ph type="subTitle" idx="1"/>
          </p:nvPr>
        </p:nvSpPr>
        <p:spPr>
          <a:xfrm>
            <a:off x="1284000" y="3276850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BLANK_1_1_1_1_1_1_2_1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" name="Google Shape;1361;p33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362" name="Google Shape;1362;p33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3" name="Google Shape;1363;p33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4" name="Google Shape;1364;p33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5" name="Google Shape;1365;p33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6" name="Google Shape;1366;p33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7" name="Google Shape;1367;p33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33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9" name="Google Shape;1369;p33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0" name="Google Shape;1370;p33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1" name="Google Shape;1371;p33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2" name="Google Shape;1372;p33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3" name="Google Shape;1373;p33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4" name="Google Shape;1374;p33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5" name="Google Shape;1375;p33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33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7" name="Google Shape;1377;p33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8" name="Google Shape;1378;p33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9" name="Google Shape;1379;p33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0" name="Google Shape;1380;p33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1" name="Google Shape;1381;p33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2" name="Google Shape;1382;p33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3" name="Google Shape;1383;p33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33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5" name="Google Shape;1385;p33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6" name="Google Shape;1386;p33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7" name="Google Shape;1387;p33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8" name="Google Shape;1388;p33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9" name="Google Shape;1389;p33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0" name="Google Shape;1390;p33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1" name="Google Shape;1391;p33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33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93" name="Google Shape;1393;p33"/>
          <p:cNvSpPr/>
          <p:nvPr/>
        </p:nvSpPr>
        <p:spPr>
          <a:xfrm rot="10800000">
            <a:off x="56" y="43"/>
            <a:ext cx="3134266" cy="1835235"/>
          </a:xfrm>
          <a:custGeom>
            <a:avLst/>
            <a:gdLst/>
            <a:ahLst/>
            <a:cxnLst/>
            <a:rect l="l" t="t" r="r" b="b"/>
            <a:pathLst>
              <a:path w="48716" h="19402" extrusionOk="0">
                <a:moveTo>
                  <a:pt x="48716" y="0"/>
                </a:moveTo>
                <a:cubicBezTo>
                  <a:pt x="44289" y="3195"/>
                  <a:pt x="39621" y="6191"/>
                  <a:pt x="34287" y="7161"/>
                </a:cubicBezTo>
                <a:cubicBezTo>
                  <a:pt x="32090" y="7558"/>
                  <a:pt x="29858" y="7595"/>
                  <a:pt x="27621" y="7595"/>
                </a:cubicBezTo>
                <a:cubicBezTo>
                  <a:pt x="27117" y="7595"/>
                  <a:pt x="26613" y="7593"/>
                  <a:pt x="26109" y="7593"/>
                </a:cubicBezTo>
                <a:cubicBezTo>
                  <a:pt x="25152" y="7593"/>
                  <a:pt x="24196" y="7600"/>
                  <a:pt x="23243" y="7638"/>
                </a:cubicBezTo>
                <a:cubicBezTo>
                  <a:pt x="15993" y="7929"/>
                  <a:pt x="8624" y="10230"/>
                  <a:pt x="3302" y="15162"/>
                </a:cubicBezTo>
                <a:cubicBezTo>
                  <a:pt x="1979" y="16384"/>
                  <a:pt x="783" y="17779"/>
                  <a:pt x="0" y="19402"/>
                </a:cubicBezTo>
                <a:lnTo>
                  <a:pt x="48716" y="19305"/>
                </a:lnTo>
                <a:lnTo>
                  <a:pt x="48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3"/>
          <p:cNvSpPr/>
          <p:nvPr/>
        </p:nvSpPr>
        <p:spPr>
          <a:xfrm>
            <a:off x="6190637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33"/>
          <p:cNvSpPr/>
          <p:nvPr/>
        </p:nvSpPr>
        <p:spPr>
          <a:xfrm flipH="1">
            <a:off x="211075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Google Shape;1396;p33"/>
          <p:cNvGrpSpPr/>
          <p:nvPr/>
        </p:nvGrpSpPr>
        <p:grpSpPr>
          <a:xfrm flipH="1">
            <a:off x="8559319" y="363498"/>
            <a:ext cx="289903" cy="263159"/>
            <a:chOff x="6114025" y="1773875"/>
            <a:chExt cx="124550" cy="113075"/>
          </a:xfrm>
        </p:grpSpPr>
        <p:sp>
          <p:nvSpPr>
            <p:cNvPr id="1397" name="Google Shape;1397;p33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0" name="Google Shape;1400;p33"/>
          <p:cNvSpPr/>
          <p:nvPr/>
        </p:nvSpPr>
        <p:spPr>
          <a:xfrm rot="607916" flipH="1">
            <a:off x="8669543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1" name="Google Shape;1401;p33"/>
          <p:cNvGrpSpPr/>
          <p:nvPr/>
        </p:nvGrpSpPr>
        <p:grpSpPr>
          <a:xfrm flipH="1">
            <a:off x="1221491" y="4685172"/>
            <a:ext cx="172676" cy="201431"/>
            <a:chOff x="4697384" y="716972"/>
            <a:chExt cx="429114" cy="500575"/>
          </a:xfrm>
        </p:grpSpPr>
        <p:sp>
          <p:nvSpPr>
            <p:cNvPr id="1402" name="Google Shape;1402;p33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5" name="Google Shape;1405;p33"/>
          <p:cNvGrpSpPr/>
          <p:nvPr/>
        </p:nvGrpSpPr>
        <p:grpSpPr>
          <a:xfrm rot="-6576024" flipH="1">
            <a:off x="498443" y="163413"/>
            <a:ext cx="253846" cy="217336"/>
            <a:chOff x="5104850" y="782400"/>
            <a:chExt cx="119700" cy="102475"/>
          </a:xfrm>
        </p:grpSpPr>
        <p:sp>
          <p:nvSpPr>
            <p:cNvPr id="1406" name="Google Shape;1406;p33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33"/>
          <p:cNvSpPr/>
          <p:nvPr/>
        </p:nvSpPr>
        <p:spPr>
          <a:xfrm flipH="1">
            <a:off x="8883297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3"/>
          <p:cNvSpPr/>
          <p:nvPr/>
        </p:nvSpPr>
        <p:spPr>
          <a:xfrm>
            <a:off x="7261700" y="14839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3"/>
          <p:cNvSpPr/>
          <p:nvPr/>
        </p:nvSpPr>
        <p:spPr>
          <a:xfrm rot="-607872">
            <a:off x="7982684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3"/>
          <p:cNvSpPr/>
          <p:nvPr/>
        </p:nvSpPr>
        <p:spPr>
          <a:xfrm>
            <a:off x="4668375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2" name="Google Shape;1412;p33"/>
          <p:cNvGrpSpPr/>
          <p:nvPr/>
        </p:nvGrpSpPr>
        <p:grpSpPr>
          <a:xfrm rot="-607872">
            <a:off x="342688" y="2086399"/>
            <a:ext cx="1003744" cy="1585538"/>
            <a:chOff x="3362500" y="503813"/>
            <a:chExt cx="561225" cy="886525"/>
          </a:xfrm>
        </p:grpSpPr>
        <p:sp>
          <p:nvSpPr>
            <p:cNvPr id="1413" name="Google Shape;1413;p33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33"/>
          <p:cNvSpPr txBox="1">
            <a:spLocks noGrp="1"/>
          </p:cNvSpPr>
          <p:nvPr>
            <p:ph type="ctrTitle"/>
          </p:nvPr>
        </p:nvSpPr>
        <p:spPr>
          <a:xfrm>
            <a:off x="2334439" y="540000"/>
            <a:ext cx="4475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6" name="Google Shape;1416;p33"/>
          <p:cNvSpPr txBox="1">
            <a:spLocks noGrp="1"/>
          </p:cNvSpPr>
          <p:nvPr>
            <p:ph type="subTitle" idx="1"/>
          </p:nvPr>
        </p:nvSpPr>
        <p:spPr>
          <a:xfrm>
            <a:off x="2334439" y="1638900"/>
            <a:ext cx="4475100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7" name="Google Shape;1417;p33"/>
          <p:cNvSpPr txBox="1"/>
          <p:nvPr/>
        </p:nvSpPr>
        <p:spPr>
          <a:xfrm>
            <a:off x="1884000" y="3405450"/>
            <a:ext cx="53760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zh-TW" sz="1400" b="0" i="0" u="sng" strike="noStrike" cap="non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zh-TW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zh-TW" sz="1400" b="0" i="0" u="sng" strike="noStrike" cap="non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lang="zh-TW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</a:t>
            </a:r>
            <a:r>
              <a:rPr lang="zh-TW" sz="1400" b="0" i="0" u="none" strike="noStrike" cap="non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 </a:t>
            </a:r>
            <a:r>
              <a:rPr lang="zh-TW" sz="1400" b="0" i="0" u="sng" strike="noStrike" cap="non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34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420" name="Google Shape;1420;p34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1" name="Google Shape;1421;p34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2" name="Google Shape;1422;p34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3" name="Google Shape;1423;p34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4" name="Google Shape;1424;p34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5" name="Google Shape;1425;p34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6" name="Google Shape;1426;p34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7" name="Google Shape;1427;p34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8" name="Google Shape;1428;p34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9" name="Google Shape;1429;p34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0" name="Google Shape;1430;p34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1" name="Google Shape;1431;p34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2" name="Google Shape;1432;p34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3" name="Google Shape;1433;p34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4" name="Google Shape;1434;p34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5" name="Google Shape;1435;p34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6" name="Google Shape;1436;p34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7" name="Google Shape;1437;p34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8" name="Google Shape;1438;p34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9" name="Google Shape;1439;p34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0" name="Google Shape;1440;p34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1" name="Google Shape;1441;p34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2" name="Google Shape;1442;p34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3" name="Google Shape;1443;p34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4" name="Google Shape;1444;p34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5" name="Google Shape;1445;p34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6" name="Google Shape;1446;p34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7" name="Google Shape;1447;p34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8" name="Google Shape;1448;p34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9" name="Google Shape;1449;p34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0" name="Google Shape;1450;p34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51" name="Google Shape;1451;p34"/>
          <p:cNvSpPr/>
          <p:nvPr/>
        </p:nvSpPr>
        <p:spPr>
          <a:xfrm rot="10800000">
            <a:off x="56" y="43"/>
            <a:ext cx="3134266" cy="1835235"/>
          </a:xfrm>
          <a:custGeom>
            <a:avLst/>
            <a:gdLst/>
            <a:ahLst/>
            <a:cxnLst/>
            <a:rect l="l" t="t" r="r" b="b"/>
            <a:pathLst>
              <a:path w="48716" h="19402" extrusionOk="0">
                <a:moveTo>
                  <a:pt x="48716" y="0"/>
                </a:moveTo>
                <a:cubicBezTo>
                  <a:pt x="44289" y="3195"/>
                  <a:pt x="39621" y="6191"/>
                  <a:pt x="34287" y="7161"/>
                </a:cubicBezTo>
                <a:cubicBezTo>
                  <a:pt x="32090" y="7558"/>
                  <a:pt x="29858" y="7595"/>
                  <a:pt x="27621" y="7595"/>
                </a:cubicBezTo>
                <a:cubicBezTo>
                  <a:pt x="27117" y="7595"/>
                  <a:pt x="26613" y="7593"/>
                  <a:pt x="26109" y="7593"/>
                </a:cubicBezTo>
                <a:cubicBezTo>
                  <a:pt x="25152" y="7593"/>
                  <a:pt x="24196" y="7600"/>
                  <a:pt x="23243" y="7638"/>
                </a:cubicBezTo>
                <a:cubicBezTo>
                  <a:pt x="15993" y="7929"/>
                  <a:pt x="8624" y="10230"/>
                  <a:pt x="3302" y="15162"/>
                </a:cubicBezTo>
                <a:cubicBezTo>
                  <a:pt x="1979" y="16384"/>
                  <a:pt x="783" y="17779"/>
                  <a:pt x="0" y="19402"/>
                </a:cubicBezTo>
                <a:lnTo>
                  <a:pt x="48716" y="19305"/>
                </a:lnTo>
                <a:lnTo>
                  <a:pt x="48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4"/>
          <p:cNvSpPr/>
          <p:nvPr/>
        </p:nvSpPr>
        <p:spPr>
          <a:xfrm>
            <a:off x="6190637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4"/>
          <p:cNvSpPr/>
          <p:nvPr/>
        </p:nvSpPr>
        <p:spPr>
          <a:xfrm flipH="1">
            <a:off x="211075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4" name="Google Shape;1454;p34"/>
          <p:cNvGrpSpPr/>
          <p:nvPr/>
        </p:nvGrpSpPr>
        <p:grpSpPr>
          <a:xfrm flipH="1">
            <a:off x="8559319" y="363498"/>
            <a:ext cx="289903" cy="263159"/>
            <a:chOff x="6114025" y="1773875"/>
            <a:chExt cx="124550" cy="113075"/>
          </a:xfrm>
        </p:grpSpPr>
        <p:sp>
          <p:nvSpPr>
            <p:cNvPr id="1455" name="Google Shape;1455;p34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8" name="Google Shape;1458;p34"/>
          <p:cNvSpPr/>
          <p:nvPr/>
        </p:nvSpPr>
        <p:spPr>
          <a:xfrm rot="607916" flipH="1">
            <a:off x="8669543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9" name="Google Shape;1459;p34"/>
          <p:cNvGrpSpPr/>
          <p:nvPr/>
        </p:nvGrpSpPr>
        <p:grpSpPr>
          <a:xfrm flipH="1">
            <a:off x="1221491" y="4685172"/>
            <a:ext cx="172676" cy="201431"/>
            <a:chOff x="4697384" y="716972"/>
            <a:chExt cx="429114" cy="500575"/>
          </a:xfrm>
        </p:grpSpPr>
        <p:sp>
          <p:nvSpPr>
            <p:cNvPr id="1460" name="Google Shape;1460;p34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3" name="Google Shape;1463;p34"/>
          <p:cNvGrpSpPr/>
          <p:nvPr/>
        </p:nvGrpSpPr>
        <p:grpSpPr>
          <a:xfrm rot="-6576024" flipH="1">
            <a:off x="498443" y="163413"/>
            <a:ext cx="253846" cy="217336"/>
            <a:chOff x="5104850" y="782400"/>
            <a:chExt cx="119700" cy="102475"/>
          </a:xfrm>
        </p:grpSpPr>
        <p:sp>
          <p:nvSpPr>
            <p:cNvPr id="1464" name="Google Shape;1464;p34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6" name="Google Shape;1466;p34"/>
          <p:cNvSpPr/>
          <p:nvPr/>
        </p:nvSpPr>
        <p:spPr>
          <a:xfrm flipH="1">
            <a:off x="8883297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34"/>
          <p:cNvSpPr/>
          <p:nvPr/>
        </p:nvSpPr>
        <p:spPr>
          <a:xfrm>
            <a:off x="7261700" y="14839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34"/>
          <p:cNvSpPr/>
          <p:nvPr/>
        </p:nvSpPr>
        <p:spPr>
          <a:xfrm rot="-607872">
            <a:off x="7982684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34"/>
          <p:cNvSpPr/>
          <p:nvPr/>
        </p:nvSpPr>
        <p:spPr>
          <a:xfrm>
            <a:off x="4668375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p34"/>
          <p:cNvGrpSpPr/>
          <p:nvPr/>
        </p:nvGrpSpPr>
        <p:grpSpPr>
          <a:xfrm rot="-607872">
            <a:off x="342688" y="2086399"/>
            <a:ext cx="1003744" cy="1585538"/>
            <a:chOff x="3362500" y="503813"/>
            <a:chExt cx="561225" cy="886525"/>
          </a:xfrm>
        </p:grpSpPr>
        <p:sp>
          <p:nvSpPr>
            <p:cNvPr id="1471" name="Google Shape;1471;p34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3" name="Google Shape;1473;p34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p35"/>
          <p:cNvGrpSpPr/>
          <p:nvPr/>
        </p:nvGrpSpPr>
        <p:grpSpPr>
          <a:xfrm>
            <a:off x="410788" y="-4278075"/>
            <a:ext cx="8322475" cy="13766050"/>
            <a:chOff x="410788" y="-4278075"/>
            <a:chExt cx="8322475" cy="13766050"/>
          </a:xfrm>
        </p:grpSpPr>
        <p:cxnSp>
          <p:nvCxnSpPr>
            <p:cNvPr id="1476" name="Google Shape;1476;p35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7" name="Google Shape;1477;p35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8" name="Google Shape;1478;p35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9" name="Google Shape;1479;p35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0" name="Google Shape;1480;p35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1" name="Google Shape;1481;p35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2" name="Google Shape;1482;p35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3" name="Google Shape;1483;p35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4" name="Google Shape;1484;p35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5" name="Google Shape;1485;p35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6" name="Google Shape;1486;p35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7" name="Google Shape;1487;p35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35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35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0" name="Google Shape;1490;p35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1" name="Google Shape;1491;p35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2" name="Google Shape;1492;p35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3" name="Google Shape;1493;p35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4" name="Google Shape;1494;p35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35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6" name="Google Shape;1496;p35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7" name="Google Shape;1497;p35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8" name="Google Shape;1498;p35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35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0" name="Google Shape;1500;p35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1" name="Google Shape;1501;p35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2" name="Google Shape;1502;p35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3" name="Google Shape;1503;p35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4" name="Google Shape;1504;p35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5" name="Google Shape;1505;p35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6" name="Google Shape;1506;p35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07" name="Google Shape;1507;p35"/>
          <p:cNvSpPr/>
          <p:nvPr/>
        </p:nvSpPr>
        <p:spPr>
          <a:xfrm rot="10800000">
            <a:off x="56" y="43"/>
            <a:ext cx="3134266" cy="1835235"/>
          </a:xfrm>
          <a:custGeom>
            <a:avLst/>
            <a:gdLst/>
            <a:ahLst/>
            <a:cxnLst/>
            <a:rect l="l" t="t" r="r" b="b"/>
            <a:pathLst>
              <a:path w="48716" h="19402" extrusionOk="0">
                <a:moveTo>
                  <a:pt x="48716" y="0"/>
                </a:moveTo>
                <a:cubicBezTo>
                  <a:pt x="44289" y="3195"/>
                  <a:pt x="39621" y="6191"/>
                  <a:pt x="34287" y="7161"/>
                </a:cubicBezTo>
                <a:cubicBezTo>
                  <a:pt x="32090" y="7558"/>
                  <a:pt x="29858" y="7595"/>
                  <a:pt x="27621" y="7595"/>
                </a:cubicBezTo>
                <a:cubicBezTo>
                  <a:pt x="27117" y="7595"/>
                  <a:pt x="26613" y="7593"/>
                  <a:pt x="26109" y="7593"/>
                </a:cubicBezTo>
                <a:cubicBezTo>
                  <a:pt x="25152" y="7593"/>
                  <a:pt x="24196" y="7600"/>
                  <a:pt x="23243" y="7638"/>
                </a:cubicBezTo>
                <a:cubicBezTo>
                  <a:pt x="15993" y="7929"/>
                  <a:pt x="8624" y="10230"/>
                  <a:pt x="3302" y="15162"/>
                </a:cubicBezTo>
                <a:cubicBezTo>
                  <a:pt x="1979" y="16384"/>
                  <a:pt x="783" y="17779"/>
                  <a:pt x="0" y="19402"/>
                </a:cubicBezTo>
                <a:lnTo>
                  <a:pt x="48716" y="19305"/>
                </a:lnTo>
                <a:lnTo>
                  <a:pt x="48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35"/>
          <p:cNvSpPr/>
          <p:nvPr/>
        </p:nvSpPr>
        <p:spPr>
          <a:xfrm>
            <a:off x="6190637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35"/>
          <p:cNvSpPr/>
          <p:nvPr/>
        </p:nvSpPr>
        <p:spPr>
          <a:xfrm flipH="1">
            <a:off x="211075" y="901975"/>
            <a:ext cx="172674" cy="171203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0" name="Google Shape;1510;p35"/>
          <p:cNvGrpSpPr/>
          <p:nvPr/>
        </p:nvGrpSpPr>
        <p:grpSpPr>
          <a:xfrm flipH="1">
            <a:off x="8559319" y="363498"/>
            <a:ext cx="289903" cy="263159"/>
            <a:chOff x="6114025" y="1773875"/>
            <a:chExt cx="124550" cy="113075"/>
          </a:xfrm>
        </p:grpSpPr>
        <p:sp>
          <p:nvSpPr>
            <p:cNvPr id="1511" name="Google Shape;1511;p35"/>
            <p:cNvSpPr/>
            <p:nvPr/>
          </p:nvSpPr>
          <p:spPr>
            <a:xfrm>
              <a:off x="6135775" y="1773875"/>
              <a:ext cx="88950" cy="113075"/>
            </a:xfrm>
            <a:custGeom>
              <a:avLst/>
              <a:gdLst/>
              <a:ahLst/>
              <a:cxnLst/>
              <a:rect l="l" t="t" r="r" b="b"/>
              <a:pathLst>
                <a:path w="3558" h="4523" extrusionOk="0">
                  <a:moveTo>
                    <a:pt x="2545" y="345"/>
                  </a:moveTo>
                  <a:cubicBezTo>
                    <a:pt x="2656" y="407"/>
                    <a:pt x="2764" y="473"/>
                    <a:pt x="2875" y="542"/>
                  </a:cubicBezTo>
                  <a:cubicBezTo>
                    <a:pt x="2975" y="608"/>
                    <a:pt x="3083" y="674"/>
                    <a:pt x="3193" y="737"/>
                  </a:cubicBezTo>
                  <a:cubicBezTo>
                    <a:pt x="2635" y="1738"/>
                    <a:pt x="1311" y="3828"/>
                    <a:pt x="1009" y="4193"/>
                  </a:cubicBezTo>
                  <a:cubicBezTo>
                    <a:pt x="712" y="4081"/>
                    <a:pt x="590" y="3995"/>
                    <a:pt x="358" y="3801"/>
                  </a:cubicBezTo>
                  <a:cubicBezTo>
                    <a:pt x="968" y="2584"/>
                    <a:pt x="1707" y="1419"/>
                    <a:pt x="2545" y="345"/>
                  </a:cubicBezTo>
                  <a:close/>
                  <a:moveTo>
                    <a:pt x="2505" y="0"/>
                  </a:moveTo>
                  <a:cubicBezTo>
                    <a:pt x="2461" y="0"/>
                    <a:pt x="2419" y="21"/>
                    <a:pt x="2390" y="57"/>
                  </a:cubicBezTo>
                  <a:cubicBezTo>
                    <a:pt x="1474" y="1207"/>
                    <a:pt x="684" y="2459"/>
                    <a:pt x="32" y="3773"/>
                  </a:cubicBezTo>
                  <a:cubicBezTo>
                    <a:pt x="1" y="3836"/>
                    <a:pt x="18" y="3912"/>
                    <a:pt x="70" y="3957"/>
                  </a:cubicBezTo>
                  <a:cubicBezTo>
                    <a:pt x="427" y="4255"/>
                    <a:pt x="563" y="4359"/>
                    <a:pt x="992" y="4508"/>
                  </a:cubicBezTo>
                  <a:cubicBezTo>
                    <a:pt x="1013" y="4515"/>
                    <a:pt x="1030" y="4522"/>
                    <a:pt x="1051" y="4522"/>
                  </a:cubicBezTo>
                  <a:cubicBezTo>
                    <a:pt x="1166" y="4522"/>
                    <a:pt x="1332" y="4324"/>
                    <a:pt x="2188" y="2979"/>
                  </a:cubicBezTo>
                  <a:cubicBezTo>
                    <a:pt x="2739" y="2113"/>
                    <a:pt x="3280" y="1215"/>
                    <a:pt x="3534" y="747"/>
                  </a:cubicBezTo>
                  <a:cubicBezTo>
                    <a:pt x="3555" y="712"/>
                    <a:pt x="3558" y="670"/>
                    <a:pt x="3544" y="633"/>
                  </a:cubicBezTo>
                  <a:cubicBezTo>
                    <a:pt x="3534" y="591"/>
                    <a:pt x="3505" y="559"/>
                    <a:pt x="3471" y="542"/>
                  </a:cubicBezTo>
                  <a:cubicBezTo>
                    <a:pt x="3322" y="466"/>
                    <a:pt x="3180" y="375"/>
                    <a:pt x="3035" y="286"/>
                  </a:cubicBezTo>
                  <a:cubicBezTo>
                    <a:pt x="2889" y="196"/>
                    <a:pt x="2736" y="98"/>
                    <a:pt x="2577" y="19"/>
                  </a:cubicBezTo>
                  <a:cubicBezTo>
                    <a:pt x="2554" y="6"/>
                    <a:pt x="252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6114025" y="1781450"/>
              <a:ext cx="38875" cy="36850"/>
            </a:xfrm>
            <a:custGeom>
              <a:avLst/>
              <a:gdLst/>
              <a:ahLst/>
              <a:cxnLst/>
              <a:rect l="l" t="t" r="r" b="b"/>
              <a:pathLst>
                <a:path w="1555" h="1474" extrusionOk="0">
                  <a:moveTo>
                    <a:pt x="788" y="301"/>
                  </a:moveTo>
                  <a:cubicBezTo>
                    <a:pt x="898" y="301"/>
                    <a:pt x="985" y="360"/>
                    <a:pt x="1076" y="485"/>
                  </a:cubicBezTo>
                  <a:cubicBezTo>
                    <a:pt x="1196" y="655"/>
                    <a:pt x="1210" y="939"/>
                    <a:pt x="1034" y="1085"/>
                  </a:cubicBezTo>
                  <a:cubicBezTo>
                    <a:pt x="963" y="1142"/>
                    <a:pt x="870" y="1172"/>
                    <a:pt x="770" y="1172"/>
                  </a:cubicBezTo>
                  <a:cubicBezTo>
                    <a:pt x="743" y="1172"/>
                    <a:pt x="715" y="1169"/>
                    <a:pt x="687" y="1165"/>
                  </a:cubicBezTo>
                  <a:cubicBezTo>
                    <a:pt x="556" y="1141"/>
                    <a:pt x="447" y="1071"/>
                    <a:pt x="385" y="970"/>
                  </a:cubicBezTo>
                  <a:cubicBezTo>
                    <a:pt x="327" y="874"/>
                    <a:pt x="316" y="741"/>
                    <a:pt x="358" y="617"/>
                  </a:cubicBezTo>
                  <a:cubicBezTo>
                    <a:pt x="399" y="488"/>
                    <a:pt x="486" y="392"/>
                    <a:pt x="593" y="350"/>
                  </a:cubicBezTo>
                  <a:cubicBezTo>
                    <a:pt x="666" y="319"/>
                    <a:pt x="729" y="301"/>
                    <a:pt x="788" y="301"/>
                  </a:cubicBezTo>
                  <a:close/>
                  <a:moveTo>
                    <a:pt x="787" y="1"/>
                  </a:moveTo>
                  <a:cubicBezTo>
                    <a:pt x="689" y="1"/>
                    <a:pt x="586" y="24"/>
                    <a:pt x="476" y="69"/>
                  </a:cubicBezTo>
                  <a:cubicBezTo>
                    <a:pt x="289" y="146"/>
                    <a:pt x="140" y="312"/>
                    <a:pt x="70" y="523"/>
                  </a:cubicBezTo>
                  <a:cubicBezTo>
                    <a:pt x="1" y="731"/>
                    <a:pt x="21" y="954"/>
                    <a:pt x="125" y="1127"/>
                  </a:cubicBezTo>
                  <a:cubicBezTo>
                    <a:pt x="233" y="1303"/>
                    <a:pt x="417" y="1425"/>
                    <a:pt x="635" y="1463"/>
                  </a:cubicBezTo>
                  <a:cubicBezTo>
                    <a:pt x="680" y="1469"/>
                    <a:pt x="729" y="1474"/>
                    <a:pt x="774" y="1474"/>
                  </a:cubicBezTo>
                  <a:cubicBezTo>
                    <a:pt x="940" y="1474"/>
                    <a:pt x="1103" y="1421"/>
                    <a:pt x="1225" y="1317"/>
                  </a:cubicBezTo>
                  <a:cubicBezTo>
                    <a:pt x="1512" y="1085"/>
                    <a:pt x="1554" y="631"/>
                    <a:pt x="1321" y="309"/>
                  </a:cubicBezTo>
                  <a:cubicBezTo>
                    <a:pt x="1173" y="103"/>
                    <a:pt x="994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6199825" y="1838050"/>
              <a:ext cx="38750" cy="36825"/>
            </a:xfrm>
            <a:custGeom>
              <a:avLst/>
              <a:gdLst/>
              <a:ahLst/>
              <a:cxnLst/>
              <a:rect l="l" t="t" r="r" b="b"/>
              <a:pathLst>
                <a:path w="1550" h="1473" extrusionOk="0">
                  <a:moveTo>
                    <a:pt x="785" y="301"/>
                  </a:moveTo>
                  <a:cubicBezTo>
                    <a:pt x="895" y="301"/>
                    <a:pt x="982" y="360"/>
                    <a:pt x="1072" y="485"/>
                  </a:cubicBezTo>
                  <a:cubicBezTo>
                    <a:pt x="1196" y="658"/>
                    <a:pt x="1207" y="939"/>
                    <a:pt x="1030" y="1085"/>
                  </a:cubicBezTo>
                  <a:cubicBezTo>
                    <a:pt x="959" y="1142"/>
                    <a:pt x="867" y="1172"/>
                    <a:pt x="767" y="1172"/>
                  </a:cubicBezTo>
                  <a:cubicBezTo>
                    <a:pt x="740" y="1172"/>
                    <a:pt x="712" y="1169"/>
                    <a:pt x="684" y="1165"/>
                  </a:cubicBezTo>
                  <a:cubicBezTo>
                    <a:pt x="552" y="1140"/>
                    <a:pt x="444" y="1071"/>
                    <a:pt x="385" y="970"/>
                  </a:cubicBezTo>
                  <a:cubicBezTo>
                    <a:pt x="327" y="874"/>
                    <a:pt x="316" y="745"/>
                    <a:pt x="358" y="617"/>
                  </a:cubicBezTo>
                  <a:cubicBezTo>
                    <a:pt x="399" y="492"/>
                    <a:pt x="483" y="391"/>
                    <a:pt x="590" y="349"/>
                  </a:cubicBezTo>
                  <a:cubicBezTo>
                    <a:pt x="663" y="319"/>
                    <a:pt x="729" y="301"/>
                    <a:pt x="785" y="301"/>
                  </a:cubicBezTo>
                  <a:close/>
                  <a:moveTo>
                    <a:pt x="784" y="1"/>
                  </a:moveTo>
                  <a:cubicBezTo>
                    <a:pt x="686" y="1"/>
                    <a:pt x="582" y="23"/>
                    <a:pt x="473" y="69"/>
                  </a:cubicBezTo>
                  <a:cubicBezTo>
                    <a:pt x="285" y="146"/>
                    <a:pt x="136" y="312"/>
                    <a:pt x="70" y="523"/>
                  </a:cubicBezTo>
                  <a:cubicBezTo>
                    <a:pt x="1" y="731"/>
                    <a:pt x="22" y="953"/>
                    <a:pt x="126" y="1127"/>
                  </a:cubicBezTo>
                  <a:cubicBezTo>
                    <a:pt x="230" y="1303"/>
                    <a:pt x="413" y="1424"/>
                    <a:pt x="631" y="1463"/>
                  </a:cubicBezTo>
                  <a:cubicBezTo>
                    <a:pt x="681" y="1469"/>
                    <a:pt x="725" y="1473"/>
                    <a:pt x="770" y="1473"/>
                  </a:cubicBezTo>
                  <a:cubicBezTo>
                    <a:pt x="940" y="1473"/>
                    <a:pt x="1100" y="1421"/>
                    <a:pt x="1225" y="1317"/>
                  </a:cubicBezTo>
                  <a:cubicBezTo>
                    <a:pt x="1508" y="1085"/>
                    <a:pt x="1550" y="631"/>
                    <a:pt x="1318" y="308"/>
                  </a:cubicBezTo>
                  <a:cubicBezTo>
                    <a:pt x="1170" y="103"/>
                    <a:pt x="991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4" name="Google Shape;1514;p35"/>
          <p:cNvSpPr/>
          <p:nvPr/>
        </p:nvSpPr>
        <p:spPr>
          <a:xfrm rot="607916" flipH="1">
            <a:off x="8669543" y="3118470"/>
            <a:ext cx="87265" cy="84112"/>
          </a:xfrm>
          <a:custGeom>
            <a:avLst/>
            <a:gdLst/>
            <a:ahLst/>
            <a:cxnLst/>
            <a:rect l="l" t="t" r="r" b="b"/>
            <a:pathLst>
              <a:path w="1849" h="1782" extrusionOk="0">
                <a:moveTo>
                  <a:pt x="928" y="333"/>
                </a:moveTo>
                <a:cubicBezTo>
                  <a:pt x="987" y="333"/>
                  <a:pt x="1049" y="344"/>
                  <a:pt x="1111" y="367"/>
                </a:cubicBezTo>
                <a:cubicBezTo>
                  <a:pt x="1266" y="430"/>
                  <a:pt x="1391" y="554"/>
                  <a:pt x="1429" y="697"/>
                </a:cubicBezTo>
                <a:cubicBezTo>
                  <a:pt x="1513" y="984"/>
                  <a:pt x="1304" y="1341"/>
                  <a:pt x="999" y="1445"/>
                </a:cubicBezTo>
                <a:cubicBezTo>
                  <a:pt x="937" y="1466"/>
                  <a:pt x="874" y="1477"/>
                  <a:pt x="814" y="1477"/>
                </a:cubicBezTo>
                <a:cubicBezTo>
                  <a:pt x="793" y="1477"/>
                  <a:pt x="773" y="1476"/>
                  <a:pt x="754" y="1473"/>
                </a:cubicBezTo>
                <a:cubicBezTo>
                  <a:pt x="514" y="1445"/>
                  <a:pt x="309" y="1199"/>
                  <a:pt x="306" y="935"/>
                </a:cubicBezTo>
                <a:cubicBezTo>
                  <a:pt x="306" y="742"/>
                  <a:pt x="407" y="540"/>
                  <a:pt x="566" y="398"/>
                </a:cubicBezTo>
                <a:cubicBezTo>
                  <a:pt x="589" y="410"/>
                  <a:pt x="614" y="416"/>
                  <a:pt x="638" y="416"/>
                </a:cubicBezTo>
                <a:cubicBezTo>
                  <a:pt x="666" y="416"/>
                  <a:pt x="693" y="408"/>
                  <a:pt x="719" y="391"/>
                </a:cubicBezTo>
                <a:cubicBezTo>
                  <a:pt x="779" y="352"/>
                  <a:pt x="851" y="333"/>
                  <a:pt x="928" y="333"/>
                </a:cubicBezTo>
                <a:close/>
                <a:moveTo>
                  <a:pt x="660" y="0"/>
                </a:moveTo>
                <a:cubicBezTo>
                  <a:pt x="637" y="0"/>
                  <a:pt x="613" y="6"/>
                  <a:pt x="591" y="17"/>
                </a:cubicBezTo>
                <a:cubicBezTo>
                  <a:pt x="230" y="204"/>
                  <a:pt x="1" y="568"/>
                  <a:pt x="5" y="939"/>
                </a:cubicBezTo>
                <a:cubicBezTo>
                  <a:pt x="8" y="1355"/>
                  <a:pt x="330" y="1729"/>
                  <a:pt x="719" y="1775"/>
                </a:cubicBezTo>
                <a:cubicBezTo>
                  <a:pt x="750" y="1778"/>
                  <a:pt x="778" y="1782"/>
                  <a:pt x="809" y="1782"/>
                </a:cubicBezTo>
                <a:cubicBezTo>
                  <a:pt x="903" y="1782"/>
                  <a:pt x="999" y="1764"/>
                  <a:pt x="1096" y="1729"/>
                </a:cubicBezTo>
                <a:cubicBezTo>
                  <a:pt x="1561" y="1574"/>
                  <a:pt x="1849" y="1060"/>
                  <a:pt x="1721" y="613"/>
                </a:cubicBezTo>
                <a:cubicBezTo>
                  <a:pt x="1655" y="377"/>
                  <a:pt x="1468" y="180"/>
                  <a:pt x="1218" y="86"/>
                </a:cubicBezTo>
                <a:cubicBezTo>
                  <a:pt x="1123" y="49"/>
                  <a:pt x="1025" y="30"/>
                  <a:pt x="930" y="30"/>
                </a:cubicBezTo>
                <a:cubicBezTo>
                  <a:pt x="875" y="30"/>
                  <a:pt x="822" y="36"/>
                  <a:pt x="770" y="48"/>
                </a:cubicBezTo>
                <a:cubicBezTo>
                  <a:pt x="742" y="17"/>
                  <a:pt x="702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5" name="Google Shape;1515;p35"/>
          <p:cNvGrpSpPr/>
          <p:nvPr/>
        </p:nvGrpSpPr>
        <p:grpSpPr>
          <a:xfrm flipH="1">
            <a:off x="1221491" y="4685172"/>
            <a:ext cx="172676" cy="201431"/>
            <a:chOff x="4697384" y="716972"/>
            <a:chExt cx="429114" cy="500575"/>
          </a:xfrm>
        </p:grpSpPr>
        <p:sp>
          <p:nvSpPr>
            <p:cNvPr id="1516" name="Google Shape;1516;p35"/>
            <p:cNvSpPr/>
            <p:nvPr/>
          </p:nvSpPr>
          <p:spPr>
            <a:xfrm>
              <a:off x="4697384" y="833749"/>
              <a:ext cx="429114" cy="352599"/>
            </a:xfrm>
            <a:custGeom>
              <a:avLst/>
              <a:gdLst/>
              <a:ahLst/>
              <a:cxnLst/>
              <a:rect l="l" t="t" r="r" b="b"/>
              <a:pathLst>
                <a:path w="2462" h="2023" extrusionOk="0">
                  <a:moveTo>
                    <a:pt x="169" y="1"/>
                  </a:moveTo>
                  <a:cubicBezTo>
                    <a:pt x="125" y="1"/>
                    <a:pt x="82" y="19"/>
                    <a:pt x="53" y="56"/>
                  </a:cubicBezTo>
                  <a:cubicBezTo>
                    <a:pt x="1" y="122"/>
                    <a:pt x="11" y="219"/>
                    <a:pt x="77" y="271"/>
                  </a:cubicBezTo>
                  <a:lnTo>
                    <a:pt x="2199" y="1990"/>
                  </a:lnTo>
                  <a:cubicBezTo>
                    <a:pt x="2226" y="2011"/>
                    <a:pt x="2258" y="2022"/>
                    <a:pt x="2292" y="2022"/>
                  </a:cubicBezTo>
                  <a:cubicBezTo>
                    <a:pt x="2337" y="2022"/>
                    <a:pt x="2378" y="2005"/>
                    <a:pt x="2410" y="1966"/>
                  </a:cubicBezTo>
                  <a:cubicBezTo>
                    <a:pt x="2462" y="1904"/>
                    <a:pt x="2452" y="1807"/>
                    <a:pt x="2389" y="1755"/>
                  </a:cubicBezTo>
                  <a:lnTo>
                    <a:pt x="268" y="35"/>
                  </a:lnTo>
                  <a:cubicBezTo>
                    <a:pt x="239" y="12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777211" y="797147"/>
              <a:ext cx="337784" cy="357130"/>
            </a:xfrm>
            <a:custGeom>
              <a:avLst/>
              <a:gdLst/>
              <a:ahLst/>
              <a:cxnLst/>
              <a:rect l="l" t="t" r="r" b="b"/>
              <a:pathLst>
                <a:path w="1938" h="2049" extrusionOk="0">
                  <a:moveTo>
                    <a:pt x="1764" y="1"/>
                  </a:moveTo>
                  <a:cubicBezTo>
                    <a:pt x="1720" y="1"/>
                    <a:pt x="1677" y="20"/>
                    <a:pt x="1647" y="58"/>
                  </a:cubicBezTo>
                  <a:cubicBezTo>
                    <a:pt x="1165" y="672"/>
                    <a:pt x="635" y="1250"/>
                    <a:pt x="66" y="1784"/>
                  </a:cubicBezTo>
                  <a:cubicBezTo>
                    <a:pt x="3" y="1844"/>
                    <a:pt x="0" y="1937"/>
                    <a:pt x="59" y="1999"/>
                  </a:cubicBezTo>
                  <a:cubicBezTo>
                    <a:pt x="87" y="2031"/>
                    <a:pt x="128" y="2048"/>
                    <a:pt x="170" y="2048"/>
                  </a:cubicBezTo>
                  <a:cubicBezTo>
                    <a:pt x="205" y="2048"/>
                    <a:pt x="243" y="2034"/>
                    <a:pt x="274" y="2007"/>
                  </a:cubicBezTo>
                  <a:cubicBezTo>
                    <a:pt x="853" y="1462"/>
                    <a:pt x="1394" y="869"/>
                    <a:pt x="1886" y="245"/>
                  </a:cubicBezTo>
                  <a:cubicBezTo>
                    <a:pt x="1938" y="179"/>
                    <a:pt x="1925" y="85"/>
                    <a:pt x="1858" y="34"/>
                  </a:cubicBezTo>
                  <a:cubicBezTo>
                    <a:pt x="1830" y="11"/>
                    <a:pt x="1797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872028" y="716972"/>
              <a:ext cx="104054" cy="500575"/>
            </a:xfrm>
            <a:custGeom>
              <a:avLst/>
              <a:gdLst/>
              <a:ahLst/>
              <a:cxnLst/>
              <a:rect l="l" t="t" r="r" b="b"/>
              <a:pathLst>
                <a:path w="597" h="2872" extrusionOk="0">
                  <a:moveTo>
                    <a:pt x="156" y="1"/>
                  </a:moveTo>
                  <a:cubicBezTo>
                    <a:pt x="151" y="1"/>
                    <a:pt x="147" y="1"/>
                    <a:pt x="143" y="1"/>
                  </a:cubicBezTo>
                  <a:cubicBezTo>
                    <a:pt x="59" y="12"/>
                    <a:pt x="0" y="84"/>
                    <a:pt x="8" y="168"/>
                  </a:cubicBezTo>
                  <a:lnTo>
                    <a:pt x="285" y="2737"/>
                  </a:lnTo>
                  <a:cubicBezTo>
                    <a:pt x="295" y="2817"/>
                    <a:pt x="361" y="2872"/>
                    <a:pt x="437" y="2872"/>
                  </a:cubicBezTo>
                  <a:lnTo>
                    <a:pt x="455" y="2872"/>
                  </a:lnTo>
                  <a:cubicBezTo>
                    <a:pt x="538" y="2862"/>
                    <a:pt x="597" y="2789"/>
                    <a:pt x="586" y="2705"/>
                  </a:cubicBezTo>
                  <a:lnTo>
                    <a:pt x="309" y="137"/>
                  </a:lnTo>
                  <a:cubicBezTo>
                    <a:pt x="303" y="58"/>
                    <a:pt x="236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9" name="Google Shape;1519;p35"/>
          <p:cNvGrpSpPr/>
          <p:nvPr/>
        </p:nvGrpSpPr>
        <p:grpSpPr>
          <a:xfrm rot="-6576024" flipH="1">
            <a:off x="498443" y="163413"/>
            <a:ext cx="253846" cy="217336"/>
            <a:chOff x="5104850" y="782400"/>
            <a:chExt cx="119700" cy="102475"/>
          </a:xfrm>
        </p:grpSpPr>
        <p:sp>
          <p:nvSpPr>
            <p:cNvPr id="1520" name="Google Shape;1520;p35"/>
            <p:cNvSpPr/>
            <p:nvPr/>
          </p:nvSpPr>
          <p:spPr>
            <a:xfrm>
              <a:off x="5142725" y="805700"/>
              <a:ext cx="81825" cy="79175"/>
            </a:xfrm>
            <a:custGeom>
              <a:avLst/>
              <a:gdLst/>
              <a:ahLst/>
              <a:cxnLst/>
              <a:rect l="l" t="t" r="r" b="b"/>
              <a:pathLst>
                <a:path w="3273" h="3167" extrusionOk="0">
                  <a:moveTo>
                    <a:pt x="1650" y="363"/>
                  </a:moveTo>
                  <a:cubicBezTo>
                    <a:pt x="1783" y="363"/>
                    <a:pt x="1920" y="389"/>
                    <a:pt x="2056" y="442"/>
                  </a:cubicBezTo>
                  <a:cubicBezTo>
                    <a:pt x="2403" y="573"/>
                    <a:pt x="2674" y="853"/>
                    <a:pt x="2764" y="1170"/>
                  </a:cubicBezTo>
                  <a:cubicBezTo>
                    <a:pt x="2940" y="1807"/>
                    <a:pt x="2511" y="2563"/>
                    <a:pt x="1838" y="2792"/>
                  </a:cubicBezTo>
                  <a:cubicBezTo>
                    <a:pt x="1696" y="2840"/>
                    <a:pt x="1552" y="2864"/>
                    <a:pt x="1417" y="2864"/>
                  </a:cubicBezTo>
                  <a:cubicBezTo>
                    <a:pt x="1377" y="2864"/>
                    <a:pt x="1339" y="2862"/>
                    <a:pt x="1301" y="2858"/>
                  </a:cubicBezTo>
                  <a:cubicBezTo>
                    <a:pt x="767" y="2795"/>
                    <a:pt x="316" y="2255"/>
                    <a:pt x="309" y="1675"/>
                  </a:cubicBezTo>
                  <a:cubicBezTo>
                    <a:pt x="306" y="1218"/>
                    <a:pt x="559" y="749"/>
                    <a:pt x="957" y="445"/>
                  </a:cubicBezTo>
                  <a:cubicBezTo>
                    <a:pt x="957" y="448"/>
                    <a:pt x="961" y="448"/>
                    <a:pt x="961" y="452"/>
                  </a:cubicBezTo>
                  <a:cubicBezTo>
                    <a:pt x="989" y="496"/>
                    <a:pt x="1038" y="520"/>
                    <a:pt x="1089" y="520"/>
                  </a:cubicBezTo>
                  <a:cubicBezTo>
                    <a:pt x="1117" y="520"/>
                    <a:pt x="1146" y="513"/>
                    <a:pt x="1172" y="496"/>
                  </a:cubicBezTo>
                  <a:cubicBezTo>
                    <a:pt x="1312" y="408"/>
                    <a:pt x="1477" y="363"/>
                    <a:pt x="1650" y="363"/>
                  </a:cubicBezTo>
                  <a:close/>
                  <a:moveTo>
                    <a:pt x="1134" y="1"/>
                  </a:moveTo>
                  <a:cubicBezTo>
                    <a:pt x="1111" y="1"/>
                    <a:pt x="1087" y="6"/>
                    <a:pt x="1065" y="18"/>
                  </a:cubicBezTo>
                  <a:cubicBezTo>
                    <a:pt x="427" y="354"/>
                    <a:pt x="0" y="1020"/>
                    <a:pt x="7" y="1679"/>
                  </a:cubicBezTo>
                  <a:cubicBezTo>
                    <a:pt x="11" y="2413"/>
                    <a:pt x="576" y="3079"/>
                    <a:pt x="1266" y="3159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8" y="3166"/>
                    <a:pt x="1762" y="3138"/>
                    <a:pt x="1935" y="3079"/>
                  </a:cubicBezTo>
                  <a:cubicBezTo>
                    <a:pt x="2749" y="2802"/>
                    <a:pt x="3273" y="1869"/>
                    <a:pt x="3055" y="1090"/>
                  </a:cubicBezTo>
                  <a:cubicBezTo>
                    <a:pt x="2937" y="674"/>
                    <a:pt x="2604" y="327"/>
                    <a:pt x="2164" y="157"/>
                  </a:cubicBezTo>
                  <a:cubicBezTo>
                    <a:pt x="1993" y="92"/>
                    <a:pt x="1819" y="59"/>
                    <a:pt x="1651" y="59"/>
                  </a:cubicBezTo>
                  <a:cubicBezTo>
                    <a:pt x="1523" y="59"/>
                    <a:pt x="1398" y="78"/>
                    <a:pt x="1280" y="115"/>
                  </a:cubicBezTo>
                  <a:cubicBezTo>
                    <a:pt x="1280" y="105"/>
                    <a:pt x="1273" y="91"/>
                    <a:pt x="1269" y="80"/>
                  </a:cubicBezTo>
                  <a:cubicBezTo>
                    <a:pt x="1240" y="30"/>
                    <a:pt x="1188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5104850" y="782400"/>
              <a:ext cx="81850" cy="79150"/>
            </a:xfrm>
            <a:custGeom>
              <a:avLst/>
              <a:gdLst/>
              <a:ahLst/>
              <a:cxnLst/>
              <a:rect l="l" t="t" r="r" b="b"/>
              <a:pathLst>
                <a:path w="3274" h="3166" extrusionOk="0">
                  <a:moveTo>
                    <a:pt x="1650" y="362"/>
                  </a:moveTo>
                  <a:cubicBezTo>
                    <a:pt x="1783" y="362"/>
                    <a:pt x="1920" y="388"/>
                    <a:pt x="2056" y="441"/>
                  </a:cubicBezTo>
                  <a:cubicBezTo>
                    <a:pt x="2403" y="572"/>
                    <a:pt x="2674" y="854"/>
                    <a:pt x="2763" y="1169"/>
                  </a:cubicBezTo>
                  <a:cubicBezTo>
                    <a:pt x="2941" y="1806"/>
                    <a:pt x="2507" y="2562"/>
                    <a:pt x="1838" y="2791"/>
                  </a:cubicBezTo>
                  <a:cubicBezTo>
                    <a:pt x="1696" y="2840"/>
                    <a:pt x="1552" y="2863"/>
                    <a:pt x="1417" y="2863"/>
                  </a:cubicBezTo>
                  <a:cubicBezTo>
                    <a:pt x="1377" y="2863"/>
                    <a:pt x="1338" y="2861"/>
                    <a:pt x="1301" y="2857"/>
                  </a:cubicBezTo>
                  <a:cubicBezTo>
                    <a:pt x="767" y="2795"/>
                    <a:pt x="312" y="2254"/>
                    <a:pt x="309" y="1675"/>
                  </a:cubicBezTo>
                  <a:cubicBezTo>
                    <a:pt x="306" y="1217"/>
                    <a:pt x="559" y="750"/>
                    <a:pt x="957" y="444"/>
                  </a:cubicBezTo>
                  <a:cubicBezTo>
                    <a:pt x="957" y="447"/>
                    <a:pt x="961" y="447"/>
                    <a:pt x="961" y="451"/>
                  </a:cubicBezTo>
                  <a:cubicBezTo>
                    <a:pt x="990" y="495"/>
                    <a:pt x="1038" y="520"/>
                    <a:pt x="1088" y="520"/>
                  </a:cubicBezTo>
                  <a:cubicBezTo>
                    <a:pt x="1116" y="520"/>
                    <a:pt x="1144" y="512"/>
                    <a:pt x="1169" y="496"/>
                  </a:cubicBezTo>
                  <a:cubicBezTo>
                    <a:pt x="1310" y="407"/>
                    <a:pt x="1476" y="362"/>
                    <a:pt x="1650" y="362"/>
                  </a:cubicBezTo>
                  <a:close/>
                  <a:moveTo>
                    <a:pt x="1133" y="1"/>
                  </a:moveTo>
                  <a:cubicBezTo>
                    <a:pt x="1109" y="1"/>
                    <a:pt x="1084" y="6"/>
                    <a:pt x="1061" y="17"/>
                  </a:cubicBezTo>
                  <a:cubicBezTo>
                    <a:pt x="427" y="354"/>
                    <a:pt x="0" y="1020"/>
                    <a:pt x="8" y="1678"/>
                  </a:cubicBezTo>
                  <a:cubicBezTo>
                    <a:pt x="11" y="2414"/>
                    <a:pt x="576" y="3079"/>
                    <a:pt x="1266" y="3158"/>
                  </a:cubicBezTo>
                  <a:cubicBezTo>
                    <a:pt x="1318" y="3162"/>
                    <a:pt x="1370" y="3166"/>
                    <a:pt x="1422" y="3166"/>
                  </a:cubicBezTo>
                  <a:cubicBezTo>
                    <a:pt x="1589" y="3166"/>
                    <a:pt x="1762" y="3137"/>
                    <a:pt x="1935" y="3079"/>
                  </a:cubicBezTo>
                  <a:cubicBezTo>
                    <a:pt x="2749" y="2801"/>
                    <a:pt x="3274" y="1873"/>
                    <a:pt x="3055" y="1089"/>
                  </a:cubicBezTo>
                  <a:cubicBezTo>
                    <a:pt x="2937" y="673"/>
                    <a:pt x="2604" y="326"/>
                    <a:pt x="2164" y="156"/>
                  </a:cubicBezTo>
                  <a:cubicBezTo>
                    <a:pt x="1992" y="91"/>
                    <a:pt x="1818" y="59"/>
                    <a:pt x="1650" y="59"/>
                  </a:cubicBezTo>
                  <a:cubicBezTo>
                    <a:pt x="1522" y="59"/>
                    <a:pt x="1398" y="77"/>
                    <a:pt x="1280" y="115"/>
                  </a:cubicBezTo>
                  <a:cubicBezTo>
                    <a:pt x="1277" y="105"/>
                    <a:pt x="1273" y="91"/>
                    <a:pt x="1266" y="80"/>
                  </a:cubicBezTo>
                  <a:cubicBezTo>
                    <a:pt x="1239" y="29"/>
                    <a:pt x="118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2" name="Google Shape;1522;p35"/>
          <p:cNvSpPr/>
          <p:nvPr/>
        </p:nvSpPr>
        <p:spPr>
          <a:xfrm flipH="1">
            <a:off x="8883297" y="3761388"/>
            <a:ext cx="150877" cy="149589"/>
          </a:xfrm>
          <a:custGeom>
            <a:avLst/>
            <a:gdLst/>
            <a:ahLst/>
            <a:cxnLst/>
            <a:rect l="l" t="t" r="r" b="b"/>
            <a:pathLst>
              <a:path w="2993" h="2967" extrusionOk="0">
                <a:moveTo>
                  <a:pt x="1297" y="328"/>
                </a:moveTo>
                <a:cubicBezTo>
                  <a:pt x="1748" y="619"/>
                  <a:pt x="2188" y="938"/>
                  <a:pt x="2604" y="1278"/>
                </a:cubicBezTo>
                <a:cubicBezTo>
                  <a:pt x="2684" y="1344"/>
                  <a:pt x="2687" y="1365"/>
                  <a:pt x="2687" y="1368"/>
                </a:cubicBezTo>
                <a:cubicBezTo>
                  <a:pt x="2687" y="1386"/>
                  <a:pt x="2646" y="1434"/>
                  <a:pt x="2632" y="1448"/>
                </a:cubicBezTo>
                <a:lnTo>
                  <a:pt x="1668" y="2595"/>
                </a:lnTo>
                <a:cubicBezTo>
                  <a:pt x="1245" y="2197"/>
                  <a:pt x="760" y="1770"/>
                  <a:pt x="375" y="1451"/>
                </a:cubicBezTo>
                <a:lnTo>
                  <a:pt x="1131" y="595"/>
                </a:lnTo>
                <a:cubicBezTo>
                  <a:pt x="1186" y="533"/>
                  <a:pt x="1218" y="470"/>
                  <a:pt x="1245" y="415"/>
                </a:cubicBezTo>
                <a:cubicBezTo>
                  <a:pt x="1260" y="384"/>
                  <a:pt x="1273" y="359"/>
                  <a:pt x="1297" y="328"/>
                </a:cubicBezTo>
                <a:close/>
                <a:moveTo>
                  <a:pt x="1275" y="0"/>
                </a:moveTo>
                <a:cubicBezTo>
                  <a:pt x="1267" y="0"/>
                  <a:pt x="1258" y="1"/>
                  <a:pt x="1249" y="2"/>
                </a:cubicBezTo>
                <a:cubicBezTo>
                  <a:pt x="1159" y="16"/>
                  <a:pt x="1106" y="78"/>
                  <a:pt x="1082" y="109"/>
                </a:cubicBezTo>
                <a:cubicBezTo>
                  <a:pt x="1027" y="172"/>
                  <a:pt x="999" y="231"/>
                  <a:pt x="975" y="283"/>
                </a:cubicBezTo>
                <a:cubicBezTo>
                  <a:pt x="951" y="325"/>
                  <a:pt x="933" y="363"/>
                  <a:pt x="902" y="394"/>
                </a:cubicBezTo>
                <a:lnTo>
                  <a:pt x="42" y="1368"/>
                </a:lnTo>
                <a:cubicBezTo>
                  <a:pt x="15" y="1399"/>
                  <a:pt x="1" y="1440"/>
                  <a:pt x="4" y="1482"/>
                </a:cubicBezTo>
                <a:cubicBezTo>
                  <a:pt x="7" y="1524"/>
                  <a:pt x="28" y="1562"/>
                  <a:pt x="63" y="1586"/>
                </a:cubicBezTo>
                <a:cubicBezTo>
                  <a:pt x="493" y="1936"/>
                  <a:pt x="1089" y="2460"/>
                  <a:pt x="1578" y="2925"/>
                </a:cubicBezTo>
                <a:cubicBezTo>
                  <a:pt x="1606" y="2952"/>
                  <a:pt x="1644" y="2966"/>
                  <a:pt x="1682" y="2966"/>
                </a:cubicBezTo>
                <a:lnTo>
                  <a:pt x="1689" y="2966"/>
                </a:lnTo>
                <a:cubicBezTo>
                  <a:pt x="1730" y="2963"/>
                  <a:pt x="1772" y="2946"/>
                  <a:pt x="1796" y="2914"/>
                </a:cubicBezTo>
                <a:lnTo>
                  <a:pt x="2865" y="1642"/>
                </a:lnTo>
                <a:cubicBezTo>
                  <a:pt x="2913" y="1590"/>
                  <a:pt x="2989" y="1496"/>
                  <a:pt x="2989" y="1375"/>
                </a:cubicBezTo>
                <a:cubicBezTo>
                  <a:pt x="2993" y="1205"/>
                  <a:pt x="2857" y="1094"/>
                  <a:pt x="2795" y="1042"/>
                </a:cubicBezTo>
                <a:cubicBezTo>
                  <a:pt x="2362" y="688"/>
                  <a:pt x="1904" y="359"/>
                  <a:pt x="1433" y="54"/>
                </a:cubicBezTo>
                <a:cubicBezTo>
                  <a:pt x="1404" y="36"/>
                  <a:pt x="1349" y="0"/>
                  <a:pt x="12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35"/>
          <p:cNvSpPr/>
          <p:nvPr/>
        </p:nvSpPr>
        <p:spPr>
          <a:xfrm>
            <a:off x="7261700" y="1483904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35"/>
          <p:cNvSpPr/>
          <p:nvPr/>
        </p:nvSpPr>
        <p:spPr>
          <a:xfrm rot="-607872">
            <a:off x="7982684" y="226422"/>
            <a:ext cx="135120" cy="126222"/>
          </a:xfrm>
          <a:custGeom>
            <a:avLst/>
            <a:gdLst/>
            <a:ahLst/>
            <a:cxnLst/>
            <a:rect l="l" t="t" r="r" b="b"/>
            <a:pathLst>
              <a:path w="3022" h="2823" extrusionOk="0">
                <a:moveTo>
                  <a:pt x="1412" y="0"/>
                </a:moveTo>
                <a:cubicBezTo>
                  <a:pt x="1266" y="0"/>
                  <a:pt x="1121" y="24"/>
                  <a:pt x="983" y="74"/>
                </a:cubicBezTo>
                <a:lnTo>
                  <a:pt x="636" y="67"/>
                </a:lnTo>
                <a:cubicBezTo>
                  <a:pt x="341" y="428"/>
                  <a:pt x="85" y="848"/>
                  <a:pt x="53" y="1312"/>
                </a:cubicBezTo>
                <a:cubicBezTo>
                  <a:pt x="0" y="2090"/>
                  <a:pt x="710" y="2823"/>
                  <a:pt x="1480" y="2823"/>
                </a:cubicBezTo>
                <a:cubicBezTo>
                  <a:pt x="1509" y="2823"/>
                  <a:pt x="1539" y="2822"/>
                  <a:pt x="1568" y="2820"/>
                </a:cubicBezTo>
                <a:cubicBezTo>
                  <a:pt x="2373" y="2761"/>
                  <a:pt x="3021" y="1898"/>
                  <a:pt x="2851" y="1111"/>
                </a:cubicBezTo>
                <a:cubicBezTo>
                  <a:pt x="2713" y="465"/>
                  <a:pt x="2058" y="0"/>
                  <a:pt x="1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35"/>
          <p:cNvSpPr/>
          <p:nvPr/>
        </p:nvSpPr>
        <p:spPr>
          <a:xfrm>
            <a:off x="4668375" y="4449542"/>
            <a:ext cx="155227" cy="154998"/>
          </a:xfrm>
          <a:custGeom>
            <a:avLst/>
            <a:gdLst/>
            <a:ahLst/>
            <a:cxnLst/>
            <a:rect l="l" t="t" r="r" b="b"/>
            <a:pathLst>
              <a:path w="4747" h="4740" extrusionOk="0">
                <a:moveTo>
                  <a:pt x="2140" y="0"/>
                </a:moveTo>
                <a:cubicBezTo>
                  <a:pt x="2138" y="0"/>
                  <a:pt x="2135" y="0"/>
                  <a:pt x="2133" y="1"/>
                </a:cubicBezTo>
                <a:cubicBezTo>
                  <a:pt x="2080" y="1"/>
                  <a:pt x="2039" y="42"/>
                  <a:pt x="2000" y="80"/>
                </a:cubicBezTo>
                <a:cubicBezTo>
                  <a:pt x="1838" y="243"/>
                  <a:pt x="1807" y="410"/>
                  <a:pt x="1644" y="570"/>
                </a:cubicBezTo>
                <a:cubicBezTo>
                  <a:pt x="1096" y="1100"/>
                  <a:pt x="549" y="1634"/>
                  <a:pt x="0" y="2164"/>
                </a:cubicBezTo>
                <a:cubicBezTo>
                  <a:pt x="781" y="2903"/>
                  <a:pt x="1783" y="3943"/>
                  <a:pt x="2504" y="4740"/>
                </a:cubicBezTo>
                <a:cubicBezTo>
                  <a:pt x="3186" y="4043"/>
                  <a:pt x="3869" y="3346"/>
                  <a:pt x="4552" y="2650"/>
                </a:cubicBezTo>
                <a:cubicBezTo>
                  <a:pt x="4636" y="2563"/>
                  <a:pt x="4722" y="2469"/>
                  <a:pt x="4733" y="2351"/>
                </a:cubicBezTo>
                <a:cubicBezTo>
                  <a:pt x="4746" y="2199"/>
                  <a:pt x="4629" y="2067"/>
                  <a:pt x="4514" y="1960"/>
                </a:cubicBezTo>
                <a:cubicBezTo>
                  <a:pt x="3803" y="1287"/>
                  <a:pt x="3055" y="653"/>
                  <a:pt x="2271" y="60"/>
                </a:cubicBezTo>
                <a:cubicBezTo>
                  <a:pt x="2235" y="30"/>
                  <a:pt x="2189" y="0"/>
                  <a:pt x="2140" y="0"/>
                </a:cubicBezTo>
                <a:close/>
              </a:path>
            </a:pathLst>
          </a:custGeom>
          <a:solidFill>
            <a:srgbClr val="42C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35"/>
          <p:cNvGrpSpPr/>
          <p:nvPr/>
        </p:nvGrpSpPr>
        <p:grpSpPr>
          <a:xfrm rot="-607872">
            <a:off x="342688" y="2086399"/>
            <a:ext cx="1003744" cy="1585538"/>
            <a:chOff x="3362500" y="503813"/>
            <a:chExt cx="561225" cy="886525"/>
          </a:xfrm>
        </p:grpSpPr>
        <p:sp>
          <p:nvSpPr>
            <p:cNvPr id="1527" name="Google Shape;1527;p35"/>
            <p:cNvSpPr/>
            <p:nvPr/>
          </p:nvSpPr>
          <p:spPr>
            <a:xfrm>
              <a:off x="3848200" y="503813"/>
              <a:ext cx="75525" cy="70625"/>
            </a:xfrm>
            <a:custGeom>
              <a:avLst/>
              <a:gdLst/>
              <a:ahLst/>
              <a:cxnLst/>
              <a:rect l="l" t="t" r="r" b="b"/>
              <a:pathLst>
                <a:path w="3021" h="2825" extrusionOk="0">
                  <a:moveTo>
                    <a:pt x="1412" y="1"/>
                  </a:moveTo>
                  <a:cubicBezTo>
                    <a:pt x="1265" y="1"/>
                    <a:pt x="1119" y="25"/>
                    <a:pt x="979" y="76"/>
                  </a:cubicBezTo>
                  <a:lnTo>
                    <a:pt x="636" y="69"/>
                  </a:lnTo>
                  <a:cubicBezTo>
                    <a:pt x="341" y="429"/>
                    <a:pt x="81" y="850"/>
                    <a:pt x="53" y="1314"/>
                  </a:cubicBezTo>
                  <a:cubicBezTo>
                    <a:pt x="0" y="2090"/>
                    <a:pt x="712" y="2824"/>
                    <a:pt x="1485" y="2824"/>
                  </a:cubicBezTo>
                  <a:cubicBezTo>
                    <a:pt x="1512" y="2824"/>
                    <a:pt x="1540" y="2823"/>
                    <a:pt x="1568" y="2821"/>
                  </a:cubicBezTo>
                  <a:cubicBezTo>
                    <a:pt x="2373" y="2763"/>
                    <a:pt x="3021" y="1900"/>
                    <a:pt x="2851" y="1109"/>
                  </a:cubicBezTo>
                  <a:cubicBezTo>
                    <a:pt x="2713" y="467"/>
                    <a:pt x="2060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3362500" y="1319763"/>
              <a:ext cx="75550" cy="70575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9" name="Google Shape;1529;p35"/>
          <p:cNvSpPr txBox="1">
            <a:spLocks noGrp="1"/>
          </p:cNvSpPr>
          <p:nvPr>
            <p:ph type="body" idx="1"/>
          </p:nvPr>
        </p:nvSpPr>
        <p:spPr>
          <a:xfrm>
            <a:off x="720000" y="1205500"/>
            <a:ext cx="77040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2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30" name="Google Shape;1530;p35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7"/>
          <p:cNvGrpSpPr/>
          <p:nvPr/>
        </p:nvGrpSpPr>
        <p:grpSpPr>
          <a:xfrm flipH="1">
            <a:off x="410787" y="-4278075"/>
            <a:ext cx="8322475" cy="13766050"/>
            <a:chOff x="410788" y="-4278075"/>
            <a:chExt cx="8322475" cy="13766050"/>
          </a:xfrm>
        </p:grpSpPr>
        <p:cxnSp>
          <p:nvCxnSpPr>
            <p:cNvPr id="1534" name="Google Shape;1534;p37"/>
            <p:cNvCxnSpPr/>
            <p:nvPr/>
          </p:nvCxnSpPr>
          <p:spPr>
            <a:xfrm>
              <a:off x="4107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5" name="Google Shape;1535;p37"/>
            <p:cNvCxnSpPr/>
            <p:nvPr/>
          </p:nvCxnSpPr>
          <p:spPr>
            <a:xfrm>
              <a:off x="8488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6" name="Google Shape;1536;p37"/>
            <p:cNvCxnSpPr/>
            <p:nvPr/>
          </p:nvCxnSpPr>
          <p:spPr>
            <a:xfrm>
              <a:off x="12868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7" name="Google Shape;1537;p37"/>
            <p:cNvCxnSpPr/>
            <p:nvPr/>
          </p:nvCxnSpPr>
          <p:spPr>
            <a:xfrm>
              <a:off x="17248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8" name="Google Shape;1538;p37"/>
            <p:cNvCxnSpPr/>
            <p:nvPr/>
          </p:nvCxnSpPr>
          <p:spPr>
            <a:xfrm>
              <a:off x="21628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37"/>
            <p:cNvCxnSpPr/>
            <p:nvPr/>
          </p:nvCxnSpPr>
          <p:spPr>
            <a:xfrm>
              <a:off x="26009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0" name="Google Shape;1540;p37"/>
            <p:cNvCxnSpPr/>
            <p:nvPr/>
          </p:nvCxnSpPr>
          <p:spPr>
            <a:xfrm>
              <a:off x="30389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1" name="Google Shape;1541;p37"/>
            <p:cNvCxnSpPr/>
            <p:nvPr/>
          </p:nvCxnSpPr>
          <p:spPr>
            <a:xfrm>
              <a:off x="34769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2" name="Google Shape;1542;p37"/>
            <p:cNvCxnSpPr/>
            <p:nvPr/>
          </p:nvCxnSpPr>
          <p:spPr>
            <a:xfrm>
              <a:off x="39149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3" name="Google Shape;1543;p37"/>
            <p:cNvCxnSpPr/>
            <p:nvPr/>
          </p:nvCxnSpPr>
          <p:spPr>
            <a:xfrm>
              <a:off x="43530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4" name="Google Shape;1544;p37"/>
            <p:cNvCxnSpPr/>
            <p:nvPr/>
          </p:nvCxnSpPr>
          <p:spPr>
            <a:xfrm>
              <a:off x="47910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5" name="Google Shape;1545;p37"/>
            <p:cNvCxnSpPr/>
            <p:nvPr/>
          </p:nvCxnSpPr>
          <p:spPr>
            <a:xfrm>
              <a:off x="52290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6" name="Google Shape;1546;p37"/>
            <p:cNvCxnSpPr/>
            <p:nvPr/>
          </p:nvCxnSpPr>
          <p:spPr>
            <a:xfrm>
              <a:off x="56670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37"/>
            <p:cNvCxnSpPr/>
            <p:nvPr/>
          </p:nvCxnSpPr>
          <p:spPr>
            <a:xfrm>
              <a:off x="61051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8" name="Google Shape;1548;p37"/>
            <p:cNvCxnSpPr/>
            <p:nvPr/>
          </p:nvCxnSpPr>
          <p:spPr>
            <a:xfrm>
              <a:off x="65431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9" name="Google Shape;1549;p37"/>
            <p:cNvCxnSpPr/>
            <p:nvPr/>
          </p:nvCxnSpPr>
          <p:spPr>
            <a:xfrm>
              <a:off x="69811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0" name="Google Shape;1550;p37"/>
            <p:cNvCxnSpPr/>
            <p:nvPr/>
          </p:nvCxnSpPr>
          <p:spPr>
            <a:xfrm>
              <a:off x="741918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1" name="Google Shape;1551;p37"/>
            <p:cNvCxnSpPr/>
            <p:nvPr/>
          </p:nvCxnSpPr>
          <p:spPr>
            <a:xfrm>
              <a:off x="785721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2" name="Google Shape;1552;p37"/>
            <p:cNvCxnSpPr/>
            <p:nvPr/>
          </p:nvCxnSpPr>
          <p:spPr>
            <a:xfrm>
              <a:off x="8295238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3" name="Google Shape;1553;p37"/>
            <p:cNvCxnSpPr/>
            <p:nvPr/>
          </p:nvCxnSpPr>
          <p:spPr>
            <a:xfrm>
              <a:off x="8733263" y="-136050"/>
              <a:ext cx="0" cy="541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4" name="Google Shape;1554;p37"/>
            <p:cNvCxnSpPr/>
            <p:nvPr/>
          </p:nvCxnSpPr>
          <p:spPr>
            <a:xfrm>
              <a:off x="4572025" y="-42780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5" name="Google Shape;1555;p37"/>
            <p:cNvCxnSpPr/>
            <p:nvPr/>
          </p:nvCxnSpPr>
          <p:spPr>
            <a:xfrm>
              <a:off x="4572025" y="-38400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6" name="Google Shape;1556;p37"/>
            <p:cNvCxnSpPr/>
            <p:nvPr/>
          </p:nvCxnSpPr>
          <p:spPr>
            <a:xfrm>
              <a:off x="4572025" y="-34020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37"/>
            <p:cNvCxnSpPr/>
            <p:nvPr/>
          </p:nvCxnSpPr>
          <p:spPr>
            <a:xfrm>
              <a:off x="4572025" y="-29640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8" name="Google Shape;1558;p37"/>
            <p:cNvCxnSpPr/>
            <p:nvPr/>
          </p:nvCxnSpPr>
          <p:spPr>
            <a:xfrm>
              <a:off x="4572025" y="-25259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9" name="Google Shape;1559;p37"/>
            <p:cNvCxnSpPr/>
            <p:nvPr/>
          </p:nvCxnSpPr>
          <p:spPr>
            <a:xfrm>
              <a:off x="4572025" y="-20879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0" name="Google Shape;1560;p37"/>
            <p:cNvCxnSpPr/>
            <p:nvPr/>
          </p:nvCxnSpPr>
          <p:spPr>
            <a:xfrm>
              <a:off x="4572025" y="-164992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1" name="Google Shape;1561;p37"/>
            <p:cNvCxnSpPr/>
            <p:nvPr/>
          </p:nvCxnSpPr>
          <p:spPr>
            <a:xfrm>
              <a:off x="4572025" y="-121190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2" name="Google Shape;1562;p37"/>
            <p:cNvCxnSpPr/>
            <p:nvPr/>
          </p:nvCxnSpPr>
          <p:spPr>
            <a:xfrm>
              <a:off x="4572025" y="-7738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3" name="Google Shape;1563;p37"/>
            <p:cNvCxnSpPr/>
            <p:nvPr/>
          </p:nvCxnSpPr>
          <p:spPr>
            <a:xfrm>
              <a:off x="4572025" y="-335850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4" name="Google Shape;1564;p37"/>
            <p:cNvCxnSpPr/>
            <p:nvPr/>
          </p:nvCxnSpPr>
          <p:spPr>
            <a:xfrm>
              <a:off x="4572025" y="102175"/>
              <a:ext cx="0" cy="938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65" name="Google Shape;1565;p37"/>
          <p:cNvSpPr/>
          <p:nvPr/>
        </p:nvSpPr>
        <p:spPr>
          <a:xfrm flipH="1">
            <a:off x="5140499" y="0"/>
            <a:ext cx="4001163" cy="1402783"/>
          </a:xfrm>
          <a:custGeom>
            <a:avLst/>
            <a:gdLst/>
            <a:ahLst/>
            <a:cxnLst/>
            <a:rect l="l" t="t" r="r" b="b"/>
            <a:pathLst>
              <a:path w="77209" h="27069" extrusionOk="0">
                <a:moveTo>
                  <a:pt x="0" y="0"/>
                </a:moveTo>
                <a:lnTo>
                  <a:pt x="0" y="23349"/>
                </a:lnTo>
                <a:cubicBezTo>
                  <a:pt x="3328" y="25602"/>
                  <a:pt x="7378" y="26895"/>
                  <a:pt x="11410" y="27052"/>
                </a:cubicBezTo>
                <a:cubicBezTo>
                  <a:pt x="11714" y="27063"/>
                  <a:pt x="12019" y="27069"/>
                  <a:pt x="12323" y="27069"/>
                </a:cubicBezTo>
                <a:cubicBezTo>
                  <a:pt x="19090" y="27069"/>
                  <a:pt x="25684" y="24270"/>
                  <a:pt x="31135" y="20225"/>
                </a:cubicBezTo>
                <a:cubicBezTo>
                  <a:pt x="35476" y="17008"/>
                  <a:pt x="39438" y="12886"/>
                  <a:pt x="44670" y="11538"/>
                </a:cubicBezTo>
                <a:cubicBezTo>
                  <a:pt x="46703" y="11015"/>
                  <a:pt x="48809" y="10949"/>
                  <a:pt x="50918" y="10949"/>
                </a:cubicBezTo>
                <a:cubicBezTo>
                  <a:pt x="51629" y="10949"/>
                  <a:pt x="52340" y="10956"/>
                  <a:pt x="53048" y="10956"/>
                </a:cubicBezTo>
                <a:cubicBezTo>
                  <a:pt x="53176" y="10956"/>
                  <a:pt x="53305" y="10956"/>
                  <a:pt x="53433" y="10955"/>
                </a:cubicBezTo>
                <a:cubicBezTo>
                  <a:pt x="59112" y="10931"/>
                  <a:pt x="64946" y="10165"/>
                  <a:pt x="69897" y="7384"/>
                </a:cubicBezTo>
                <a:cubicBezTo>
                  <a:pt x="72941" y="5672"/>
                  <a:pt x="75596" y="3072"/>
                  <a:pt x="772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7"/>
          <p:cNvSpPr/>
          <p:nvPr/>
        </p:nvSpPr>
        <p:spPr>
          <a:xfrm flipH="1">
            <a:off x="2426" y="3506300"/>
            <a:ext cx="2948599" cy="1637173"/>
          </a:xfrm>
          <a:custGeom>
            <a:avLst/>
            <a:gdLst/>
            <a:ahLst/>
            <a:cxnLst/>
            <a:rect l="l" t="t" r="r" b="b"/>
            <a:pathLst>
              <a:path w="67780" h="37634" extrusionOk="0">
                <a:moveTo>
                  <a:pt x="63884" y="1"/>
                </a:moveTo>
                <a:cubicBezTo>
                  <a:pt x="63807" y="1"/>
                  <a:pt x="63731" y="1"/>
                  <a:pt x="63654" y="2"/>
                </a:cubicBezTo>
                <a:cubicBezTo>
                  <a:pt x="55428" y="68"/>
                  <a:pt x="47159" y="3458"/>
                  <a:pt x="41709" y="9623"/>
                </a:cubicBezTo>
                <a:cubicBezTo>
                  <a:pt x="38219" y="13575"/>
                  <a:pt x="35667" y="18747"/>
                  <a:pt x="30862" y="20927"/>
                </a:cubicBezTo>
                <a:cubicBezTo>
                  <a:pt x="26140" y="23066"/>
                  <a:pt x="20580" y="21673"/>
                  <a:pt x="15518" y="22775"/>
                </a:cubicBezTo>
                <a:cubicBezTo>
                  <a:pt x="8248" y="24359"/>
                  <a:pt x="3141" y="30787"/>
                  <a:pt x="1" y="37634"/>
                </a:cubicBezTo>
                <a:lnTo>
                  <a:pt x="67780" y="37634"/>
                </a:lnTo>
                <a:lnTo>
                  <a:pt x="67780" y="234"/>
                </a:lnTo>
                <a:cubicBezTo>
                  <a:pt x="66490" y="81"/>
                  <a:pt x="65188" y="1"/>
                  <a:pt x="63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7" name="Google Shape;1567;p37"/>
          <p:cNvGrpSpPr/>
          <p:nvPr/>
        </p:nvGrpSpPr>
        <p:grpSpPr>
          <a:xfrm flipH="1">
            <a:off x="219951" y="116059"/>
            <a:ext cx="8717501" cy="4900018"/>
            <a:chOff x="219951" y="116059"/>
            <a:chExt cx="8717501" cy="4900018"/>
          </a:xfrm>
        </p:grpSpPr>
        <p:grpSp>
          <p:nvGrpSpPr>
            <p:cNvPr id="1568" name="Google Shape;1568;p37"/>
            <p:cNvGrpSpPr/>
            <p:nvPr/>
          </p:nvGrpSpPr>
          <p:grpSpPr>
            <a:xfrm>
              <a:off x="1566091" y="4771473"/>
              <a:ext cx="207652" cy="244604"/>
              <a:chOff x="4442100" y="4554900"/>
              <a:chExt cx="70400" cy="82925"/>
            </a:xfrm>
          </p:grpSpPr>
          <p:sp>
            <p:nvSpPr>
              <p:cNvPr id="1569" name="Google Shape;1569;p37"/>
              <p:cNvSpPr/>
              <p:nvPr/>
            </p:nvSpPr>
            <p:spPr>
              <a:xfrm>
                <a:off x="4442100" y="4572100"/>
                <a:ext cx="638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946" extrusionOk="0">
                    <a:moveTo>
                      <a:pt x="170" y="0"/>
                    </a:moveTo>
                    <a:cubicBezTo>
                      <a:pt x="125" y="0"/>
                      <a:pt x="80" y="22"/>
                      <a:pt x="49" y="63"/>
                    </a:cubicBezTo>
                    <a:cubicBezTo>
                      <a:pt x="0" y="129"/>
                      <a:pt x="14" y="223"/>
                      <a:pt x="80" y="274"/>
                    </a:cubicBezTo>
                    <a:lnTo>
                      <a:pt x="2288" y="1914"/>
                    </a:lnTo>
                    <a:cubicBezTo>
                      <a:pt x="2316" y="1935"/>
                      <a:pt x="2348" y="1946"/>
                      <a:pt x="2378" y="1946"/>
                    </a:cubicBezTo>
                    <a:cubicBezTo>
                      <a:pt x="2423" y="1946"/>
                      <a:pt x="2472" y="1925"/>
                      <a:pt x="2500" y="1883"/>
                    </a:cubicBezTo>
                    <a:cubicBezTo>
                      <a:pt x="2551" y="1818"/>
                      <a:pt x="2538" y="1720"/>
                      <a:pt x="2468" y="1672"/>
                    </a:cubicBezTo>
                    <a:lnTo>
                      <a:pt x="260" y="32"/>
                    </a:lnTo>
                    <a:cubicBezTo>
                      <a:pt x="233" y="11"/>
                      <a:pt x="202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7"/>
              <p:cNvSpPr/>
              <p:nvPr/>
            </p:nvSpPr>
            <p:spPr>
              <a:xfrm>
                <a:off x="4443575" y="4565525"/>
                <a:ext cx="68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2181" extrusionOk="0">
                    <a:moveTo>
                      <a:pt x="2585" y="0"/>
                    </a:moveTo>
                    <a:cubicBezTo>
                      <a:pt x="2551" y="0"/>
                      <a:pt x="2517" y="12"/>
                      <a:pt x="2489" y="35"/>
                    </a:cubicBezTo>
                    <a:cubicBezTo>
                      <a:pt x="1713" y="687"/>
                      <a:pt x="905" y="1314"/>
                      <a:pt x="84" y="1903"/>
                    </a:cubicBezTo>
                    <a:cubicBezTo>
                      <a:pt x="14" y="1952"/>
                      <a:pt x="0" y="2049"/>
                      <a:pt x="49" y="2115"/>
                    </a:cubicBezTo>
                    <a:cubicBezTo>
                      <a:pt x="76" y="2156"/>
                      <a:pt x="125" y="2180"/>
                      <a:pt x="170" y="2180"/>
                    </a:cubicBezTo>
                    <a:cubicBezTo>
                      <a:pt x="201" y="2180"/>
                      <a:pt x="233" y="2170"/>
                      <a:pt x="260" y="2150"/>
                    </a:cubicBezTo>
                    <a:cubicBezTo>
                      <a:pt x="1085" y="1556"/>
                      <a:pt x="1903" y="922"/>
                      <a:pt x="2684" y="267"/>
                    </a:cubicBezTo>
                    <a:cubicBezTo>
                      <a:pt x="2746" y="215"/>
                      <a:pt x="2756" y="118"/>
                      <a:pt x="2700" y="55"/>
                    </a:cubicBezTo>
                    <a:cubicBezTo>
                      <a:pt x="2672" y="19"/>
                      <a:pt x="2628" y="0"/>
                      <a:pt x="2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7"/>
              <p:cNvSpPr/>
              <p:nvPr/>
            </p:nvSpPr>
            <p:spPr>
              <a:xfrm>
                <a:off x="4466700" y="4554900"/>
                <a:ext cx="183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317" extrusionOk="0">
                    <a:moveTo>
                      <a:pt x="168" y="1"/>
                    </a:moveTo>
                    <a:cubicBezTo>
                      <a:pt x="156" y="1"/>
                      <a:pt x="144" y="2"/>
                      <a:pt x="132" y="5"/>
                    </a:cubicBezTo>
                    <a:cubicBezTo>
                      <a:pt x="49" y="23"/>
                      <a:pt x="1" y="106"/>
                      <a:pt x="18" y="189"/>
                    </a:cubicBezTo>
                    <a:cubicBezTo>
                      <a:pt x="236" y="1094"/>
                      <a:pt x="330" y="2023"/>
                      <a:pt x="303" y="2952"/>
                    </a:cubicBezTo>
                    <a:cubicBezTo>
                      <a:pt x="274" y="3036"/>
                      <a:pt x="271" y="3125"/>
                      <a:pt x="299" y="3209"/>
                    </a:cubicBezTo>
                    <a:cubicBezTo>
                      <a:pt x="319" y="3275"/>
                      <a:pt x="378" y="3317"/>
                      <a:pt x="444" y="3317"/>
                    </a:cubicBezTo>
                    <a:lnTo>
                      <a:pt x="462" y="3317"/>
                    </a:lnTo>
                    <a:cubicBezTo>
                      <a:pt x="535" y="3306"/>
                      <a:pt x="590" y="3247"/>
                      <a:pt x="594" y="3174"/>
                    </a:cubicBezTo>
                    <a:cubicBezTo>
                      <a:pt x="597" y="3122"/>
                      <a:pt x="601" y="3067"/>
                      <a:pt x="601" y="3015"/>
                    </a:cubicBezTo>
                    <a:cubicBezTo>
                      <a:pt x="611" y="2997"/>
                      <a:pt x="625" y="2984"/>
                      <a:pt x="642" y="2970"/>
                    </a:cubicBezTo>
                    <a:cubicBezTo>
                      <a:pt x="711" y="2925"/>
                      <a:pt x="732" y="2831"/>
                      <a:pt x="687" y="2762"/>
                    </a:cubicBezTo>
                    <a:cubicBezTo>
                      <a:pt x="666" y="2730"/>
                      <a:pt x="639" y="2709"/>
                      <a:pt x="607" y="2699"/>
                    </a:cubicBezTo>
                    <a:cubicBezTo>
                      <a:pt x="615" y="1832"/>
                      <a:pt x="517" y="962"/>
                      <a:pt x="313" y="117"/>
                    </a:cubicBezTo>
                    <a:cubicBezTo>
                      <a:pt x="298" y="49"/>
                      <a:pt x="235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2" name="Google Shape;1572;p37"/>
            <p:cNvSpPr/>
            <p:nvPr/>
          </p:nvSpPr>
          <p:spPr>
            <a:xfrm>
              <a:off x="8764778" y="1724302"/>
              <a:ext cx="172674" cy="171188"/>
            </a:xfrm>
            <a:custGeom>
              <a:avLst/>
              <a:gdLst/>
              <a:ahLst/>
              <a:cxnLst/>
              <a:rect l="l" t="t" r="r" b="b"/>
              <a:pathLst>
                <a:path w="2993" h="2967" extrusionOk="0">
                  <a:moveTo>
                    <a:pt x="1297" y="328"/>
                  </a:moveTo>
                  <a:cubicBezTo>
                    <a:pt x="1748" y="619"/>
                    <a:pt x="2188" y="938"/>
                    <a:pt x="2604" y="1278"/>
                  </a:cubicBezTo>
                  <a:cubicBezTo>
                    <a:pt x="2684" y="1344"/>
                    <a:pt x="2687" y="1365"/>
                    <a:pt x="2687" y="1368"/>
                  </a:cubicBezTo>
                  <a:cubicBezTo>
                    <a:pt x="2687" y="1386"/>
                    <a:pt x="2646" y="1434"/>
                    <a:pt x="2632" y="1448"/>
                  </a:cubicBezTo>
                  <a:lnTo>
                    <a:pt x="1668" y="2595"/>
                  </a:lnTo>
                  <a:cubicBezTo>
                    <a:pt x="1245" y="2197"/>
                    <a:pt x="760" y="1770"/>
                    <a:pt x="375" y="1451"/>
                  </a:cubicBezTo>
                  <a:lnTo>
                    <a:pt x="1131" y="595"/>
                  </a:lnTo>
                  <a:cubicBezTo>
                    <a:pt x="1186" y="533"/>
                    <a:pt x="1218" y="470"/>
                    <a:pt x="1245" y="415"/>
                  </a:cubicBezTo>
                  <a:cubicBezTo>
                    <a:pt x="1260" y="384"/>
                    <a:pt x="1273" y="359"/>
                    <a:pt x="1297" y="328"/>
                  </a:cubicBezTo>
                  <a:close/>
                  <a:moveTo>
                    <a:pt x="1275" y="0"/>
                  </a:moveTo>
                  <a:cubicBezTo>
                    <a:pt x="1267" y="0"/>
                    <a:pt x="1258" y="1"/>
                    <a:pt x="1249" y="2"/>
                  </a:cubicBezTo>
                  <a:cubicBezTo>
                    <a:pt x="1159" y="16"/>
                    <a:pt x="1106" y="78"/>
                    <a:pt x="1082" y="109"/>
                  </a:cubicBezTo>
                  <a:cubicBezTo>
                    <a:pt x="1027" y="172"/>
                    <a:pt x="999" y="231"/>
                    <a:pt x="975" y="283"/>
                  </a:cubicBezTo>
                  <a:cubicBezTo>
                    <a:pt x="951" y="325"/>
                    <a:pt x="933" y="363"/>
                    <a:pt x="902" y="394"/>
                  </a:cubicBezTo>
                  <a:lnTo>
                    <a:pt x="42" y="1368"/>
                  </a:lnTo>
                  <a:cubicBezTo>
                    <a:pt x="15" y="1399"/>
                    <a:pt x="1" y="1440"/>
                    <a:pt x="4" y="1482"/>
                  </a:cubicBezTo>
                  <a:cubicBezTo>
                    <a:pt x="7" y="1524"/>
                    <a:pt x="28" y="1562"/>
                    <a:pt x="63" y="1586"/>
                  </a:cubicBezTo>
                  <a:cubicBezTo>
                    <a:pt x="493" y="1936"/>
                    <a:pt x="1089" y="2460"/>
                    <a:pt x="1578" y="2925"/>
                  </a:cubicBezTo>
                  <a:cubicBezTo>
                    <a:pt x="1606" y="2952"/>
                    <a:pt x="1644" y="2966"/>
                    <a:pt x="1682" y="2966"/>
                  </a:cubicBezTo>
                  <a:lnTo>
                    <a:pt x="1689" y="2966"/>
                  </a:lnTo>
                  <a:cubicBezTo>
                    <a:pt x="1730" y="2963"/>
                    <a:pt x="1772" y="2946"/>
                    <a:pt x="1796" y="2914"/>
                  </a:cubicBezTo>
                  <a:lnTo>
                    <a:pt x="2865" y="1642"/>
                  </a:lnTo>
                  <a:cubicBezTo>
                    <a:pt x="2913" y="1590"/>
                    <a:pt x="2989" y="1496"/>
                    <a:pt x="2989" y="1375"/>
                  </a:cubicBezTo>
                  <a:cubicBezTo>
                    <a:pt x="2993" y="1205"/>
                    <a:pt x="2857" y="1094"/>
                    <a:pt x="2795" y="1042"/>
                  </a:cubicBezTo>
                  <a:cubicBezTo>
                    <a:pt x="2362" y="688"/>
                    <a:pt x="1904" y="359"/>
                    <a:pt x="1433" y="54"/>
                  </a:cubicBezTo>
                  <a:cubicBezTo>
                    <a:pt x="1404" y="36"/>
                    <a:pt x="1349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3" name="Google Shape;1573;p37"/>
            <p:cNvGrpSpPr/>
            <p:nvPr/>
          </p:nvGrpSpPr>
          <p:grpSpPr>
            <a:xfrm>
              <a:off x="8529401" y="3988150"/>
              <a:ext cx="222272" cy="201794"/>
              <a:chOff x="6114025" y="1773875"/>
              <a:chExt cx="124550" cy="113075"/>
            </a:xfrm>
          </p:grpSpPr>
          <p:sp>
            <p:nvSpPr>
              <p:cNvPr id="1574" name="Google Shape;1574;p37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7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37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37"/>
            <p:cNvGrpSpPr/>
            <p:nvPr/>
          </p:nvGrpSpPr>
          <p:grpSpPr>
            <a:xfrm>
              <a:off x="578990" y="638626"/>
              <a:ext cx="213617" cy="182877"/>
              <a:chOff x="5104850" y="782400"/>
              <a:chExt cx="119700" cy="102475"/>
            </a:xfrm>
          </p:grpSpPr>
          <p:sp>
            <p:nvSpPr>
              <p:cNvPr id="1578" name="Google Shape;1578;p37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7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0" name="Google Shape;1580;p37"/>
            <p:cNvSpPr/>
            <p:nvPr/>
          </p:nvSpPr>
          <p:spPr>
            <a:xfrm>
              <a:off x="3745625" y="165067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1" name="Google Shape;1581;p37"/>
            <p:cNvGrpSpPr/>
            <p:nvPr/>
          </p:nvGrpSpPr>
          <p:grpSpPr>
            <a:xfrm>
              <a:off x="6041707" y="726510"/>
              <a:ext cx="172676" cy="201431"/>
              <a:chOff x="4697384" y="716972"/>
              <a:chExt cx="429114" cy="500575"/>
            </a:xfrm>
          </p:grpSpPr>
          <p:sp>
            <p:nvSpPr>
              <p:cNvPr id="1582" name="Google Shape;1582;p37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37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7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5" name="Google Shape;1585;p37"/>
            <p:cNvGrpSpPr/>
            <p:nvPr/>
          </p:nvGrpSpPr>
          <p:grpSpPr>
            <a:xfrm>
              <a:off x="7069082" y="4685172"/>
              <a:ext cx="172676" cy="201431"/>
              <a:chOff x="4697384" y="716972"/>
              <a:chExt cx="429114" cy="500575"/>
            </a:xfrm>
          </p:grpSpPr>
          <p:sp>
            <p:nvSpPr>
              <p:cNvPr id="1586" name="Google Shape;1586;p37"/>
              <p:cNvSpPr/>
              <p:nvPr/>
            </p:nvSpPr>
            <p:spPr>
              <a:xfrm>
                <a:off x="4697384" y="833749"/>
                <a:ext cx="429114" cy="35259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023" extrusionOk="0">
                    <a:moveTo>
                      <a:pt x="169" y="1"/>
                    </a:moveTo>
                    <a:cubicBezTo>
                      <a:pt x="125" y="1"/>
                      <a:pt x="82" y="19"/>
                      <a:pt x="53" y="56"/>
                    </a:cubicBezTo>
                    <a:cubicBezTo>
                      <a:pt x="1" y="122"/>
                      <a:pt x="11" y="219"/>
                      <a:pt x="77" y="271"/>
                    </a:cubicBezTo>
                    <a:lnTo>
                      <a:pt x="2199" y="1990"/>
                    </a:lnTo>
                    <a:cubicBezTo>
                      <a:pt x="2226" y="2011"/>
                      <a:pt x="2258" y="2022"/>
                      <a:pt x="2292" y="2022"/>
                    </a:cubicBezTo>
                    <a:cubicBezTo>
                      <a:pt x="2337" y="2022"/>
                      <a:pt x="2378" y="2005"/>
                      <a:pt x="2410" y="1966"/>
                    </a:cubicBezTo>
                    <a:cubicBezTo>
                      <a:pt x="2462" y="1904"/>
                      <a:pt x="2452" y="1807"/>
                      <a:pt x="2389" y="1755"/>
                    </a:cubicBezTo>
                    <a:lnTo>
                      <a:pt x="268" y="35"/>
                    </a:lnTo>
                    <a:cubicBezTo>
                      <a:pt x="239" y="12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7"/>
              <p:cNvSpPr/>
              <p:nvPr/>
            </p:nvSpPr>
            <p:spPr>
              <a:xfrm>
                <a:off x="4777211" y="797147"/>
                <a:ext cx="337784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049" extrusionOk="0">
                    <a:moveTo>
                      <a:pt x="1764" y="1"/>
                    </a:moveTo>
                    <a:cubicBezTo>
                      <a:pt x="1720" y="1"/>
                      <a:pt x="1677" y="20"/>
                      <a:pt x="1647" y="58"/>
                    </a:cubicBezTo>
                    <a:cubicBezTo>
                      <a:pt x="1165" y="672"/>
                      <a:pt x="635" y="1250"/>
                      <a:pt x="66" y="1784"/>
                    </a:cubicBezTo>
                    <a:cubicBezTo>
                      <a:pt x="3" y="1844"/>
                      <a:pt x="0" y="1937"/>
                      <a:pt x="59" y="1999"/>
                    </a:cubicBezTo>
                    <a:cubicBezTo>
                      <a:pt x="87" y="2031"/>
                      <a:pt x="128" y="2048"/>
                      <a:pt x="170" y="2048"/>
                    </a:cubicBezTo>
                    <a:cubicBezTo>
                      <a:pt x="205" y="2048"/>
                      <a:pt x="243" y="2034"/>
                      <a:pt x="274" y="2007"/>
                    </a:cubicBezTo>
                    <a:cubicBezTo>
                      <a:pt x="853" y="1462"/>
                      <a:pt x="1394" y="869"/>
                      <a:pt x="1886" y="245"/>
                    </a:cubicBezTo>
                    <a:cubicBezTo>
                      <a:pt x="1938" y="179"/>
                      <a:pt x="1925" y="85"/>
                      <a:pt x="1858" y="34"/>
                    </a:cubicBezTo>
                    <a:cubicBezTo>
                      <a:pt x="1830" y="11"/>
                      <a:pt x="17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37"/>
              <p:cNvSpPr/>
              <p:nvPr/>
            </p:nvSpPr>
            <p:spPr>
              <a:xfrm>
                <a:off x="4872028" y="716972"/>
                <a:ext cx="104054" cy="5005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872" extrusionOk="0">
                    <a:moveTo>
                      <a:pt x="156" y="1"/>
                    </a:moveTo>
                    <a:cubicBezTo>
                      <a:pt x="151" y="1"/>
                      <a:pt x="147" y="1"/>
                      <a:pt x="143" y="1"/>
                    </a:cubicBezTo>
                    <a:cubicBezTo>
                      <a:pt x="59" y="12"/>
                      <a:pt x="0" y="84"/>
                      <a:pt x="8" y="168"/>
                    </a:cubicBezTo>
                    <a:lnTo>
                      <a:pt x="285" y="2737"/>
                    </a:lnTo>
                    <a:cubicBezTo>
                      <a:pt x="295" y="2817"/>
                      <a:pt x="361" y="2872"/>
                      <a:pt x="437" y="2872"/>
                    </a:cubicBezTo>
                    <a:lnTo>
                      <a:pt x="455" y="2872"/>
                    </a:lnTo>
                    <a:cubicBezTo>
                      <a:pt x="538" y="2862"/>
                      <a:pt x="597" y="2789"/>
                      <a:pt x="586" y="2705"/>
                    </a:cubicBezTo>
                    <a:lnTo>
                      <a:pt x="309" y="137"/>
                    </a:lnTo>
                    <a:cubicBezTo>
                      <a:pt x="303" y="58"/>
                      <a:pt x="236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9" name="Google Shape;1589;p37"/>
            <p:cNvGrpSpPr/>
            <p:nvPr/>
          </p:nvGrpSpPr>
          <p:grpSpPr>
            <a:xfrm>
              <a:off x="2000551" y="363538"/>
              <a:ext cx="222272" cy="201794"/>
              <a:chOff x="6114025" y="1773875"/>
              <a:chExt cx="124550" cy="113075"/>
            </a:xfrm>
          </p:grpSpPr>
          <p:sp>
            <p:nvSpPr>
              <p:cNvPr id="1590" name="Google Shape;1590;p37"/>
              <p:cNvSpPr/>
              <p:nvPr/>
            </p:nvSpPr>
            <p:spPr>
              <a:xfrm>
                <a:off x="6135775" y="1773875"/>
                <a:ext cx="889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523" extrusionOk="0">
                    <a:moveTo>
                      <a:pt x="2545" y="345"/>
                    </a:moveTo>
                    <a:cubicBezTo>
                      <a:pt x="2656" y="407"/>
                      <a:pt x="2764" y="473"/>
                      <a:pt x="2875" y="542"/>
                    </a:cubicBezTo>
                    <a:cubicBezTo>
                      <a:pt x="2975" y="608"/>
                      <a:pt x="3083" y="674"/>
                      <a:pt x="3193" y="737"/>
                    </a:cubicBezTo>
                    <a:cubicBezTo>
                      <a:pt x="2635" y="1738"/>
                      <a:pt x="1311" y="3828"/>
                      <a:pt x="1009" y="4193"/>
                    </a:cubicBezTo>
                    <a:cubicBezTo>
                      <a:pt x="712" y="4081"/>
                      <a:pt x="590" y="3995"/>
                      <a:pt x="358" y="3801"/>
                    </a:cubicBezTo>
                    <a:cubicBezTo>
                      <a:pt x="968" y="2584"/>
                      <a:pt x="1707" y="1419"/>
                      <a:pt x="2545" y="345"/>
                    </a:cubicBezTo>
                    <a:close/>
                    <a:moveTo>
                      <a:pt x="2505" y="0"/>
                    </a:moveTo>
                    <a:cubicBezTo>
                      <a:pt x="2461" y="0"/>
                      <a:pt x="2419" y="21"/>
                      <a:pt x="2390" y="57"/>
                    </a:cubicBezTo>
                    <a:cubicBezTo>
                      <a:pt x="1474" y="1207"/>
                      <a:pt x="684" y="2459"/>
                      <a:pt x="32" y="3773"/>
                    </a:cubicBezTo>
                    <a:cubicBezTo>
                      <a:pt x="1" y="3836"/>
                      <a:pt x="18" y="3912"/>
                      <a:pt x="70" y="3957"/>
                    </a:cubicBezTo>
                    <a:cubicBezTo>
                      <a:pt x="427" y="4255"/>
                      <a:pt x="563" y="4359"/>
                      <a:pt x="992" y="4508"/>
                    </a:cubicBezTo>
                    <a:cubicBezTo>
                      <a:pt x="1013" y="4515"/>
                      <a:pt x="1030" y="4522"/>
                      <a:pt x="1051" y="4522"/>
                    </a:cubicBezTo>
                    <a:cubicBezTo>
                      <a:pt x="1166" y="4522"/>
                      <a:pt x="1332" y="4324"/>
                      <a:pt x="2188" y="2979"/>
                    </a:cubicBezTo>
                    <a:cubicBezTo>
                      <a:pt x="2739" y="2113"/>
                      <a:pt x="3280" y="1215"/>
                      <a:pt x="3534" y="747"/>
                    </a:cubicBezTo>
                    <a:cubicBezTo>
                      <a:pt x="3555" y="712"/>
                      <a:pt x="3558" y="670"/>
                      <a:pt x="3544" y="633"/>
                    </a:cubicBezTo>
                    <a:cubicBezTo>
                      <a:pt x="3534" y="591"/>
                      <a:pt x="3505" y="559"/>
                      <a:pt x="3471" y="542"/>
                    </a:cubicBezTo>
                    <a:cubicBezTo>
                      <a:pt x="3322" y="466"/>
                      <a:pt x="3180" y="375"/>
                      <a:pt x="3035" y="286"/>
                    </a:cubicBezTo>
                    <a:cubicBezTo>
                      <a:pt x="2889" y="196"/>
                      <a:pt x="2736" y="98"/>
                      <a:pt x="2577" y="19"/>
                    </a:cubicBezTo>
                    <a:cubicBezTo>
                      <a:pt x="2554" y="6"/>
                      <a:pt x="2529" y="0"/>
                      <a:pt x="2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7"/>
              <p:cNvSpPr/>
              <p:nvPr/>
            </p:nvSpPr>
            <p:spPr>
              <a:xfrm>
                <a:off x="6114025" y="1781450"/>
                <a:ext cx="388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74" extrusionOk="0">
                    <a:moveTo>
                      <a:pt x="788" y="301"/>
                    </a:moveTo>
                    <a:cubicBezTo>
                      <a:pt x="898" y="301"/>
                      <a:pt x="985" y="360"/>
                      <a:pt x="1076" y="485"/>
                    </a:cubicBezTo>
                    <a:cubicBezTo>
                      <a:pt x="1196" y="655"/>
                      <a:pt x="1210" y="939"/>
                      <a:pt x="1034" y="1085"/>
                    </a:cubicBezTo>
                    <a:cubicBezTo>
                      <a:pt x="963" y="1142"/>
                      <a:pt x="870" y="1172"/>
                      <a:pt x="770" y="1172"/>
                    </a:cubicBezTo>
                    <a:cubicBezTo>
                      <a:pt x="743" y="1172"/>
                      <a:pt x="715" y="1169"/>
                      <a:pt x="687" y="1165"/>
                    </a:cubicBezTo>
                    <a:cubicBezTo>
                      <a:pt x="556" y="1141"/>
                      <a:pt x="447" y="1071"/>
                      <a:pt x="385" y="970"/>
                    </a:cubicBezTo>
                    <a:cubicBezTo>
                      <a:pt x="327" y="874"/>
                      <a:pt x="316" y="741"/>
                      <a:pt x="358" y="617"/>
                    </a:cubicBezTo>
                    <a:cubicBezTo>
                      <a:pt x="399" y="488"/>
                      <a:pt x="486" y="392"/>
                      <a:pt x="593" y="350"/>
                    </a:cubicBezTo>
                    <a:cubicBezTo>
                      <a:pt x="666" y="319"/>
                      <a:pt x="729" y="301"/>
                      <a:pt x="788" y="301"/>
                    </a:cubicBezTo>
                    <a:close/>
                    <a:moveTo>
                      <a:pt x="787" y="1"/>
                    </a:moveTo>
                    <a:cubicBezTo>
                      <a:pt x="689" y="1"/>
                      <a:pt x="586" y="24"/>
                      <a:pt x="476" y="69"/>
                    </a:cubicBezTo>
                    <a:cubicBezTo>
                      <a:pt x="289" y="146"/>
                      <a:pt x="140" y="312"/>
                      <a:pt x="70" y="523"/>
                    </a:cubicBezTo>
                    <a:cubicBezTo>
                      <a:pt x="1" y="731"/>
                      <a:pt x="21" y="954"/>
                      <a:pt x="125" y="1127"/>
                    </a:cubicBezTo>
                    <a:cubicBezTo>
                      <a:pt x="233" y="1303"/>
                      <a:pt x="417" y="1425"/>
                      <a:pt x="635" y="1463"/>
                    </a:cubicBezTo>
                    <a:cubicBezTo>
                      <a:pt x="680" y="1469"/>
                      <a:pt x="729" y="1474"/>
                      <a:pt x="774" y="1474"/>
                    </a:cubicBezTo>
                    <a:cubicBezTo>
                      <a:pt x="940" y="1474"/>
                      <a:pt x="1103" y="1421"/>
                      <a:pt x="1225" y="1317"/>
                    </a:cubicBezTo>
                    <a:cubicBezTo>
                      <a:pt x="1512" y="1085"/>
                      <a:pt x="1554" y="631"/>
                      <a:pt x="1321" y="309"/>
                    </a:cubicBezTo>
                    <a:cubicBezTo>
                      <a:pt x="1173" y="103"/>
                      <a:pt x="994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6199825" y="1838050"/>
                <a:ext cx="387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473" extrusionOk="0">
                    <a:moveTo>
                      <a:pt x="785" y="301"/>
                    </a:moveTo>
                    <a:cubicBezTo>
                      <a:pt x="895" y="301"/>
                      <a:pt x="982" y="360"/>
                      <a:pt x="1072" y="485"/>
                    </a:cubicBezTo>
                    <a:cubicBezTo>
                      <a:pt x="1196" y="658"/>
                      <a:pt x="1207" y="939"/>
                      <a:pt x="1030" y="1085"/>
                    </a:cubicBezTo>
                    <a:cubicBezTo>
                      <a:pt x="959" y="1142"/>
                      <a:pt x="867" y="1172"/>
                      <a:pt x="767" y="1172"/>
                    </a:cubicBezTo>
                    <a:cubicBezTo>
                      <a:pt x="740" y="1172"/>
                      <a:pt x="712" y="1169"/>
                      <a:pt x="684" y="1165"/>
                    </a:cubicBezTo>
                    <a:cubicBezTo>
                      <a:pt x="552" y="1140"/>
                      <a:pt x="444" y="1071"/>
                      <a:pt x="385" y="970"/>
                    </a:cubicBezTo>
                    <a:cubicBezTo>
                      <a:pt x="327" y="874"/>
                      <a:pt x="316" y="745"/>
                      <a:pt x="358" y="617"/>
                    </a:cubicBezTo>
                    <a:cubicBezTo>
                      <a:pt x="399" y="492"/>
                      <a:pt x="483" y="391"/>
                      <a:pt x="590" y="349"/>
                    </a:cubicBezTo>
                    <a:cubicBezTo>
                      <a:pt x="663" y="319"/>
                      <a:pt x="729" y="301"/>
                      <a:pt x="785" y="301"/>
                    </a:cubicBezTo>
                    <a:close/>
                    <a:moveTo>
                      <a:pt x="784" y="1"/>
                    </a:moveTo>
                    <a:cubicBezTo>
                      <a:pt x="686" y="1"/>
                      <a:pt x="582" y="23"/>
                      <a:pt x="473" y="69"/>
                    </a:cubicBezTo>
                    <a:cubicBezTo>
                      <a:pt x="285" y="146"/>
                      <a:pt x="136" y="312"/>
                      <a:pt x="70" y="523"/>
                    </a:cubicBezTo>
                    <a:cubicBezTo>
                      <a:pt x="1" y="731"/>
                      <a:pt x="22" y="953"/>
                      <a:pt x="126" y="1127"/>
                    </a:cubicBezTo>
                    <a:cubicBezTo>
                      <a:pt x="230" y="1303"/>
                      <a:pt x="413" y="1424"/>
                      <a:pt x="631" y="1463"/>
                    </a:cubicBezTo>
                    <a:cubicBezTo>
                      <a:pt x="681" y="1469"/>
                      <a:pt x="725" y="1473"/>
                      <a:pt x="770" y="1473"/>
                    </a:cubicBezTo>
                    <a:cubicBezTo>
                      <a:pt x="940" y="1473"/>
                      <a:pt x="1100" y="1421"/>
                      <a:pt x="1225" y="1317"/>
                    </a:cubicBezTo>
                    <a:cubicBezTo>
                      <a:pt x="1508" y="1085"/>
                      <a:pt x="1550" y="631"/>
                      <a:pt x="1318" y="308"/>
                    </a:cubicBezTo>
                    <a:cubicBezTo>
                      <a:pt x="1170" y="103"/>
                      <a:pt x="991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3" name="Google Shape;1593;p37"/>
            <p:cNvSpPr/>
            <p:nvPr/>
          </p:nvSpPr>
          <p:spPr>
            <a:xfrm rot="-607872">
              <a:off x="8619609" y="43930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7"/>
            <p:cNvSpPr/>
            <p:nvPr/>
          </p:nvSpPr>
          <p:spPr>
            <a:xfrm rot="-607872">
              <a:off x="7982684" y="226422"/>
              <a:ext cx="135120" cy="126222"/>
            </a:xfrm>
            <a:custGeom>
              <a:avLst/>
              <a:gdLst/>
              <a:ahLst/>
              <a:cxnLst/>
              <a:rect l="l" t="t" r="r" b="b"/>
              <a:pathLst>
                <a:path w="3022" h="2823" extrusionOk="0">
                  <a:moveTo>
                    <a:pt x="1412" y="0"/>
                  </a:moveTo>
                  <a:cubicBezTo>
                    <a:pt x="1266" y="0"/>
                    <a:pt x="1121" y="24"/>
                    <a:pt x="983" y="74"/>
                  </a:cubicBezTo>
                  <a:lnTo>
                    <a:pt x="636" y="67"/>
                  </a:lnTo>
                  <a:cubicBezTo>
                    <a:pt x="341" y="428"/>
                    <a:pt x="85" y="848"/>
                    <a:pt x="53" y="1312"/>
                  </a:cubicBezTo>
                  <a:cubicBezTo>
                    <a:pt x="0" y="2090"/>
                    <a:pt x="710" y="2823"/>
                    <a:pt x="1480" y="2823"/>
                  </a:cubicBezTo>
                  <a:cubicBezTo>
                    <a:pt x="1509" y="2823"/>
                    <a:pt x="1539" y="2822"/>
                    <a:pt x="1568" y="2820"/>
                  </a:cubicBezTo>
                  <a:cubicBezTo>
                    <a:pt x="2373" y="2761"/>
                    <a:pt x="3021" y="1898"/>
                    <a:pt x="2851" y="1111"/>
                  </a:cubicBezTo>
                  <a:cubicBezTo>
                    <a:pt x="2713" y="465"/>
                    <a:pt x="2058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4668375" y="4449542"/>
              <a:ext cx="155227" cy="154998"/>
            </a:xfrm>
            <a:custGeom>
              <a:avLst/>
              <a:gdLst/>
              <a:ahLst/>
              <a:cxnLst/>
              <a:rect l="l" t="t" r="r" b="b"/>
              <a:pathLst>
                <a:path w="4747" h="4740" extrusionOk="0">
                  <a:moveTo>
                    <a:pt x="2140" y="0"/>
                  </a:moveTo>
                  <a:cubicBezTo>
                    <a:pt x="2138" y="0"/>
                    <a:pt x="2135" y="0"/>
                    <a:pt x="2133" y="1"/>
                  </a:cubicBezTo>
                  <a:cubicBezTo>
                    <a:pt x="2080" y="1"/>
                    <a:pt x="2039" y="42"/>
                    <a:pt x="2000" y="80"/>
                  </a:cubicBezTo>
                  <a:cubicBezTo>
                    <a:pt x="1838" y="243"/>
                    <a:pt x="1807" y="410"/>
                    <a:pt x="1644" y="570"/>
                  </a:cubicBezTo>
                  <a:cubicBezTo>
                    <a:pt x="1096" y="1100"/>
                    <a:pt x="549" y="1634"/>
                    <a:pt x="0" y="2164"/>
                  </a:cubicBezTo>
                  <a:cubicBezTo>
                    <a:pt x="781" y="2903"/>
                    <a:pt x="1783" y="3943"/>
                    <a:pt x="2504" y="4740"/>
                  </a:cubicBezTo>
                  <a:cubicBezTo>
                    <a:pt x="3186" y="4043"/>
                    <a:pt x="3869" y="3346"/>
                    <a:pt x="4552" y="2650"/>
                  </a:cubicBezTo>
                  <a:cubicBezTo>
                    <a:pt x="4636" y="2563"/>
                    <a:pt x="4722" y="2469"/>
                    <a:pt x="4733" y="2351"/>
                  </a:cubicBezTo>
                  <a:cubicBezTo>
                    <a:pt x="4746" y="2199"/>
                    <a:pt x="4629" y="2067"/>
                    <a:pt x="4514" y="1960"/>
                  </a:cubicBezTo>
                  <a:cubicBezTo>
                    <a:pt x="3803" y="1287"/>
                    <a:pt x="3055" y="653"/>
                    <a:pt x="2271" y="60"/>
                  </a:cubicBezTo>
                  <a:cubicBezTo>
                    <a:pt x="2235" y="30"/>
                    <a:pt x="2189" y="0"/>
                    <a:pt x="2140" y="0"/>
                  </a:cubicBezTo>
                  <a:close/>
                </a:path>
              </a:pathLst>
            </a:custGeom>
            <a:solidFill>
              <a:srgbClr val="42C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6" name="Google Shape;1596;p37"/>
            <p:cNvGrpSpPr/>
            <p:nvPr/>
          </p:nvGrpSpPr>
          <p:grpSpPr>
            <a:xfrm rot="-607872">
              <a:off x="348524" y="2903121"/>
              <a:ext cx="1395260" cy="1585538"/>
              <a:chOff x="3143591" y="503813"/>
              <a:chExt cx="780134" cy="886525"/>
            </a:xfrm>
          </p:grpSpPr>
          <p:sp>
            <p:nvSpPr>
              <p:cNvPr id="1597" name="Google Shape;1597;p37"/>
              <p:cNvSpPr/>
              <p:nvPr/>
            </p:nvSpPr>
            <p:spPr>
              <a:xfrm>
                <a:off x="3848200" y="503813"/>
                <a:ext cx="755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2825" extrusionOk="0">
                    <a:moveTo>
                      <a:pt x="1412" y="1"/>
                    </a:moveTo>
                    <a:cubicBezTo>
                      <a:pt x="1265" y="1"/>
                      <a:pt x="1119" y="25"/>
                      <a:pt x="979" y="76"/>
                    </a:cubicBezTo>
                    <a:lnTo>
                      <a:pt x="636" y="69"/>
                    </a:lnTo>
                    <a:cubicBezTo>
                      <a:pt x="341" y="429"/>
                      <a:pt x="81" y="850"/>
                      <a:pt x="53" y="1314"/>
                    </a:cubicBezTo>
                    <a:cubicBezTo>
                      <a:pt x="0" y="2090"/>
                      <a:pt x="712" y="2824"/>
                      <a:pt x="1485" y="2824"/>
                    </a:cubicBezTo>
                    <a:cubicBezTo>
                      <a:pt x="1512" y="2824"/>
                      <a:pt x="1540" y="2823"/>
                      <a:pt x="1568" y="2821"/>
                    </a:cubicBezTo>
                    <a:cubicBezTo>
                      <a:pt x="2373" y="2763"/>
                      <a:pt x="3021" y="1900"/>
                      <a:pt x="2851" y="1109"/>
                    </a:cubicBezTo>
                    <a:cubicBezTo>
                      <a:pt x="2713" y="467"/>
                      <a:pt x="2060" y="1"/>
                      <a:pt x="1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3362500" y="1319763"/>
                <a:ext cx="75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823" extrusionOk="0">
                    <a:moveTo>
                      <a:pt x="1412" y="0"/>
                    </a:moveTo>
                    <a:cubicBezTo>
                      <a:pt x="1266" y="0"/>
                      <a:pt x="1121" y="24"/>
                      <a:pt x="983" y="74"/>
                    </a:cubicBezTo>
                    <a:lnTo>
                      <a:pt x="636" y="67"/>
                    </a:lnTo>
                    <a:cubicBezTo>
                      <a:pt x="341" y="428"/>
                      <a:pt x="85" y="848"/>
                      <a:pt x="53" y="1312"/>
                    </a:cubicBezTo>
                    <a:cubicBezTo>
                      <a:pt x="0" y="2090"/>
                      <a:pt x="710" y="2823"/>
                      <a:pt x="1480" y="2823"/>
                    </a:cubicBezTo>
                    <a:cubicBezTo>
                      <a:pt x="1509" y="2823"/>
                      <a:pt x="1539" y="2822"/>
                      <a:pt x="1568" y="2820"/>
                    </a:cubicBezTo>
                    <a:cubicBezTo>
                      <a:pt x="2373" y="2761"/>
                      <a:pt x="3021" y="1898"/>
                      <a:pt x="2851" y="1111"/>
                    </a:cubicBezTo>
                    <a:cubicBezTo>
                      <a:pt x="2713" y="465"/>
                      <a:pt x="2058" y="0"/>
                      <a:pt x="1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7"/>
              <p:cNvSpPr/>
              <p:nvPr/>
            </p:nvSpPr>
            <p:spPr>
              <a:xfrm>
                <a:off x="3143591" y="519534"/>
                <a:ext cx="73105" cy="7046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82" extrusionOk="0">
                    <a:moveTo>
                      <a:pt x="928" y="333"/>
                    </a:moveTo>
                    <a:cubicBezTo>
                      <a:pt x="987" y="333"/>
                      <a:pt x="1049" y="344"/>
                      <a:pt x="1111" y="367"/>
                    </a:cubicBezTo>
                    <a:cubicBezTo>
                      <a:pt x="1266" y="430"/>
                      <a:pt x="1391" y="554"/>
                      <a:pt x="1429" y="697"/>
                    </a:cubicBezTo>
                    <a:cubicBezTo>
                      <a:pt x="1513" y="984"/>
                      <a:pt x="1304" y="1341"/>
                      <a:pt x="999" y="1445"/>
                    </a:cubicBezTo>
                    <a:cubicBezTo>
                      <a:pt x="937" y="1466"/>
                      <a:pt x="874" y="1477"/>
                      <a:pt x="814" y="1477"/>
                    </a:cubicBezTo>
                    <a:cubicBezTo>
                      <a:pt x="793" y="1477"/>
                      <a:pt x="773" y="1476"/>
                      <a:pt x="754" y="1473"/>
                    </a:cubicBezTo>
                    <a:cubicBezTo>
                      <a:pt x="514" y="1445"/>
                      <a:pt x="309" y="1199"/>
                      <a:pt x="306" y="935"/>
                    </a:cubicBezTo>
                    <a:cubicBezTo>
                      <a:pt x="306" y="742"/>
                      <a:pt x="407" y="540"/>
                      <a:pt x="566" y="398"/>
                    </a:cubicBezTo>
                    <a:cubicBezTo>
                      <a:pt x="589" y="410"/>
                      <a:pt x="614" y="416"/>
                      <a:pt x="638" y="416"/>
                    </a:cubicBezTo>
                    <a:cubicBezTo>
                      <a:pt x="666" y="416"/>
                      <a:pt x="693" y="408"/>
                      <a:pt x="719" y="391"/>
                    </a:cubicBezTo>
                    <a:cubicBezTo>
                      <a:pt x="779" y="352"/>
                      <a:pt x="851" y="333"/>
                      <a:pt x="928" y="333"/>
                    </a:cubicBezTo>
                    <a:close/>
                    <a:moveTo>
                      <a:pt x="660" y="0"/>
                    </a:moveTo>
                    <a:cubicBezTo>
                      <a:pt x="637" y="0"/>
                      <a:pt x="613" y="6"/>
                      <a:pt x="591" y="17"/>
                    </a:cubicBezTo>
                    <a:cubicBezTo>
                      <a:pt x="230" y="204"/>
                      <a:pt x="1" y="568"/>
                      <a:pt x="5" y="939"/>
                    </a:cubicBezTo>
                    <a:cubicBezTo>
                      <a:pt x="8" y="1355"/>
                      <a:pt x="330" y="1729"/>
                      <a:pt x="719" y="1775"/>
                    </a:cubicBezTo>
                    <a:cubicBezTo>
                      <a:pt x="750" y="1778"/>
                      <a:pt x="778" y="1782"/>
                      <a:pt x="809" y="1782"/>
                    </a:cubicBezTo>
                    <a:cubicBezTo>
                      <a:pt x="903" y="1782"/>
                      <a:pt x="999" y="1764"/>
                      <a:pt x="1096" y="1729"/>
                    </a:cubicBezTo>
                    <a:cubicBezTo>
                      <a:pt x="1561" y="1574"/>
                      <a:pt x="1849" y="1060"/>
                      <a:pt x="1721" y="613"/>
                    </a:cubicBezTo>
                    <a:cubicBezTo>
                      <a:pt x="1655" y="377"/>
                      <a:pt x="1468" y="180"/>
                      <a:pt x="1218" y="86"/>
                    </a:cubicBezTo>
                    <a:cubicBezTo>
                      <a:pt x="1123" y="49"/>
                      <a:pt x="1025" y="30"/>
                      <a:pt x="930" y="30"/>
                    </a:cubicBezTo>
                    <a:cubicBezTo>
                      <a:pt x="875" y="30"/>
                      <a:pt x="822" y="36"/>
                      <a:pt x="770" y="48"/>
                    </a:cubicBezTo>
                    <a:cubicBezTo>
                      <a:pt x="742" y="17"/>
                      <a:pt x="702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37"/>
            <p:cNvGrpSpPr/>
            <p:nvPr/>
          </p:nvGrpSpPr>
          <p:grpSpPr>
            <a:xfrm rot="6576024">
              <a:off x="8492960" y="163413"/>
              <a:ext cx="253846" cy="217336"/>
              <a:chOff x="5104850" y="782400"/>
              <a:chExt cx="119700" cy="102475"/>
            </a:xfrm>
          </p:grpSpPr>
          <p:sp>
            <p:nvSpPr>
              <p:cNvPr id="1601" name="Google Shape;1601;p37"/>
              <p:cNvSpPr/>
              <p:nvPr/>
            </p:nvSpPr>
            <p:spPr>
              <a:xfrm>
                <a:off x="5142725" y="805700"/>
                <a:ext cx="818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167" extrusionOk="0">
                    <a:moveTo>
                      <a:pt x="1650" y="363"/>
                    </a:moveTo>
                    <a:cubicBezTo>
                      <a:pt x="1783" y="363"/>
                      <a:pt x="1920" y="389"/>
                      <a:pt x="2056" y="442"/>
                    </a:cubicBezTo>
                    <a:cubicBezTo>
                      <a:pt x="2403" y="573"/>
                      <a:pt x="2674" y="853"/>
                      <a:pt x="2764" y="1170"/>
                    </a:cubicBezTo>
                    <a:cubicBezTo>
                      <a:pt x="2940" y="1807"/>
                      <a:pt x="2511" y="2563"/>
                      <a:pt x="1838" y="2792"/>
                    </a:cubicBezTo>
                    <a:cubicBezTo>
                      <a:pt x="1696" y="2840"/>
                      <a:pt x="1552" y="2864"/>
                      <a:pt x="1417" y="2864"/>
                    </a:cubicBezTo>
                    <a:cubicBezTo>
                      <a:pt x="1377" y="2864"/>
                      <a:pt x="1339" y="2862"/>
                      <a:pt x="1301" y="2858"/>
                    </a:cubicBezTo>
                    <a:cubicBezTo>
                      <a:pt x="767" y="2795"/>
                      <a:pt x="316" y="2255"/>
                      <a:pt x="309" y="1675"/>
                    </a:cubicBezTo>
                    <a:cubicBezTo>
                      <a:pt x="306" y="1218"/>
                      <a:pt x="559" y="749"/>
                      <a:pt x="957" y="445"/>
                    </a:cubicBezTo>
                    <a:cubicBezTo>
                      <a:pt x="957" y="448"/>
                      <a:pt x="961" y="448"/>
                      <a:pt x="961" y="452"/>
                    </a:cubicBezTo>
                    <a:cubicBezTo>
                      <a:pt x="989" y="496"/>
                      <a:pt x="1038" y="520"/>
                      <a:pt x="1089" y="520"/>
                    </a:cubicBezTo>
                    <a:cubicBezTo>
                      <a:pt x="1117" y="520"/>
                      <a:pt x="1146" y="513"/>
                      <a:pt x="1172" y="496"/>
                    </a:cubicBezTo>
                    <a:cubicBezTo>
                      <a:pt x="1312" y="408"/>
                      <a:pt x="1477" y="363"/>
                      <a:pt x="1650" y="363"/>
                    </a:cubicBezTo>
                    <a:close/>
                    <a:moveTo>
                      <a:pt x="1134" y="1"/>
                    </a:moveTo>
                    <a:cubicBezTo>
                      <a:pt x="1111" y="1"/>
                      <a:pt x="1087" y="6"/>
                      <a:pt x="1065" y="18"/>
                    </a:cubicBezTo>
                    <a:cubicBezTo>
                      <a:pt x="427" y="354"/>
                      <a:pt x="0" y="1020"/>
                      <a:pt x="7" y="1679"/>
                    </a:cubicBezTo>
                    <a:cubicBezTo>
                      <a:pt x="11" y="2413"/>
                      <a:pt x="576" y="3079"/>
                      <a:pt x="1266" y="3159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8" y="3166"/>
                      <a:pt x="1762" y="3138"/>
                      <a:pt x="1935" y="3079"/>
                    </a:cubicBezTo>
                    <a:cubicBezTo>
                      <a:pt x="2749" y="2802"/>
                      <a:pt x="3273" y="1869"/>
                      <a:pt x="3055" y="1090"/>
                    </a:cubicBezTo>
                    <a:cubicBezTo>
                      <a:pt x="2937" y="674"/>
                      <a:pt x="2604" y="327"/>
                      <a:pt x="2164" y="157"/>
                    </a:cubicBezTo>
                    <a:cubicBezTo>
                      <a:pt x="1993" y="92"/>
                      <a:pt x="1819" y="59"/>
                      <a:pt x="1651" y="59"/>
                    </a:cubicBezTo>
                    <a:cubicBezTo>
                      <a:pt x="1523" y="59"/>
                      <a:pt x="1398" y="78"/>
                      <a:pt x="1280" y="115"/>
                    </a:cubicBezTo>
                    <a:cubicBezTo>
                      <a:pt x="1280" y="105"/>
                      <a:pt x="1273" y="91"/>
                      <a:pt x="1269" y="80"/>
                    </a:cubicBezTo>
                    <a:cubicBezTo>
                      <a:pt x="1240" y="30"/>
                      <a:pt x="118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7"/>
              <p:cNvSpPr/>
              <p:nvPr/>
            </p:nvSpPr>
            <p:spPr>
              <a:xfrm>
                <a:off x="5104850" y="782400"/>
                <a:ext cx="8185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166" extrusionOk="0">
                    <a:moveTo>
                      <a:pt x="1650" y="362"/>
                    </a:moveTo>
                    <a:cubicBezTo>
                      <a:pt x="1783" y="362"/>
                      <a:pt x="1920" y="388"/>
                      <a:pt x="2056" y="441"/>
                    </a:cubicBezTo>
                    <a:cubicBezTo>
                      <a:pt x="2403" y="572"/>
                      <a:pt x="2674" y="854"/>
                      <a:pt x="2763" y="1169"/>
                    </a:cubicBezTo>
                    <a:cubicBezTo>
                      <a:pt x="2941" y="1806"/>
                      <a:pt x="2507" y="2562"/>
                      <a:pt x="1838" y="2791"/>
                    </a:cubicBezTo>
                    <a:cubicBezTo>
                      <a:pt x="1696" y="2840"/>
                      <a:pt x="1552" y="2863"/>
                      <a:pt x="1417" y="2863"/>
                    </a:cubicBezTo>
                    <a:cubicBezTo>
                      <a:pt x="1377" y="2863"/>
                      <a:pt x="1338" y="2861"/>
                      <a:pt x="1301" y="2857"/>
                    </a:cubicBezTo>
                    <a:cubicBezTo>
                      <a:pt x="767" y="2795"/>
                      <a:pt x="312" y="2254"/>
                      <a:pt x="309" y="1675"/>
                    </a:cubicBezTo>
                    <a:cubicBezTo>
                      <a:pt x="306" y="1217"/>
                      <a:pt x="559" y="750"/>
                      <a:pt x="957" y="444"/>
                    </a:cubicBezTo>
                    <a:cubicBezTo>
                      <a:pt x="957" y="447"/>
                      <a:pt x="961" y="447"/>
                      <a:pt x="961" y="451"/>
                    </a:cubicBezTo>
                    <a:cubicBezTo>
                      <a:pt x="990" y="495"/>
                      <a:pt x="1038" y="520"/>
                      <a:pt x="1088" y="520"/>
                    </a:cubicBezTo>
                    <a:cubicBezTo>
                      <a:pt x="1116" y="520"/>
                      <a:pt x="1144" y="512"/>
                      <a:pt x="1169" y="496"/>
                    </a:cubicBezTo>
                    <a:cubicBezTo>
                      <a:pt x="1310" y="407"/>
                      <a:pt x="1476" y="362"/>
                      <a:pt x="1650" y="362"/>
                    </a:cubicBezTo>
                    <a:close/>
                    <a:moveTo>
                      <a:pt x="1133" y="1"/>
                    </a:moveTo>
                    <a:cubicBezTo>
                      <a:pt x="1109" y="1"/>
                      <a:pt x="1084" y="6"/>
                      <a:pt x="1061" y="17"/>
                    </a:cubicBezTo>
                    <a:cubicBezTo>
                      <a:pt x="427" y="354"/>
                      <a:pt x="0" y="1020"/>
                      <a:pt x="8" y="1678"/>
                    </a:cubicBezTo>
                    <a:cubicBezTo>
                      <a:pt x="11" y="2414"/>
                      <a:pt x="576" y="3079"/>
                      <a:pt x="1266" y="3158"/>
                    </a:cubicBezTo>
                    <a:cubicBezTo>
                      <a:pt x="1318" y="3162"/>
                      <a:pt x="1370" y="3166"/>
                      <a:pt x="1422" y="3166"/>
                    </a:cubicBezTo>
                    <a:cubicBezTo>
                      <a:pt x="1589" y="3166"/>
                      <a:pt x="1762" y="3137"/>
                      <a:pt x="1935" y="3079"/>
                    </a:cubicBezTo>
                    <a:cubicBezTo>
                      <a:pt x="2749" y="2801"/>
                      <a:pt x="3274" y="1873"/>
                      <a:pt x="3055" y="1089"/>
                    </a:cubicBezTo>
                    <a:cubicBezTo>
                      <a:pt x="2937" y="673"/>
                      <a:pt x="2604" y="326"/>
                      <a:pt x="2164" y="156"/>
                    </a:cubicBezTo>
                    <a:cubicBezTo>
                      <a:pt x="1992" y="91"/>
                      <a:pt x="1818" y="59"/>
                      <a:pt x="1650" y="59"/>
                    </a:cubicBezTo>
                    <a:cubicBezTo>
                      <a:pt x="1522" y="59"/>
                      <a:pt x="1398" y="77"/>
                      <a:pt x="1280" y="115"/>
                    </a:cubicBezTo>
                    <a:cubicBezTo>
                      <a:pt x="1277" y="105"/>
                      <a:pt x="1273" y="91"/>
                      <a:pt x="1266" y="80"/>
                    </a:cubicBezTo>
                    <a:cubicBezTo>
                      <a:pt x="1239" y="29"/>
                      <a:pt x="118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samiq Sans"/>
              <a:buNone/>
              <a:defRPr sz="28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nccu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8"/>
          <p:cNvSpPr/>
          <p:nvPr/>
        </p:nvSpPr>
        <p:spPr>
          <a:xfrm>
            <a:off x="2831425" y="2582300"/>
            <a:ext cx="3480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38"/>
          <p:cNvSpPr txBox="1">
            <a:spLocks noGrp="1"/>
          </p:cNvSpPr>
          <p:nvPr>
            <p:ph type="ctrTitle"/>
          </p:nvPr>
        </p:nvSpPr>
        <p:spPr>
          <a:xfrm>
            <a:off x="1122900" y="1630506"/>
            <a:ext cx="68982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卷積神經網路期末</a:t>
            </a:r>
            <a:endParaRPr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38"/>
          <p:cNvSpPr txBox="1">
            <a:spLocks noGrp="1"/>
          </p:cNvSpPr>
          <p:nvPr>
            <p:ph type="subTitle" idx="1"/>
          </p:nvPr>
        </p:nvSpPr>
        <p:spPr>
          <a:xfrm>
            <a:off x="2988175" y="3251975"/>
            <a:ext cx="31677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組員：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latin typeface="Libre Franklin"/>
                <a:ea typeface="Libre Franklin"/>
                <a:cs typeface="Libre Franklin"/>
                <a:sym typeface="Libre Franklin"/>
              </a:rPr>
              <a:t>108703030 田詠恩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latin typeface="Libre Franklin"/>
                <a:ea typeface="Libre Franklin"/>
                <a:cs typeface="Libre Franklin"/>
                <a:sym typeface="Libre Franklin"/>
              </a:rPr>
              <a:t>108703043 倪靖揚108703051  謝惟寧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latin typeface="Libre Franklin"/>
                <a:ea typeface="Libre Franklin"/>
                <a:cs typeface="Libre Franklin"/>
                <a:sym typeface="Libre Franklin"/>
              </a:rPr>
              <a:t>109703008 楊皓丞	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0" name="Google Shape;1610;p38"/>
          <p:cNvSpPr txBox="1"/>
          <p:nvPr/>
        </p:nvSpPr>
        <p:spPr>
          <a:xfrm>
            <a:off x="2790188" y="2590506"/>
            <a:ext cx="3619051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政大課程回饋NLP</a:t>
            </a:r>
            <a:endParaRPr sz="1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1" name="Google Shape;1611;p38"/>
          <p:cNvGrpSpPr/>
          <p:nvPr/>
        </p:nvGrpSpPr>
        <p:grpSpPr>
          <a:xfrm>
            <a:off x="7339107" y="753908"/>
            <a:ext cx="1012015" cy="1060793"/>
            <a:chOff x="6030670" y="339308"/>
            <a:chExt cx="1012015" cy="1060793"/>
          </a:xfrm>
        </p:grpSpPr>
        <p:sp>
          <p:nvSpPr>
            <p:cNvPr id="1612" name="Google Shape;1612;p38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8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8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8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8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8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8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8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8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8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8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8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8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8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8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8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8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8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0" name="Google Shape;1630;p38"/>
          <p:cNvGrpSpPr/>
          <p:nvPr/>
        </p:nvGrpSpPr>
        <p:grpSpPr>
          <a:xfrm>
            <a:off x="3916111" y="83649"/>
            <a:ext cx="835063" cy="919964"/>
            <a:chOff x="3381348" y="275187"/>
            <a:chExt cx="835063" cy="919964"/>
          </a:xfrm>
        </p:grpSpPr>
        <p:sp>
          <p:nvSpPr>
            <p:cNvPr id="1631" name="Google Shape;1631;p38"/>
            <p:cNvSpPr/>
            <p:nvPr/>
          </p:nvSpPr>
          <p:spPr>
            <a:xfrm>
              <a:off x="3381348" y="275187"/>
              <a:ext cx="835063" cy="919964"/>
            </a:xfrm>
            <a:custGeom>
              <a:avLst/>
              <a:gdLst/>
              <a:ahLst/>
              <a:cxnLst/>
              <a:rect l="l" t="t" r="r" b="b"/>
              <a:pathLst>
                <a:path w="16947" h="18670" extrusionOk="0">
                  <a:moveTo>
                    <a:pt x="11020" y="0"/>
                  </a:moveTo>
                  <a:cubicBezTo>
                    <a:pt x="10938" y="0"/>
                    <a:pt x="10855" y="3"/>
                    <a:pt x="10772" y="8"/>
                  </a:cubicBezTo>
                  <a:cubicBezTo>
                    <a:pt x="8342" y="156"/>
                    <a:pt x="5714" y="627"/>
                    <a:pt x="3738" y="1269"/>
                  </a:cubicBezTo>
                  <a:cubicBezTo>
                    <a:pt x="3499" y="1349"/>
                    <a:pt x="3295" y="1397"/>
                    <a:pt x="3114" y="1422"/>
                  </a:cubicBezTo>
                  <a:cubicBezTo>
                    <a:pt x="1311" y="1651"/>
                    <a:pt x="1" y="3304"/>
                    <a:pt x="195" y="5107"/>
                  </a:cubicBezTo>
                  <a:cubicBezTo>
                    <a:pt x="247" y="5585"/>
                    <a:pt x="306" y="6147"/>
                    <a:pt x="372" y="6757"/>
                  </a:cubicBezTo>
                  <a:cubicBezTo>
                    <a:pt x="1204" y="14776"/>
                    <a:pt x="1527" y="16308"/>
                    <a:pt x="2122" y="17102"/>
                  </a:cubicBezTo>
                  <a:cubicBezTo>
                    <a:pt x="3121" y="18429"/>
                    <a:pt x="4581" y="18669"/>
                    <a:pt x="5783" y="18669"/>
                  </a:cubicBezTo>
                  <a:cubicBezTo>
                    <a:pt x="6172" y="18669"/>
                    <a:pt x="6536" y="18645"/>
                    <a:pt x="6844" y="18624"/>
                  </a:cubicBezTo>
                  <a:cubicBezTo>
                    <a:pt x="6969" y="18613"/>
                    <a:pt x="7087" y="18607"/>
                    <a:pt x="7205" y="18599"/>
                  </a:cubicBezTo>
                  <a:cubicBezTo>
                    <a:pt x="8512" y="18527"/>
                    <a:pt x="10020" y="18271"/>
                    <a:pt x="11479" y="18024"/>
                  </a:cubicBezTo>
                  <a:cubicBezTo>
                    <a:pt x="12239" y="17896"/>
                    <a:pt x="13022" y="17764"/>
                    <a:pt x="13737" y="17663"/>
                  </a:cubicBezTo>
                  <a:cubicBezTo>
                    <a:pt x="15601" y="17404"/>
                    <a:pt x="16947" y="15725"/>
                    <a:pt x="16804" y="13843"/>
                  </a:cubicBezTo>
                  <a:cubicBezTo>
                    <a:pt x="16506" y="9867"/>
                    <a:pt x="15754" y="6237"/>
                    <a:pt x="15057" y="3211"/>
                  </a:cubicBezTo>
                  <a:cubicBezTo>
                    <a:pt x="14621" y="1312"/>
                    <a:pt x="12949" y="0"/>
                    <a:pt x="11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3481292" y="382152"/>
              <a:ext cx="643039" cy="736218"/>
            </a:xfrm>
            <a:custGeom>
              <a:avLst/>
              <a:gdLst/>
              <a:ahLst/>
              <a:cxnLst/>
              <a:rect l="l" t="t" r="r" b="b"/>
              <a:pathLst>
                <a:path w="13050" h="14941" extrusionOk="0">
                  <a:moveTo>
                    <a:pt x="9069" y="1"/>
                  </a:moveTo>
                  <a:cubicBezTo>
                    <a:pt x="9021" y="1"/>
                    <a:pt x="8973" y="2"/>
                    <a:pt x="8924" y="5"/>
                  </a:cubicBezTo>
                  <a:cubicBezTo>
                    <a:pt x="6674" y="143"/>
                    <a:pt x="4206" y="577"/>
                    <a:pt x="2351" y="1180"/>
                  </a:cubicBezTo>
                  <a:cubicBezTo>
                    <a:pt x="2039" y="1281"/>
                    <a:pt x="1717" y="1364"/>
                    <a:pt x="1387" y="1406"/>
                  </a:cubicBezTo>
                  <a:cubicBezTo>
                    <a:pt x="576" y="1510"/>
                    <a:pt x="1" y="2234"/>
                    <a:pt x="87" y="3038"/>
                  </a:cubicBezTo>
                  <a:cubicBezTo>
                    <a:pt x="441" y="6311"/>
                    <a:pt x="1096" y="13376"/>
                    <a:pt x="1651" y="14118"/>
                  </a:cubicBezTo>
                  <a:cubicBezTo>
                    <a:pt x="2161" y="14794"/>
                    <a:pt x="2970" y="14940"/>
                    <a:pt x="3791" y="14940"/>
                  </a:cubicBezTo>
                  <a:cubicBezTo>
                    <a:pt x="4254" y="14940"/>
                    <a:pt x="4720" y="14894"/>
                    <a:pt x="5139" y="14870"/>
                  </a:cubicBezTo>
                  <a:cubicBezTo>
                    <a:pt x="7003" y="14770"/>
                    <a:pt x="9424" y="14240"/>
                    <a:pt x="11517" y="13952"/>
                  </a:cubicBezTo>
                  <a:cubicBezTo>
                    <a:pt x="12415" y="13827"/>
                    <a:pt x="13050" y="13019"/>
                    <a:pt x="12981" y="12118"/>
                  </a:cubicBezTo>
                  <a:cubicBezTo>
                    <a:pt x="12713" y="8554"/>
                    <a:pt x="12075" y="5243"/>
                    <a:pt x="11278" y="1762"/>
                  </a:cubicBezTo>
                  <a:cubicBezTo>
                    <a:pt x="11039" y="725"/>
                    <a:pt x="10119" y="1"/>
                    <a:pt x="9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3564815" y="482428"/>
              <a:ext cx="395186" cy="129495"/>
            </a:xfrm>
            <a:custGeom>
              <a:avLst/>
              <a:gdLst/>
              <a:ahLst/>
              <a:cxnLst/>
              <a:rect l="l" t="t" r="r" b="b"/>
              <a:pathLst>
                <a:path w="8020" h="2628" extrusionOk="0">
                  <a:moveTo>
                    <a:pt x="6808" y="1"/>
                  </a:moveTo>
                  <a:cubicBezTo>
                    <a:pt x="6787" y="1"/>
                    <a:pt x="6767" y="1"/>
                    <a:pt x="6747" y="1"/>
                  </a:cubicBezTo>
                  <a:cubicBezTo>
                    <a:pt x="5461" y="25"/>
                    <a:pt x="4064" y="206"/>
                    <a:pt x="2809" y="470"/>
                  </a:cubicBezTo>
                  <a:cubicBezTo>
                    <a:pt x="1775" y="684"/>
                    <a:pt x="705" y="785"/>
                    <a:pt x="444" y="1364"/>
                  </a:cubicBezTo>
                  <a:cubicBezTo>
                    <a:pt x="0" y="2355"/>
                    <a:pt x="923" y="2628"/>
                    <a:pt x="2104" y="2628"/>
                  </a:cubicBezTo>
                  <a:cubicBezTo>
                    <a:pt x="3376" y="2628"/>
                    <a:pt x="4948" y="2311"/>
                    <a:pt x="5433" y="2238"/>
                  </a:cubicBezTo>
                  <a:cubicBezTo>
                    <a:pt x="6169" y="2123"/>
                    <a:pt x="6942" y="1985"/>
                    <a:pt x="7503" y="1486"/>
                  </a:cubicBezTo>
                  <a:cubicBezTo>
                    <a:pt x="7794" y="1228"/>
                    <a:pt x="8020" y="802"/>
                    <a:pt x="7853" y="441"/>
                  </a:cubicBezTo>
                  <a:cubicBezTo>
                    <a:pt x="7682" y="69"/>
                    <a:pt x="7211" y="1"/>
                    <a:pt x="6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3609064" y="699685"/>
              <a:ext cx="98796" cy="82486"/>
            </a:xfrm>
            <a:custGeom>
              <a:avLst/>
              <a:gdLst/>
              <a:ahLst/>
              <a:cxnLst/>
              <a:rect l="l" t="t" r="r" b="b"/>
              <a:pathLst>
                <a:path w="2005" h="1674" extrusionOk="0">
                  <a:moveTo>
                    <a:pt x="1503" y="304"/>
                  </a:moveTo>
                  <a:cubicBezTo>
                    <a:pt x="1532" y="304"/>
                    <a:pt x="1564" y="305"/>
                    <a:pt x="1578" y="314"/>
                  </a:cubicBezTo>
                  <a:cubicBezTo>
                    <a:pt x="1592" y="325"/>
                    <a:pt x="1610" y="359"/>
                    <a:pt x="1613" y="474"/>
                  </a:cubicBezTo>
                  <a:cubicBezTo>
                    <a:pt x="1616" y="613"/>
                    <a:pt x="1637" y="741"/>
                    <a:pt x="1658" y="866"/>
                  </a:cubicBezTo>
                  <a:cubicBezTo>
                    <a:pt x="1675" y="959"/>
                    <a:pt x="1689" y="1045"/>
                    <a:pt x="1696" y="1136"/>
                  </a:cubicBezTo>
                  <a:cubicBezTo>
                    <a:pt x="1501" y="1181"/>
                    <a:pt x="1284" y="1208"/>
                    <a:pt x="1065" y="1237"/>
                  </a:cubicBezTo>
                  <a:cubicBezTo>
                    <a:pt x="861" y="1264"/>
                    <a:pt x="649" y="1288"/>
                    <a:pt x="455" y="1330"/>
                  </a:cubicBezTo>
                  <a:cubicBezTo>
                    <a:pt x="437" y="1195"/>
                    <a:pt x="417" y="1066"/>
                    <a:pt x="389" y="931"/>
                  </a:cubicBezTo>
                  <a:cubicBezTo>
                    <a:pt x="365" y="789"/>
                    <a:pt x="337" y="643"/>
                    <a:pt x="320" y="484"/>
                  </a:cubicBezTo>
                  <a:cubicBezTo>
                    <a:pt x="490" y="467"/>
                    <a:pt x="663" y="432"/>
                    <a:pt x="836" y="397"/>
                  </a:cubicBezTo>
                  <a:cubicBezTo>
                    <a:pt x="1048" y="356"/>
                    <a:pt x="1266" y="314"/>
                    <a:pt x="1464" y="304"/>
                  </a:cubicBezTo>
                  <a:cubicBezTo>
                    <a:pt x="1474" y="304"/>
                    <a:pt x="1488" y="304"/>
                    <a:pt x="1503" y="304"/>
                  </a:cubicBezTo>
                  <a:close/>
                  <a:moveTo>
                    <a:pt x="1515" y="0"/>
                  </a:moveTo>
                  <a:cubicBezTo>
                    <a:pt x="1491" y="0"/>
                    <a:pt x="1470" y="1"/>
                    <a:pt x="1450" y="2"/>
                  </a:cubicBezTo>
                  <a:cubicBezTo>
                    <a:pt x="1231" y="13"/>
                    <a:pt x="999" y="58"/>
                    <a:pt x="778" y="103"/>
                  </a:cubicBezTo>
                  <a:cubicBezTo>
                    <a:pt x="562" y="144"/>
                    <a:pt x="344" y="186"/>
                    <a:pt x="149" y="197"/>
                  </a:cubicBezTo>
                  <a:cubicBezTo>
                    <a:pt x="108" y="197"/>
                    <a:pt x="70" y="213"/>
                    <a:pt x="42" y="245"/>
                  </a:cubicBezTo>
                  <a:cubicBezTo>
                    <a:pt x="15" y="276"/>
                    <a:pt x="1" y="314"/>
                    <a:pt x="4" y="356"/>
                  </a:cubicBezTo>
                  <a:cubicBezTo>
                    <a:pt x="18" y="592"/>
                    <a:pt x="56" y="792"/>
                    <a:pt x="91" y="987"/>
                  </a:cubicBezTo>
                  <a:cubicBezTo>
                    <a:pt x="125" y="1170"/>
                    <a:pt x="157" y="1344"/>
                    <a:pt x="167" y="1528"/>
                  </a:cubicBezTo>
                  <a:cubicBezTo>
                    <a:pt x="170" y="1573"/>
                    <a:pt x="191" y="1618"/>
                    <a:pt x="229" y="1642"/>
                  </a:cubicBezTo>
                  <a:cubicBezTo>
                    <a:pt x="258" y="1663"/>
                    <a:pt x="288" y="1673"/>
                    <a:pt x="320" y="1673"/>
                  </a:cubicBezTo>
                  <a:cubicBezTo>
                    <a:pt x="333" y="1673"/>
                    <a:pt x="347" y="1669"/>
                    <a:pt x="362" y="1666"/>
                  </a:cubicBezTo>
                  <a:cubicBezTo>
                    <a:pt x="576" y="1604"/>
                    <a:pt x="847" y="1569"/>
                    <a:pt x="1103" y="1538"/>
                  </a:cubicBezTo>
                  <a:cubicBezTo>
                    <a:pt x="1373" y="1503"/>
                    <a:pt x="1655" y="1469"/>
                    <a:pt x="1893" y="1399"/>
                  </a:cubicBezTo>
                  <a:cubicBezTo>
                    <a:pt x="1956" y="1382"/>
                    <a:pt x="2001" y="1323"/>
                    <a:pt x="2005" y="1257"/>
                  </a:cubicBezTo>
                  <a:cubicBezTo>
                    <a:pt x="2005" y="1098"/>
                    <a:pt x="1980" y="952"/>
                    <a:pt x="1956" y="813"/>
                  </a:cubicBezTo>
                  <a:cubicBezTo>
                    <a:pt x="1935" y="696"/>
                    <a:pt x="1918" y="584"/>
                    <a:pt x="1914" y="467"/>
                  </a:cubicBezTo>
                  <a:cubicBezTo>
                    <a:pt x="1911" y="380"/>
                    <a:pt x="1908" y="176"/>
                    <a:pt x="1751" y="64"/>
                  </a:cubicBezTo>
                  <a:cubicBezTo>
                    <a:pt x="1673" y="10"/>
                    <a:pt x="1587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3753590" y="681946"/>
              <a:ext cx="98796" cy="82437"/>
            </a:xfrm>
            <a:custGeom>
              <a:avLst/>
              <a:gdLst/>
              <a:ahLst/>
              <a:cxnLst/>
              <a:rect l="l" t="t" r="r" b="b"/>
              <a:pathLst>
                <a:path w="2005" h="1673" extrusionOk="0">
                  <a:moveTo>
                    <a:pt x="1518" y="303"/>
                  </a:moveTo>
                  <a:cubicBezTo>
                    <a:pt x="1543" y="303"/>
                    <a:pt x="1567" y="306"/>
                    <a:pt x="1578" y="314"/>
                  </a:cubicBezTo>
                  <a:cubicBezTo>
                    <a:pt x="1589" y="324"/>
                    <a:pt x="1605" y="359"/>
                    <a:pt x="1610" y="473"/>
                  </a:cubicBezTo>
                  <a:cubicBezTo>
                    <a:pt x="1613" y="615"/>
                    <a:pt x="1634" y="744"/>
                    <a:pt x="1658" y="864"/>
                  </a:cubicBezTo>
                  <a:cubicBezTo>
                    <a:pt x="1672" y="958"/>
                    <a:pt x="1689" y="1048"/>
                    <a:pt x="1696" y="1139"/>
                  </a:cubicBezTo>
                  <a:cubicBezTo>
                    <a:pt x="1501" y="1181"/>
                    <a:pt x="1280" y="1211"/>
                    <a:pt x="1065" y="1236"/>
                  </a:cubicBezTo>
                  <a:cubicBezTo>
                    <a:pt x="857" y="1264"/>
                    <a:pt x="645" y="1291"/>
                    <a:pt x="451" y="1333"/>
                  </a:cubicBezTo>
                  <a:cubicBezTo>
                    <a:pt x="437" y="1197"/>
                    <a:pt x="413" y="1066"/>
                    <a:pt x="389" y="931"/>
                  </a:cubicBezTo>
                  <a:cubicBezTo>
                    <a:pt x="362" y="789"/>
                    <a:pt x="333" y="643"/>
                    <a:pt x="316" y="487"/>
                  </a:cubicBezTo>
                  <a:cubicBezTo>
                    <a:pt x="486" y="466"/>
                    <a:pt x="663" y="432"/>
                    <a:pt x="832" y="400"/>
                  </a:cubicBezTo>
                  <a:cubicBezTo>
                    <a:pt x="1044" y="359"/>
                    <a:pt x="1266" y="314"/>
                    <a:pt x="1460" y="307"/>
                  </a:cubicBezTo>
                  <a:cubicBezTo>
                    <a:pt x="1476" y="305"/>
                    <a:pt x="1497" y="303"/>
                    <a:pt x="1518" y="303"/>
                  </a:cubicBezTo>
                  <a:close/>
                  <a:moveTo>
                    <a:pt x="1501" y="0"/>
                  </a:moveTo>
                  <a:cubicBezTo>
                    <a:pt x="1482" y="0"/>
                    <a:pt x="1463" y="1"/>
                    <a:pt x="1446" y="2"/>
                  </a:cubicBezTo>
                  <a:cubicBezTo>
                    <a:pt x="1228" y="12"/>
                    <a:pt x="999" y="57"/>
                    <a:pt x="773" y="102"/>
                  </a:cubicBezTo>
                  <a:cubicBezTo>
                    <a:pt x="562" y="144"/>
                    <a:pt x="341" y="186"/>
                    <a:pt x="146" y="196"/>
                  </a:cubicBezTo>
                  <a:cubicBezTo>
                    <a:pt x="104" y="196"/>
                    <a:pt x="66" y="216"/>
                    <a:pt x="39" y="245"/>
                  </a:cubicBezTo>
                  <a:cubicBezTo>
                    <a:pt x="15" y="275"/>
                    <a:pt x="0" y="317"/>
                    <a:pt x="0" y="355"/>
                  </a:cubicBezTo>
                  <a:cubicBezTo>
                    <a:pt x="18" y="591"/>
                    <a:pt x="53" y="792"/>
                    <a:pt x="91" y="986"/>
                  </a:cubicBezTo>
                  <a:cubicBezTo>
                    <a:pt x="125" y="1170"/>
                    <a:pt x="157" y="1343"/>
                    <a:pt x="163" y="1527"/>
                  </a:cubicBezTo>
                  <a:cubicBezTo>
                    <a:pt x="167" y="1576"/>
                    <a:pt x="191" y="1617"/>
                    <a:pt x="229" y="1645"/>
                  </a:cubicBezTo>
                  <a:cubicBezTo>
                    <a:pt x="253" y="1662"/>
                    <a:pt x="285" y="1672"/>
                    <a:pt x="316" y="1672"/>
                  </a:cubicBezTo>
                  <a:cubicBezTo>
                    <a:pt x="330" y="1672"/>
                    <a:pt x="344" y="1669"/>
                    <a:pt x="357" y="1666"/>
                  </a:cubicBezTo>
                  <a:cubicBezTo>
                    <a:pt x="576" y="1603"/>
                    <a:pt x="843" y="1572"/>
                    <a:pt x="1103" y="1538"/>
                  </a:cubicBezTo>
                  <a:cubicBezTo>
                    <a:pt x="1373" y="1503"/>
                    <a:pt x="1654" y="1468"/>
                    <a:pt x="1890" y="1399"/>
                  </a:cubicBezTo>
                  <a:cubicBezTo>
                    <a:pt x="1956" y="1381"/>
                    <a:pt x="2001" y="1322"/>
                    <a:pt x="2001" y="1256"/>
                  </a:cubicBezTo>
                  <a:cubicBezTo>
                    <a:pt x="2005" y="1097"/>
                    <a:pt x="1980" y="955"/>
                    <a:pt x="1956" y="816"/>
                  </a:cubicBezTo>
                  <a:cubicBezTo>
                    <a:pt x="1935" y="695"/>
                    <a:pt x="1914" y="584"/>
                    <a:pt x="1914" y="466"/>
                  </a:cubicBezTo>
                  <a:cubicBezTo>
                    <a:pt x="1911" y="373"/>
                    <a:pt x="1904" y="175"/>
                    <a:pt x="1748" y="67"/>
                  </a:cubicBezTo>
                  <a:cubicBezTo>
                    <a:pt x="1665" y="10"/>
                    <a:pt x="1575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3621876" y="804199"/>
              <a:ext cx="98796" cy="82289"/>
            </a:xfrm>
            <a:custGeom>
              <a:avLst/>
              <a:gdLst/>
              <a:ahLst/>
              <a:cxnLst/>
              <a:rect l="l" t="t" r="r" b="b"/>
              <a:pathLst>
                <a:path w="2005" h="1670" extrusionOk="0">
                  <a:moveTo>
                    <a:pt x="1504" y="304"/>
                  </a:moveTo>
                  <a:cubicBezTo>
                    <a:pt x="1534" y="304"/>
                    <a:pt x="1567" y="306"/>
                    <a:pt x="1578" y="315"/>
                  </a:cubicBezTo>
                  <a:cubicBezTo>
                    <a:pt x="1592" y="325"/>
                    <a:pt x="1609" y="360"/>
                    <a:pt x="1613" y="474"/>
                  </a:cubicBezTo>
                  <a:cubicBezTo>
                    <a:pt x="1616" y="613"/>
                    <a:pt x="1637" y="741"/>
                    <a:pt x="1658" y="866"/>
                  </a:cubicBezTo>
                  <a:cubicBezTo>
                    <a:pt x="1675" y="956"/>
                    <a:pt x="1689" y="1046"/>
                    <a:pt x="1696" y="1137"/>
                  </a:cubicBezTo>
                  <a:cubicBezTo>
                    <a:pt x="1505" y="1182"/>
                    <a:pt x="1283" y="1209"/>
                    <a:pt x="1065" y="1237"/>
                  </a:cubicBezTo>
                  <a:cubicBezTo>
                    <a:pt x="860" y="1261"/>
                    <a:pt x="649" y="1289"/>
                    <a:pt x="455" y="1331"/>
                  </a:cubicBezTo>
                  <a:cubicBezTo>
                    <a:pt x="438" y="1196"/>
                    <a:pt x="417" y="1067"/>
                    <a:pt x="389" y="932"/>
                  </a:cubicBezTo>
                  <a:cubicBezTo>
                    <a:pt x="365" y="790"/>
                    <a:pt x="337" y="644"/>
                    <a:pt x="320" y="484"/>
                  </a:cubicBezTo>
                  <a:cubicBezTo>
                    <a:pt x="489" y="468"/>
                    <a:pt x="663" y="433"/>
                    <a:pt x="836" y="398"/>
                  </a:cubicBezTo>
                  <a:cubicBezTo>
                    <a:pt x="1048" y="356"/>
                    <a:pt x="1266" y="315"/>
                    <a:pt x="1464" y="305"/>
                  </a:cubicBezTo>
                  <a:cubicBezTo>
                    <a:pt x="1474" y="305"/>
                    <a:pt x="1489" y="304"/>
                    <a:pt x="1504" y="304"/>
                  </a:cubicBezTo>
                  <a:close/>
                  <a:moveTo>
                    <a:pt x="1514" y="1"/>
                  </a:moveTo>
                  <a:cubicBezTo>
                    <a:pt x="1491" y="1"/>
                    <a:pt x="1469" y="2"/>
                    <a:pt x="1449" y="3"/>
                  </a:cubicBezTo>
                  <a:cubicBezTo>
                    <a:pt x="1232" y="13"/>
                    <a:pt x="999" y="58"/>
                    <a:pt x="777" y="100"/>
                  </a:cubicBezTo>
                  <a:cubicBezTo>
                    <a:pt x="563" y="142"/>
                    <a:pt x="344" y="186"/>
                    <a:pt x="150" y="193"/>
                  </a:cubicBezTo>
                  <a:cubicBezTo>
                    <a:pt x="108" y="197"/>
                    <a:pt x="70" y="214"/>
                    <a:pt x="43" y="246"/>
                  </a:cubicBezTo>
                  <a:cubicBezTo>
                    <a:pt x="14" y="276"/>
                    <a:pt x="1" y="315"/>
                    <a:pt x="4" y="356"/>
                  </a:cubicBezTo>
                  <a:cubicBezTo>
                    <a:pt x="18" y="593"/>
                    <a:pt x="56" y="793"/>
                    <a:pt x="91" y="988"/>
                  </a:cubicBezTo>
                  <a:cubicBezTo>
                    <a:pt x="126" y="1171"/>
                    <a:pt x="157" y="1345"/>
                    <a:pt x="167" y="1529"/>
                  </a:cubicBezTo>
                  <a:cubicBezTo>
                    <a:pt x="171" y="1573"/>
                    <a:pt x="191" y="1618"/>
                    <a:pt x="230" y="1643"/>
                  </a:cubicBezTo>
                  <a:cubicBezTo>
                    <a:pt x="257" y="1663"/>
                    <a:pt x="289" y="1670"/>
                    <a:pt x="320" y="1670"/>
                  </a:cubicBezTo>
                  <a:cubicBezTo>
                    <a:pt x="334" y="1670"/>
                    <a:pt x="347" y="1670"/>
                    <a:pt x="361" y="1667"/>
                  </a:cubicBezTo>
                  <a:cubicBezTo>
                    <a:pt x="576" y="1604"/>
                    <a:pt x="846" y="1570"/>
                    <a:pt x="1103" y="1539"/>
                  </a:cubicBezTo>
                  <a:cubicBezTo>
                    <a:pt x="1374" y="1504"/>
                    <a:pt x="1654" y="1469"/>
                    <a:pt x="1894" y="1400"/>
                  </a:cubicBezTo>
                  <a:cubicBezTo>
                    <a:pt x="1960" y="1383"/>
                    <a:pt x="2001" y="1324"/>
                    <a:pt x="2004" y="1254"/>
                  </a:cubicBezTo>
                  <a:cubicBezTo>
                    <a:pt x="2004" y="1098"/>
                    <a:pt x="1980" y="953"/>
                    <a:pt x="1956" y="814"/>
                  </a:cubicBezTo>
                  <a:cubicBezTo>
                    <a:pt x="1939" y="697"/>
                    <a:pt x="1918" y="585"/>
                    <a:pt x="1915" y="468"/>
                  </a:cubicBezTo>
                  <a:cubicBezTo>
                    <a:pt x="1915" y="377"/>
                    <a:pt x="1907" y="172"/>
                    <a:pt x="1752" y="65"/>
                  </a:cubicBezTo>
                  <a:cubicBezTo>
                    <a:pt x="1673" y="10"/>
                    <a:pt x="1587" y="1"/>
                    <a:pt x="1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3766401" y="786459"/>
              <a:ext cx="98796" cy="82486"/>
            </a:xfrm>
            <a:custGeom>
              <a:avLst/>
              <a:gdLst/>
              <a:ahLst/>
              <a:cxnLst/>
              <a:rect l="l" t="t" r="r" b="b"/>
              <a:pathLst>
                <a:path w="2005" h="1674" extrusionOk="0">
                  <a:moveTo>
                    <a:pt x="1500" y="303"/>
                  </a:moveTo>
                  <a:cubicBezTo>
                    <a:pt x="1531" y="303"/>
                    <a:pt x="1564" y="305"/>
                    <a:pt x="1578" y="314"/>
                  </a:cubicBezTo>
                  <a:cubicBezTo>
                    <a:pt x="1588" y="324"/>
                    <a:pt x="1606" y="359"/>
                    <a:pt x="1609" y="474"/>
                  </a:cubicBezTo>
                  <a:cubicBezTo>
                    <a:pt x="1612" y="616"/>
                    <a:pt x="1637" y="740"/>
                    <a:pt x="1657" y="865"/>
                  </a:cubicBezTo>
                  <a:cubicBezTo>
                    <a:pt x="1672" y="959"/>
                    <a:pt x="1689" y="1049"/>
                    <a:pt x="1696" y="1140"/>
                  </a:cubicBezTo>
                  <a:cubicBezTo>
                    <a:pt x="1502" y="1181"/>
                    <a:pt x="1280" y="1209"/>
                    <a:pt x="1065" y="1236"/>
                  </a:cubicBezTo>
                  <a:cubicBezTo>
                    <a:pt x="857" y="1265"/>
                    <a:pt x="649" y="1289"/>
                    <a:pt x="451" y="1330"/>
                  </a:cubicBezTo>
                  <a:cubicBezTo>
                    <a:pt x="438" y="1195"/>
                    <a:pt x="414" y="1066"/>
                    <a:pt x="389" y="932"/>
                  </a:cubicBezTo>
                  <a:cubicBezTo>
                    <a:pt x="361" y="789"/>
                    <a:pt x="334" y="644"/>
                    <a:pt x="316" y="484"/>
                  </a:cubicBezTo>
                  <a:cubicBezTo>
                    <a:pt x="486" y="467"/>
                    <a:pt x="663" y="432"/>
                    <a:pt x="833" y="398"/>
                  </a:cubicBezTo>
                  <a:cubicBezTo>
                    <a:pt x="1044" y="356"/>
                    <a:pt x="1266" y="314"/>
                    <a:pt x="1460" y="304"/>
                  </a:cubicBezTo>
                  <a:cubicBezTo>
                    <a:pt x="1471" y="304"/>
                    <a:pt x="1485" y="303"/>
                    <a:pt x="1500" y="303"/>
                  </a:cubicBezTo>
                  <a:close/>
                  <a:moveTo>
                    <a:pt x="1503" y="1"/>
                  </a:moveTo>
                  <a:cubicBezTo>
                    <a:pt x="1482" y="1"/>
                    <a:pt x="1463" y="2"/>
                    <a:pt x="1446" y="2"/>
                  </a:cubicBezTo>
                  <a:cubicBezTo>
                    <a:pt x="1228" y="12"/>
                    <a:pt x="999" y="58"/>
                    <a:pt x="774" y="103"/>
                  </a:cubicBezTo>
                  <a:cubicBezTo>
                    <a:pt x="562" y="145"/>
                    <a:pt x="340" y="186"/>
                    <a:pt x="146" y="196"/>
                  </a:cubicBezTo>
                  <a:cubicBezTo>
                    <a:pt x="105" y="196"/>
                    <a:pt x="67" y="214"/>
                    <a:pt x="39" y="245"/>
                  </a:cubicBezTo>
                  <a:cubicBezTo>
                    <a:pt x="14" y="276"/>
                    <a:pt x="1" y="318"/>
                    <a:pt x="1" y="356"/>
                  </a:cubicBezTo>
                  <a:cubicBezTo>
                    <a:pt x="18" y="591"/>
                    <a:pt x="56" y="793"/>
                    <a:pt x="91" y="987"/>
                  </a:cubicBezTo>
                  <a:cubicBezTo>
                    <a:pt x="126" y="1170"/>
                    <a:pt x="156" y="1344"/>
                    <a:pt x="167" y="1527"/>
                  </a:cubicBezTo>
                  <a:cubicBezTo>
                    <a:pt x="167" y="1577"/>
                    <a:pt x="191" y="1618"/>
                    <a:pt x="230" y="1646"/>
                  </a:cubicBezTo>
                  <a:cubicBezTo>
                    <a:pt x="254" y="1663"/>
                    <a:pt x="285" y="1673"/>
                    <a:pt x="316" y="1673"/>
                  </a:cubicBezTo>
                  <a:cubicBezTo>
                    <a:pt x="330" y="1673"/>
                    <a:pt x="344" y="1670"/>
                    <a:pt x="358" y="1666"/>
                  </a:cubicBezTo>
                  <a:cubicBezTo>
                    <a:pt x="576" y="1604"/>
                    <a:pt x="843" y="1569"/>
                    <a:pt x="1103" y="1538"/>
                  </a:cubicBezTo>
                  <a:cubicBezTo>
                    <a:pt x="1374" y="1503"/>
                    <a:pt x="1654" y="1468"/>
                    <a:pt x="1890" y="1399"/>
                  </a:cubicBezTo>
                  <a:cubicBezTo>
                    <a:pt x="1956" y="1382"/>
                    <a:pt x="2001" y="1323"/>
                    <a:pt x="2001" y="1257"/>
                  </a:cubicBezTo>
                  <a:cubicBezTo>
                    <a:pt x="2004" y="1098"/>
                    <a:pt x="1980" y="953"/>
                    <a:pt x="1956" y="814"/>
                  </a:cubicBezTo>
                  <a:cubicBezTo>
                    <a:pt x="1935" y="695"/>
                    <a:pt x="1914" y="585"/>
                    <a:pt x="1914" y="467"/>
                  </a:cubicBezTo>
                  <a:cubicBezTo>
                    <a:pt x="1911" y="373"/>
                    <a:pt x="1904" y="175"/>
                    <a:pt x="1748" y="65"/>
                  </a:cubicBezTo>
                  <a:cubicBezTo>
                    <a:pt x="1669" y="10"/>
                    <a:pt x="1577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3634540" y="906889"/>
              <a:ext cx="98747" cy="82339"/>
            </a:xfrm>
            <a:custGeom>
              <a:avLst/>
              <a:gdLst/>
              <a:ahLst/>
              <a:cxnLst/>
              <a:rect l="l" t="t" r="r" b="b"/>
              <a:pathLst>
                <a:path w="2004" h="1671" extrusionOk="0">
                  <a:moveTo>
                    <a:pt x="1501" y="302"/>
                  </a:moveTo>
                  <a:cubicBezTo>
                    <a:pt x="1532" y="302"/>
                    <a:pt x="1564" y="305"/>
                    <a:pt x="1578" y="314"/>
                  </a:cubicBezTo>
                  <a:cubicBezTo>
                    <a:pt x="1592" y="321"/>
                    <a:pt x="1609" y="360"/>
                    <a:pt x="1609" y="474"/>
                  </a:cubicBezTo>
                  <a:cubicBezTo>
                    <a:pt x="1613" y="613"/>
                    <a:pt x="1637" y="741"/>
                    <a:pt x="1658" y="866"/>
                  </a:cubicBezTo>
                  <a:cubicBezTo>
                    <a:pt x="1671" y="955"/>
                    <a:pt x="1688" y="1046"/>
                    <a:pt x="1696" y="1136"/>
                  </a:cubicBezTo>
                  <a:cubicBezTo>
                    <a:pt x="1501" y="1181"/>
                    <a:pt x="1280" y="1208"/>
                    <a:pt x="1064" y="1237"/>
                  </a:cubicBezTo>
                  <a:cubicBezTo>
                    <a:pt x="860" y="1261"/>
                    <a:pt x="648" y="1288"/>
                    <a:pt x="454" y="1330"/>
                  </a:cubicBezTo>
                  <a:cubicBezTo>
                    <a:pt x="437" y="1195"/>
                    <a:pt x="413" y="1067"/>
                    <a:pt x="389" y="931"/>
                  </a:cubicBezTo>
                  <a:cubicBezTo>
                    <a:pt x="365" y="789"/>
                    <a:pt x="336" y="643"/>
                    <a:pt x="319" y="485"/>
                  </a:cubicBezTo>
                  <a:cubicBezTo>
                    <a:pt x="489" y="464"/>
                    <a:pt x="662" y="432"/>
                    <a:pt x="832" y="397"/>
                  </a:cubicBezTo>
                  <a:cubicBezTo>
                    <a:pt x="1047" y="356"/>
                    <a:pt x="1266" y="311"/>
                    <a:pt x="1460" y="304"/>
                  </a:cubicBezTo>
                  <a:cubicBezTo>
                    <a:pt x="1471" y="303"/>
                    <a:pt x="1486" y="302"/>
                    <a:pt x="1501" y="302"/>
                  </a:cubicBezTo>
                  <a:close/>
                  <a:moveTo>
                    <a:pt x="1513" y="0"/>
                  </a:moveTo>
                  <a:cubicBezTo>
                    <a:pt x="1490" y="0"/>
                    <a:pt x="1468" y="1"/>
                    <a:pt x="1450" y="2"/>
                  </a:cubicBezTo>
                  <a:cubicBezTo>
                    <a:pt x="1231" y="9"/>
                    <a:pt x="999" y="54"/>
                    <a:pt x="773" y="99"/>
                  </a:cubicBezTo>
                  <a:cubicBezTo>
                    <a:pt x="562" y="141"/>
                    <a:pt x="344" y="186"/>
                    <a:pt x="146" y="193"/>
                  </a:cubicBezTo>
                  <a:cubicBezTo>
                    <a:pt x="108" y="197"/>
                    <a:pt x="69" y="214"/>
                    <a:pt x="42" y="245"/>
                  </a:cubicBezTo>
                  <a:cubicBezTo>
                    <a:pt x="14" y="272"/>
                    <a:pt x="0" y="314"/>
                    <a:pt x="4" y="356"/>
                  </a:cubicBezTo>
                  <a:cubicBezTo>
                    <a:pt x="18" y="589"/>
                    <a:pt x="56" y="789"/>
                    <a:pt x="90" y="987"/>
                  </a:cubicBezTo>
                  <a:cubicBezTo>
                    <a:pt x="125" y="1171"/>
                    <a:pt x="157" y="1344"/>
                    <a:pt x="167" y="1528"/>
                  </a:cubicBezTo>
                  <a:cubicBezTo>
                    <a:pt x="167" y="1573"/>
                    <a:pt x="191" y="1614"/>
                    <a:pt x="229" y="1642"/>
                  </a:cubicBezTo>
                  <a:cubicBezTo>
                    <a:pt x="256" y="1659"/>
                    <a:pt x="285" y="1670"/>
                    <a:pt x="316" y="1670"/>
                  </a:cubicBezTo>
                  <a:cubicBezTo>
                    <a:pt x="330" y="1670"/>
                    <a:pt x="347" y="1670"/>
                    <a:pt x="360" y="1663"/>
                  </a:cubicBezTo>
                  <a:cubicBezTo>
                    <a:pt x="576" y="1604"/>
                    <a:pt x="843" y="1570"/>
                    <a:pt x="1103" y="1535"/>
                  </a:cubicBezTo>
                  <a:cubicBezTo>
                    <a:pt x="1373" y="1504"/>
                    <a:pt x="1654" y="1466"/>
                    <a:pt x="1893" y="1400"/>
                  </a:cubicBezTo>
                  <a:cubicBezTo>
                    <a:pt x="1955" y="1379"/>
                    <a:pt x="2000" y="1320"/>
                    <a:pt x="2000" y="1254"/>
                  </a:cubicBezTo>
                  <a:cubicBezTo>
                    <a:pt x="2004" y="1094"/>
                    <a:pt x="1980" y="952"/>
                    <a:pt x="1955" y="813"/>
                  </a:cubicBezTo>
                  <a:cubicBezTo>
                    <a:pt x="1935" y="696"/>
                    <a:pt x="1917" y="581"/>
                    <a:pt x="1914" y="464"/>
                  </a:cubicBezTo>
                  <a:cubicBezTo>
                    <a:pt x="1911" y="370"/>
                    <a:pt x="1907" y="173"/>
                    <a:pt x="1751" y="64"/>
                  </a:cubicBezTo>
                  <a:cubicBezTo>
                    <a:pt x="1672" y="10"/>
                    <a:pt x="158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3778868" y="889101"/>
              <a:ext cx="98796" cy="82339"/>
            </a:xfrm>
            <a:custGeom>
              <a:avLst/>
              <a:gdLst/>
              <a:ahLst/>
              <a:cxnLst/>
              <a:rect l="l" t="t" r="r" b="b"/>
              <a:pathLst>
                <a:path w="2005" h="1671" extrusionOk="0">
                  <a:moveTo>
                    <a:pt x="1508" y="304"/>
                  </a:moveTo>
                  <a:cubicBezTo>
                    <a:pt x="1537" y="304"/>
                    <a:pt x="1567" y="306"/>
                    <a:pt x="1578" y="315"/>
                  </a:cubicBezTo>
                  <a:cubicBezTo>
                    <a:pt x="1592" y="326"/>
                    <a:pt x="1609" y="360"/>
                    <a:pt x="1612" y="474"/>
                  </a:cubicBezTo>
                  <a:cubicBezTo>
                    <a:pt x="1617" y="613"/>
                    <a:pt x="1637" y="742"/>
                    <a:pt x="1658" y="866"/>
                  </a:cubicBezTo>
                  <a:cubicBezTo>
                    <a:pt x="1675" y="956"/>
                    <a:pt x="1689" y="1046"/>
                    <a:pt x="1696" y="1137"/>
                  </a:cubicBezTo>
                  <a:cubicBezTo>
                    <a:pt x="1505" y="1182"/>
                    <a:pt x="1284" y="1209"/>
                    <a:pt x="1068" y="1237"/>
                  </a:cubicBezTo>
                  <a:cubicBezTo>
                    <a:pt x="860" y="1262"/>
                    <a:pt x="649" y="1289"/>
                    <a:pt x="455" y="1331"/>
                  </a:cubicBezTo>
                  <a:cubicBezTo>
                    <a:pt x="441" y="1195"/>
                    <a:pt x="417" y="1067"/>
                    <a:pt x="389" y="932"/>
                  </a:cubicBezTo>
                  <a:cubicBezTo>
                    <a:pt x="364" y="790"/>
                    <a:pt x="337" y="644"/>
                    <a:pt x="319" y="484"/>
                  </a:cubicBezTo>
                  <a:cubicBezTo>
                    <a:pt x="489" y="467"/>
                    <a:pt x="666" y="433"/>
                    <a:pt x="836" y="398"/>
                  </a:cubicBezTo>
                  <a:cubicBezTo>
                    <a:pt x="1047" y="356"/>
                    <a:pt x="1266" y="315"/>
                    <a:pt x="1463" y="305"/>
                  </a:cubicBezTo>
                  <a:cubicBezTo>
                    <a:pt x="1475" y="305"/>
                    <a:pt x="1492" y="304"/>
                    <a:pt x="1508" y="304"/>
                  </a:cubicBezTo>
                  <a:close/>
                  <a:moveTo>
                    <a:pt x="1512" y="1"/>
                  </a:moveTo>
                  <a:cubicBezTo>
                    <a:pt x="1489" y="1"/>
                    <a:pt x="1468" y="2"/>
                    <a:pt x="1450" y="3"/>
                  </a:cubicBezTo>
                  <a:cubicBezTo>
                    <a:pt x="1231" y="14"/>
                    <a:pt x="999" y="58"/>
                    <a:pt x="777" y="100"/>
                  </a:cubicBezTo>
                  <a:cubicBezTo>
                    <a:pt x="562" y="142"/>
                    <a:pt x="344" y="187"/>
                    <a:pt x="150" y="193"/>
                  </a:cubicBezTo>
                  <a:cubicBezTo>
                    <a:pt x="108" y="197"/>
                    <a:pt x="70" y="214"/>
                    <a:pt x="42" y="246"/>
                  </a:cubicBezTo>
                  <a:cubicBezTo>
                    <a:pt x="15" y="276"/>
                    <a:pt x="1" y="315"/>
                    <a:pt x="4" y="356"/>
                  </a:cubicBezTo>
                  <a:cubicBezTo>
                    <a:pt x="18" y="592"/>
                    <a:pt x="57" y="793"/>
                    <a:pt x="94" y="987"/>
                  </a:cubicBezTo>
                  <a:cubicBezTo>
                    <a:pt x="126" y="1171"/>
                    <a:pt x="161" y="1345"/>
                    <a:pt x="167" y="1528"/>
                  </a:cubicBezTo>
                  <a:cubicBezTo>
                    <a:pt x="170" y="1574"/>
                    <a:pt x="195" y="1615"/>
                    <a:pt x="230" y="1643"/>
                  </a:cubicBezTo>
                  <a:cubicBezTo>
                    <a:pt x="257" y="1663"/>
                    <a:pt x="289" y="1670"/>
                    <a:pt x="319" y="1670"/>
                  </a:cubicBezTo>
                  <a:cubicBezTo>
                    <a:pt x="334" y="1670"/>
                    <a:pt x="348" y="1670"/>
                    <a:pt x="361" y="1667"/>
                  </a:cubicBezTo>
                  <a:cubicBezTo>
                    <a:pt x="577" y="1604"/>
                    <a:pt x="847" y="1569"/>
                    <a:pt x="1107" y="1539"/>
                  </a:cubicBezTo>
                  <a:cubicBezTo>
                    <a:pt x="1377" y="1504"/>
                    <a:pt x="1654" y="1470"/>
                    <a:pt x="1894" y="1400"/>
                  </a:cubicBezTo>
                  <a:cubicBezTo>
                    <a:pt x="1959" y="1382"/>
                    <a:pt x="2004" y="1324"/>
                    <a:pt x="2004" y="1254"/>
                  </a:cubicBezTo>
                  <a:cubicBezTo>
                    <a:pt x="2004" y="1099"/>
                    <a:pt x="1980" y="953"/>
                    <a:pt x="1956" y="814"/>
                  </a:cubicBezTo>
                  <a:cubicBezTo>
                    <a:pt x="1939" y="696"/>
                    <a:pt x="1918" y="585"/>
                    <a:pt x="1914" y="467"/>
                  </a:cubicBezTo>
                  <a:cubicBezTo>
                    <a:pt x="1914" y="370"/>
                    <a:pt x="1908" y="172"/>
                    <a:pt x="1751" y="65"/>
                  </a:cubicBezTo>
                  <a:cubicBezTo>
                    <a:pt x="1673" y="11"/>
                    <a:pt x="1583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3926153" y="871016"/>
              <a:ext cx="98944" cy="82486"/>
            </a:xfrm>
            <a:custGeom>
              <a:avLst/>
              <a:gdLst/>
              <a:ahLst/>
              <a:cxnLst/>
              <a:rect l="l" t="t" r="r" b="b"/>
              <a:pathLst>
                <a:path w="2008" h="1674" extrusionOk="0">
                  <a:moveTo>
                    <a:pt x="1504" y="304"/>
                  </a:moveTo>
                  <a:cubicBezTo>
                    <a:pt x="1535" y="304"/>
                    <a:pt x="1566" y="305"/>
                    <a:pt x="1577" y="314"/>
                  </a:cubicBezTo>
                  <a:cubicBezTo>
                    <a:pt x="1591" y="325"/>
                    <a:pt x="1609" y="360"/>
                    <a:pt x="1612" y="474"/>
                  </a:cubicBezTo>
                  <a:cubicBezTo>
                    <a:pt x="1615" y="613"/>
                    <a:pt x="1636" y="741"/>
                    <a:pt x="1657" y="866"/>
                  </a:cubicBezTo>
                  <a:cubicBezTo>
                    <a:pt x="1674" y="959"/>
                    <a:pt x="1689" y="1046"/>
                    <a:pt x="1695" y="1136"/>
                  </a:cubicBezTo>
                  <a:cubicBezTo>
                    <a:pt x="1505" y="1181"/>
                    <a:pt x="1283" y="1208"/>
                    <a:pt x="1068" y="1237"/>
                  </a:cubicBezTo>
                  <a:cubicBezTo>
                    <a:pt x="860" y="1264"/>
                    <a:pt x="649" y="1288"/>
                    <a:pt x="454" y="1330"/>
                  </a:cubicBezTo>
                  <a:cubicBezTo>
                    <a:pt x="441" y="1195"/>
                    <a:pt x="416" y="1067"/>
                    <a:pt x="391" y="931"/>
                  </a:cubicBezTo>
                  <a:cubicBezTo>
                    <a:pt x="364" y="789"/>
                    <a:pt x="337" y="643"/>
                    <a:pt x="319" y="485"/>
                  </a:cubicBezTo>
                  <a:cubicBezTo>
                    <a:pt x="489" y="467"/>
                    <a:pt x="666" y="432"/>
                    <a:pt x="836" y="397"/>
                  </a:cubicBezTo>
                  <a:cubicBezTo>
                    <a:pt x="1047" y="356"/>
                    <a:pt x="1269" y="314"/>
                    <a:pt x="1463" y="304"/>
                  </a:cubicBezTo>
                  <a:cubicBezTo>
                    <a:pt x="1475" y="304"/>
                    <a:pt x="1489" y="304"/>
                    <a:pt x="1504" y="304"/>
                  </a:cubicBezTo>
                  <a:close/>
                  <a:moveTo>
                    <a:pt x="1514" y="0"/>
                  </a:moveTo>
                  <a:cubicBezTo>
                    <a:pt x="1490" y="0"/>
                    <a:pt x="1469" y="1"/>
                    <a:pt x="1449" y="2"/>
                  </a:cubicBezTo>
                  <a:cubicBezTo>
                    <a:pt x="1231" y="13"/>
                    <a:pt x="999" y="58"/>
                    <a:pt x="777" y="103"/>
                  </a:cubicBezTo>
                  <a:cubicBezTo>
                    <a:pt x="565" y="144"/>
                    <a:pt x="343" y="186"/>
                    <a:pt x="149" y="197"/>
                  </a:cubicBezTo>
                  <a:cubicBezTo>
                    <a:pt x="108" y="197"/>
                    <a:pt x="69" y="214"/>
                    <a:pt x="42" y="245"/>
                  </a:cubicBezTo>
                  <a:cubicBezTo>
                    <a:pt x="14" y="277"/>
                    <a:pt x="0" y="314"/>
                    <a:pt x="4" y="356"/>
                  </a:cubicBezTo>
                  <a:cubicBezTo>
                    <a:pt x="21" y="592"/>
                    <a:pt x="55" y="792"/>
                    <a:pt x="94" y="987"/>
                  </a:cubicBezTo>
                  <a:cubicBezTo>
                    <a:pt x="125" y="1171"/>
                    <a:pt x="159" y="1344"/>
                    <a:pt x="167" y="1528"/>
                  </a:cubicBezTo>
                  <a:cubicBezTo>
                    <a:pt x="170" y="1573"/>
                    <a:pt x="194" y="1618"/>
                    <a:pt x="233" y="1645"/>
                  </a:cubicBezTo>
                  <a:cubicBezTo>
                    <a:pt x="257" y="1663"/>
                    <a:pt x="287" y="1674"/>
                    <a:pt x="319" y="1674"/>
                  </a:cubicBezTo>
                  <a:cubicBezTo>
                    <a:pt x="333" y="1674"/>
                    <a:pt x="347" y="1670"/>
                    <a:pt x="361" y="1666"/>
                  </a:cubicBezTo>
                  <a:cubicBezTo>
                    <a:pt x="575" y="1604"/>
                    <a:pt x="846" y="1570"/>
                    <a:pt x="1106" y="1538"/>
                  </a:cubicBezTo>
                  <a:cubicBezTo>
                    <a:pt x="1377" y="1504"/>
                    <a:pt x="1654" y="1469"/>
                    <a:pt x="1893" y="1400"/>
                  </a:cubicBezTo>
                  <a:cubicBezTo>
                    <a:pt x="1959" y="1382"/>
                    <a:pt x="2004" y="1323"/>
                    <a:pt x="2004" y="1257"/>
                  </a:cubicBezTo>
                  <a:cubicBezTo>
                    <a:pt x="2007" y="1098"/>
                    <a:pt x="1980" y="952"/>
                    <a:pt x="1959" y="813"/>
                  </a:cubicBezTo>
                  <a:cubicBezTo>
                    <a:pt x="1938" y="696"/>
                    <a:pt x="1917" y="584"/>
                    <a:pt x="1914" y="467"/>
                  </a:cubicBezTo>
                  <a:cubicBezTo>
                    <a:pt x="1914" y="373"/>
                    <a:pt x="1907" y="176"/>
                    <a:pt x="1751" y="64"/>
                  </a:cubicBezTo>
                  <a:cubicBezTo>
                    <a:pt x="1672" y="10"/>
                    <a:pt x="1586" y="0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3886191" y="665685"/>
              <a:ext cx="118211" cy="174532"/>
            </a:xfrm>
            <a:custGeom>
              <a:avLst/>
              <a:gdLst/>
              <a:ahLst/>
              <a:cxnLst/>
              <a:rect l="l" t="t" r="r" b="b"/>
              <a:pathLst>
                <a:path w="2399" h="3542" extrusionOk="0">
                  <a:moveTo>
                    <a:pt x="1506" y="304"/>
                  </a:moveTo>
                  <a:cubicBezTo>
                    <a:pt x="1534" y="304"/>
                    <a:pt x="1564" y="305"/>
                    <a:pt x="1577" y="314"/>
                  </a:cubicBezTo>
                  <a:cubicBezTo>
                    <a:pt x="1591" y="325"/>
                    <a:pt x="1608" y="359"/>
                    <a:pt x="1612" y="474"/>
                  </a:cubicBezTo>
                  <a:cubicBezTo>
                    <a:pt x="1615" y="609"/>
                    <a:pt x="1698" y="1042"/>
                    <a:pt x="1841" y="1739"/>
                  </a:cubicBezTo>
                  <a:cubicBezTo>
                    <a:pt x="1935" y="2204"/>
                    <a:pt x="2045" y="2759"/>
                    <a:pt x="2084" y="3008"/>
                  </a:cubicBezTo>
                  <a:cubicBezTo>
                    <a:pt x="1889" y="3053"/>
                    <a:pt x="1671" y="3081"/>
                    <a:pt x="1460" y="3105"/>
                  </a:cubicBezTo>
                  <a:cubicBezTo>
                    <a:pt x="1252" y="3133"/>
                    <a:pt x="1036" y="3161"/>
                    <a:pt x="842" y="3202"/>
                  </a:cubicBezTo>
                  <a:cubicBezTo>
                    <a:pt x="797" y="2914"/>
                    <a:pt x="697" y="2408"/>
                    <a:pt x="589" y="1881"/>
                  </a:cubicBezTo>
                  <a:cubicBezTo>
                    <a:pt x="479" y="1340"/>
                    <a:pt x="367" y="783"/>
                    <a:pt x="322" y="484"/>
                  </a:cubicBezTo>
                  <a:cubicBezTo>
                    <a:pt x="492" y="466"/>
                    <a:pt x="666" y="432"/>
                    <a:pt x="836" y="397"/>
                  </a:cubicBezTo>
                  <a:cubicBezTo>
                    <a:pt x="1047" y="356"/>
                    <a:pt x="1265" y="314"/>
                    <a:pt x="1463" y="304"/>
                  </a:cubicBezTo>
                  <a:cubicBezTo>
                    <a:pt x="1474" y="304"/>
                    <a:pt x="1490" y="304"/>
                    <a:pt x="1506" y="304"/>
                  </a:cubicBezTo>
                  <a:close/>
                  <a:moveTo>
                    <a:pt x="1505" y="1"/>
                  </a:moveTo>
                  <a:cubicBezTo>
                    <a:pt x="1485" y="1"/>
                    <a:pt x="1466" y="1"/>
                    <a:pt x="1449" y="2"/>
                  </a:cubicBezTo>
                  <a:cubicBezTo>
                    <a:pt x="1231" y="13"/>
                    <a:pt x="999" y="58"/>
                    <a:pt x="776" y="103"/>
                  </a:cubicBezTo>
                  <a:cubicBezTo>
                    <a:pt x="562" y="144"/>
                    <a:pt x="343" y="186"/>
                    <a:pt x="149" y="196"/>
                  </a:cubicBezTo>
                  <a:cubicBezTo>
                    <a:pt x="108" y="196"/>
                    <a:pt x="69" y="214"/>
                    <a:pt x="42" y="245"/>
                  </a:cubicBezTo>
                  <a:cubicBezTo>
                    <a:pt x="13" y="276"/>
                    <a:pt x="0" y="314"/>
                    <a:pt x="4" y="356"/>
                  </a:cubicBezTo>
                  <a:cubicBezTo>
                    <a:pt x="17" y="595"/>
                    <a:pt x="152" y="1247"/>
                    <a:pt x="291" y="1940"/>
                  </a:cubicBezTo>
                  <a:cubicBezTo>
                    <a:pt x="420" y="2567"/>
                    <a:pt x="551" y="3216"/>
                    <a:pt x="562" y="3396"/>
                  </a:cubicBezTo>
                  <a:cubicBezTo>
                    <a:pt x="562" y="3445"/>
                    <a:pt x="586" y="3487"/>
                    <a:pt x="624" y="3514"/>
                  </a:cubicBezTo>
                  <a:cubicBezTo>
                    <a:pt x="648" y="3532"/>
                    <a:pt x="679" y="3542"/>
                    <a:pt x="711" y="3542"/>
                  </a:cubicBezTo>
                  <a:cubicBezTo>
                    <a:pt x="724" y="3542"/>
                    <a:pt x="738" y="3538"/>
                    <a:pt x="752" y="3535"/>
                  </a:cubicBezTo>
                  <a:cubicBezTo>
                    <a:pt x="970" y="3473"/>
                    <a:pt x="1237" y="3441"/>
                    <a:pt x="1498" y="3407"/>
                  </a:cubicBezTo>
                  <a:cubicBezTo>
                    <a:pt x="1768" y="3372"/>
                    <a:pt x="2049" y="3337"/>
                    <a:pt x="2284" y="3268"/>
                  </a:cubicBezTo>
                  <a:cubicBezTo>
                    <a:pt x="2351" y="3250"/>
                    <a:pt x="2396" y="3191"/>
                    <a:pt x="2396" y="3126"/>
                  </a:cubicBezTo>
                  <a:cubicBezTo>
                    <a:pt x="2399" y="2977"/>
                    <a:pt x="2298" y="2481"/>
                    <a:pt x="2138" y="1680"/>
                  </a:cubicBezTo>
                  <a:cubicBezTo>
                    <a:pt x="2034" y="1167"/>
                    <a:pt x="1917" y="585"/>
                    <a:pt x="1914" y="466"/>
                  </a:cubicBezTo>
                  <a:cubicBezTo>
                    <a:pt x="1910" y="380"/>
                    <a:pt x="1906" y="175"/>
                    <a:pt x="1751" y="65"/>
                  </a:cubicBezTo>
                  <a:cubicBezTo>
                    <a:pt x="1669" y="10"/>
                    <a:pt x="1579" y="1"/>
                    <a:pt x="1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3566194" y="999971"/>
              <a:ext cx="71991" cy="87808"/>
            </a:xfrm>
            <a:custGeom>
              <a:avLst/>
              <a:gdLst/>
              <a:ahLst/>
              <a:cxnLst/>
              <a:rect l="l" t="t" r="r" b="b"/>
              <a:pathLst>
                <a:path w="1461" h="1782" extrusionOk="0">
                  <a:moveTo>
                    <a:pt x="165" y="1"/>
                  </a:moveTo>
                  <a:cubicBezTo>
                    <a:pt x="158" y="1"/>
                    <a:pt x="150" y="1"/>
                    <a:pt x="142" y="3"/>
                  </a:cubicBezTo>
                  <a:cubicBezTo>
                    <a:pt x="59" y="13"/>
                    <a:pt x="0" y="89"/>
                    <a:pt x="11" y="172"/>
                  </a:cubicBezTo>
                  <a:cubicBezTo>
                    <a:pt x="104" y="866"/>
                    <a:pt x="579" y="1494"/>
                    <a:pt x="1227" y="1767"/>
                  </a:cubicBezTo>
                  <a:cubicBezTo>
                    <a:pt x="1245" y="1778"/>
                    <a:pt x="1266" y="1781"/>
                    <a:pt x="1287" y="1781"/>
                  </a:cubicBezTo>
                  <a:cubicBezTo>
                    <a:pt x="1346" y="1781"/>
                    <a:pt x="1401" y="1746"/>
                    <a:pt x="1425" y="1687"/>
                  </a:cubicBezTo>
                  <a:cubicBezTo>
                    <a:pt x="1460" y="1612"/>
                    <a:pt x="1422" y="1521"/>
                    <a:pt x="1346" y="1490"/>
                  </a:cubicBezTo>
                  <a:cubicBezTo>
                    <a:pt x="795" y="1258"/>
                    <a:pt x="389" y="724"/>
                    <a:pt x="312" y="131"/>
                  </a:cubicBezTo>
                  <a:cubicBezTo>
                    <a:pt x="303" y="55"/>
                    <a:pt x="237" y="1"/>
                    <a:pt x="165" y="1"/>
                  </a:cubicBezTo>
                  <a:close/>
                </a:path>
              </a:pathLst>
            </a:custGeom>
            <a:solidFill>
              <a:srgbClr val="3E1485">
                <a:alpha val="1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3540226" y="881709"/>
              <a:ext cx="31832" cy="88202"/>
            </a:xfrm>
            <a:custGeom>
              <a:avLst/>
              <a:gdLst/>
              <a:ahLst/>
              <a:cxnLst/>
              <a:rect l="l" t="t" r="r" b="b"/>
              <a:pathLst>
                <a:path w="646" h="1790" extrusionOk="0">
                  <a:moveTo>
                    <a:pt x="168" y="0"/>
                  </a:moveTo>
                  <a:cubicBezTo>
                    <a:pt x="158" y="0"/>
                    <a:pt x="147" y="2"/>
                    <a:pt x="136" y="4"/>
                  </a:cubicBezTo>
                  <a:cubicBezTo>
                    <a:pt x="53" y="21"/>
                    <a:pt x="1" y="101"/>
                    <a:pt x="18" y="180"/>
                  </a:cubicBezTo>
                  <a:lnTo>
                    <a:pt x="330" y="1668"/>
                  </a:lnTo>
                  <a:cubicBezTo>
                    <a:pt x="344" y="1740"/>
                    <a:pt x="410" y="1789"/>
                    <a:pt x="479" y="1789"/>
                  </a:cubicBezTo>
                  <a:cubicBezTo>
                    <a:pt x="490" y="1789"/>
                    <a:pt x="500" y="1789"/>
                    <a:pt x="511" y="1786"/>
                  </a:cubicBezTo>
                  <a:cubicBezTo>
                    <a:pt x="590" y="1769"/>
                    <a:pt x="645" y="1689"/>
                    <a:pt x="628" y="1609"/>
                  </a:cubicBezTo>
                  <a:lnTo>
                    <a:pt x="316" y="122"/>
                  </a:lnTo>
                  <a:cubicBezTo>
                    <a:pt x="301" y="50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3E1485">
                <a:alpha val="1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3670068" y="1069154"/>
              <a:ext cx="130037" cy="24243"/>
            </a:xfrm>
            <a:custGeom>
              <a:avLst/>
              <a:gdLst/>
              <a:ahLst/>
              <a:cxnLst/>
              <a:rect l="l" t="t" r="r" b="b"/>
              <a:pathLst>
                <a:path w="2639" h="492" extrusionOk="0">
                  <a:moveTo>
                    <a:pt x="2475" y="1"/>
                  </a:moveTo>
                  <a:cubicBezTo>
                    <a:pt x="2466" y="1"/>
                    <a:pt x="2457" y="1"/>
                    <a:pt x="2448" y="3"/>
                  </a:cubicBezTo>
                  <a:cubicBezTo>
                    <a:pt x="1759" y="126"/>
                    <a:pt x="1058" y="189"/>
                    <a:pt x="359" y="189"/>
                  </a:cubicBezTo>
                  <a:cubicBezTo>
                    <a:pt x="291" y="189"/>
                    <a:pt x="224" y="188"/>
                    <a:pt x="156" y="187"/>
                  </a:cubicBezTo>
                  <a:cubicBezTo>
                    <a:pt x="63" y="187"/>
                    <a:pt x="4" y="253"/>
                    <a:pt x="1" y="336"/>
                  </a:cubicBezTo>
                  <a:cubicBezTo>
                    <a:pt x="1" y="419"/>
                    <a:pt x="66" y="488"/>
                    <a:pt x="150" y="488"/>
                  </a:cubicBezTo>
                  <a:cubicBezTo>
                    <a:pt x="222" y="491"/>
                    <a:pt x="295" y="491"/>
                    <a:pt x="367" y="491"/>
                  </a:cubicBezTo>
                  <a:cubicBezTo>
                    <a:pt x="1082" y="491"/>
                    <a:pt x="1799" y="426"/>
                    <a:pt x="2503" y="301"/>
                  </a:cubicBezTo>
                  <a:cubicBezTo>
                    <a:pt x="2583" y="287"/>
                    <a:pt x="2639" y="208"/>
                    <a:pt x="2625" y="124"/>
                  </a:cubicBezTo>
                  <a:cubicBezTo>
                    <a:pt x="2612" y="50"/>
                    <a:pt x="2547" y="1"/>
                    <a:pt x="2475" y="1"/>
                  </a:cubicBezTo>
                  <a:close/>
                </a:path>
              </a:pathLst>
            </a:custGeom>
            <a:solidFill>
              <a:srgbClr val="3E1485">
                <a:alpha val="1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3663070" y="540179"/>
              <a:ext cx="43756" cy="38385"/>
            </a:xfrm>
            <a:custGeom>
              <a:avLst/>
              <a:gdLst/>
              <a:ahLst/>
              <a:cxnLst/>
              <a:rect l="l" t="t" r="r" b="b"/>
              <a:pathLst>
                <a:path w="888" h="779" extrusionOk="0">
                  <a:moveTo>
                    <a:pt x="442" y="0"/>
                  </a:moveTo>
                  <a:cubicBezTo>
                    <a:pt x="378" y="0"/>
                    <a:pt x="315" y="16"/>
                    <a:pt x="260" y="50"/>
                  </a:cubicBezTo>
                  <a:lnTo>
                    <a:pt x="188" y="106"/>
                  </a:lnTo>
                  <a:cubicBezTo>
                    <a:pt x="0" y="296"/>
                    <a:pt x="87" y="670"/>
                    <a:pt x="336" y="760"/>
                  </a:cubicBezTo>
                  <a:cubicBezTo>
                    <a:pt x="372" y="773"/>
                    <a:pt x="409" y="778"/>
                    <a:pt x="445" y="778"/>
                  </a:cubicBezTo>
                  <a:cubicBezTo>
                    <a:pt x="666" y="778"/>
                    <a:pt x="887" y="571"/>
                    <a:pt x="863" y="344"/>
                  </a:cubicBezTo>
                  <a:cubicBezTo>
                    <a:pt x="840" y="145"/>
                    <a:pt x="637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3806709" y="517118"/>
              <a:ext cx="43608" cy="38435"/>
            </a:xfrm>
            <a:custGeom>
              <a:avLst/>
              <a:gdLst/>
              <a:ahLst/>
              <a:cxnLst/>
              <a:rect l="l" t="t" r="r" b="b"/>
              <a:pathLst>
                <a:path w="885" h="780" extrusionOk="0">
                  <a:moveTo>
                    <a:pt x="442" y="0"/>
                  </a:moveTo>
                  <a:cubicBezTo>
                    <a:pt x="379" y="0"/>
                    <a:pt x="316" y="15"/>
                    <a:pt x="261" y="49"/>
                  </a:cubicBezTo>
                  <a:lnTo>
                    <a:pt x="188" y="108"/>
                  </a:lnTo>
                  <a:cubicBezTo>
                    <a:pt x="1" y="296"/>
                    <a:pt x="84" y="673"/>
                    <a:pt x="337" y="761"/>
                  </a:cubicBezTo>
                  <a:cubicBezTo>
                    <a:pt x="373" y="774"/>
                    <a:pt x="411" y="780"/>
                    <a:pt x="448" y="780"/>
                  </a:cubicBezTo>
                  <a:cubicBezTo>
                    <a:pt x="668" y="780"/>
                    <a:pt x="884" y="572"/>
                    <a:pt x="860" y="345"/>
                  </a:cubicBezTo>
                  <a:cubicBezTo>
                    <a:pt x="839" y="146"/>
                    <a:pt x="637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3730184" y="533626"/>
              <a:ext cx="51640" cy="42327"/>
            </a:xfrm>
            <a:custGeom>
              <a:avLst/>
              <a:gdLst/>
              <a:ahLst/>
              <a:cxnLst/>
              <a:rect l="l" t="t" r="r" b="b"/>
              <a:pathLst>
                <a:path w="1048" h="859" extrusionOk="0">
                  <a:moveTo>
                    <a:pt x="819" y="1"/>
                  </a:moveTo>
                  <a:cubicBezTo>
                    <a:pt x="806" y="1"/>
                    <a:pt x="794" y="2"/>
                    <a:pt x="781" y="6"/>
                  </a:cubicBezTo>
                  <a:cubicBezTo>
                    <a:pt x="701" y="23"/>
                    <a:pt x="649" y="106"/>
                    <a:pt x="670" y="186"/>
                  </a:cubicBezTo>
                  <a:cubicBezTo>
                    <a:pt x="715" y="377"/>
                    <a:pt x="708" y="505"/>
                    <a:pt x="645" y="543"/>
                  </a:cubicBezTo>
                  <a:cubicBezTo>
                    <a:pt x="632" y="551"/>
                    <a:pt x="616" y="554"/>
                    <a:pt x="599" y="554"/>
                  </a:cubicBezTo>
                  <a:cubicBezTo>
                    <a:pt x="560" y="554"/>
                    <a:pt x="514" y="536"/>
                    <a:pt x="475" y="505"/>
                  </a:cubicBezTo>
                  <a:cubicBezTo>
                    <a:pt x="403" y="442"/>
                    <a:pt x="354" y="346"/>
                    <a:pt x="309" y="249"/>
                  </a:cubicBezTo>
                  <a:cubicBezTo>
                    <a:pt x="281" y="196"/>
                    <a:pt x="227" y="165"/>
                    <a:pt x="170" y="165"/>
                  </a:cubicBezTo>
                  <a:cubicBezTo>
                    <a:pt x="148" y="165"/>
                    <a:pt x="126" y="170"/>
                    <a:pt x="104" y="179"/>
                  </a:cubicBezTo>
                  <a:cubicBezTo>
                    <a:pt x="32" y="218"/>
                    <a:pt x="0" y="308"/>
                    <a:pt x="35" y="384"/>
                  </a:cubicBezTo>
                  <a:cubicBezTo>
                    <a:pt x="91" y="495"/>
                    <a:pt x="160" y="637"/>
                    <a:pt x="282" y="738"/>
                  </a:cubicBezTo>
                  <a:cubicBezTo>
                    <a:pt x="365" y="807"/>
                    <a:pt x="479" y="858"/>
                    <a:pt x="600" y="858"/>
                  </a:cubicBezTo>
                  <a:cubicBezTo>
                    <a:pt x="666" y="858"/>
                    <a:pt x="736" y="842"/>
                    <a:pt x="802" y="803"/>
                  </a:cubicBezTo>
                  <a:cubicBezTo>
                    <a:pt x="992" y="689"/>
                    <a:pt x="1048" y="457"/>
                    <a:pt x="965" y="117"/>
                  </a:cubicBezTo>
                  <a:cubicBezTo>
                    <a:pt x="947" y="47"/>
                    <a:pt x="88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8" name="Google Shape;1648;p38"/>
          <p:cNvGrpSpPr/>
          <p:nvPr/>
        </p:nvGrpSpPr>
        <p:grpSpPr>
          <a:xfrm flipH="1">
            <a:off x="1025660" y="844291"/>
            <a:ext cx="835070" cy="880009"/>
            <a:chOff x="2478473" y="649991"/>
            <a:chExt cx="835070" cy="880009"/>
          </a:xfrm>
        </p:grpSpPr>
        <p:sp>
          <p:nvSpPr>
            <p:cNvPr id="1649" name="Google Shape;1649;p38"/>
            <p:cNvSpPr/>
            <p:nvPr/>
          </p:nvSpPr>
          <p:spPr>
            <a:xfrm rot="2163942">
              <a:off x="2640252" y="731933"/>
              <a:ext cx="511513" cy="716126"/>
            </a:xfrm>
            <a:custGeom>
              <a:avLst/>
              <a:gdLst/>
              <a:ahLst/>
              <a:cxnLst/>
              <a:rect l="l" t="t" r="r" b="b"/>
              <a:pathLst>
                <a:path w="12662" h="17727" extrusionOk="0">
                  <a:moveTo>
                    <a:pt x="7826" y="0"/>
                  </a:moveTo>
                  <a:cubicBezTo>
                    <a:pt x="7321" y="0"/>
                    <a:pt x="7035" y="137"/>
                    <a:pt x="6882" y="209"/>
                  </a:cubicBezTo>
                  <a:cubicBezTo>
                    <a:pt x="6449" y="417"/>
                    <a:pt x="6182" y="722"/>
                    <a:pt x="5897" y="1170"/>
                  </a:cubicBezTo>
                  <a:cubicBezTo>
                    <a:pt x="5721" y="1319"/>
                    <a:pt x="5572" y="1506"/>
                    <a:pt x="5454" y="1717"/>
                  </a:cubicBezTo>
                  <a:cubicBezTo>
                    <a:pt x="5353" y="1898"/>
                    <a:pt x="5284" y="2095"/>
                    <a:pt x="5243" y="2293"/>
                  </a:cubicBezTo>
                  <a:cubicBezTo>
                    <a:pt x="4753" y="3176"/>
                    <a:pt x="4202" y="4231"/>
                    <a:pt x="3963" y="4692"/>
                  </a:cubicBezTo>
                  <a:cubicBezTo>
                    <a:pt x="2865" y="6813"/>
                    <a:pt x="1786" y="9008"/>
                    <a:pt x="756" y="11216"/>
                  </a:cubicBezTo>
                  <a:cubicBezTo>
                    <a:pt x="625" y="11341"/>
                    <a:pt x="507" y="11487"/>
                    <a:pt x="410" y="11650"/>
                  </a:cubicBezTo>
                  <a:cubicBezTo>
                    <a:pt x="146" y="12100"/>
                    <a:pt x="73" y="12610"/>
                    <a:pt x="174" y="13085"/>
                  </a:cubicBezTo>
                  <a:cubicBezTo>
                    <a:pt x="1" y="16049"/>
                    <a:pt x="77" y="16215"/>
                    <a:pt x="268" y="16634"/>
                  </a:cubicBezTo>
                  <a:cubicBezTo>
                    <a:pt x="580" y="17314"/>
                    <a:pt x="1252" y="17727"/>
                    <a:pt x="1966" y="17727"/>
                  </a:cubicBezTo>
                  <a:cubicBezTo>
                    <a:pt x="2143" y="17727"/>
                    <a:pt x="2324" y="17703"/>
                    <a:pt x="2500" y="17650"/>
                  </a:cubicBezTo>
                  <a:cubicBezTo>
                    <a:pt x="3346" y="17397"/>
                    <a:pt x="5222" y="16496"/>
                    <a:pt x="5593" y="16316"/>
                  </a:cubicBezTo>
                  <a:cubicBezTo>
                    <a:pt x="5936" y="16149"/>
                    <a:pt x="6220" y="15879"/>
                    <a:pt x="6407" y="15546"/>
                  </a:cubicBezTo>
                  <a:cubicBezTo>
                    <a:pt x="8414" y="11941"/>
                    <a:pt x="10325" y="8221"/>
                    <a:pt x="12093" y="4494"/>
                  </a:cubicBezTo>
                  <a:cubicBezTo>
                    <a:pt x="12232" y="4196"/>
                    <a:pt x="12662" y="3288"/>
                    <a:pt x="12197" y="2279"/>
                  </a:cubicBezTo>
                  <a:cubicBezTo>
                    <a:pt x="11878" y="1589"/>
                    <a:pt x="11305" y="1259"/>
                    <a:pt x="11087" y="1135"/>
                  </a:cubicBezTo>
                  <a:cubicBezTo>
                    <a:pt x="9508" y="231"/>
                    <a:pt x="8483" y="0"/>
                    <a:pt x="7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8"/>
            <p:cNvSpPr/>
            <p:nvPr/>
          </p:nvSpPr>
          <p:spPr>
            <a:xfrm rot="2163942">
              <a:off x="2709175" y="798444"/>
              <a:ext cx="351862" cy="565403"/>
            </a:xfrm>
            <a:custGeom>
              <a:avLst/>
              <a:gdLst/>
              <a:ahLst/>
              <a:cxnLst/>
              <a:rect l="l" t="t" r="r" b="b"/>
              <a:pathLst>
                <a:path w="8710" h="13996" extrusionOk="0">
                  <a:moveTo>
                    <a:pt x="5959" y="0"/>
                  </a:moveTo>
                  <a:cubicBezTo>
                    <a:pt x="5893" y="0"/>
                    <a:pt x="5839" y="9"/>
                    <a:pt x="5801" y="28"/>
                  </a:cubicBezTo>
                  <a:cubicBezTo>
                    <a:pt x="5593" y="125"/>
                    <a:pt x="4196" y="2791"/>
                    <a:pt x="3735" y="3685"/>
                  </a:cubicBezTo>
                  <a:cubicBezTo>
                    <a:pt x="2487" y="6087"/>
                    <a:pt x="1298" y="8521"/>
                    <a:pt x="167" y="10980"/>
                  </a:cubicBezTo>
                  <a:cubicBezTo>
                    <a:pt x="167" y="10980"/>
                    <a:pt x="1" y="13818"/>
                    <a:pt x="80" y="13996"/>
                  </a:cubicBezTo>
                  <a:cubicBezTo>
                    <a:pt x="826" y="13773"/>
                    <a:pt x="2892" y="12775"/>
                    <a:pt x="2892" y="12775"/>
                  </a:cubicBezTo>
                  <a:cubicBezTo>
                    <a:pt x="4885" y="9191"/>
                    <a:pt x="6765" y="5540"/>
                    <a:pt x="8519" y="1831"/>
                  </a:cubicBezTo>
                  <a:cubicBezTo>
                    <a:pt x="8616" y="1629"/>
                    <a:pt x="8709" y="1397"/>
                    <a:pt x="8616" y="1196"/>
                  </a:cubicBezTo>
                  <a:cubicBezTo>
                    <a:pt x="8554" y="1053"/>
                    <a:pt x="8412" y="967"/>
                    <a:pt x="8276" y="891"/>
                  </a:cubicBezTo>
                  <a:cubicBezTo>
                    <a:pt x="7404" y="393"/>
                    <a:pt x="6402" y="0"/>
                    <a:pt x="5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8"/>
            <p:cNvSpPr/>
            <p:nvPr/>
          </p:nvSpPr>
          <p:spPr>
            <a:xfrm rot="2163942">
              <a:off x="3028525" y="923192"/>
              <a:ext cx="123535" cy="72635"/>
            </a:xfrm>
            <a:custGeom>
              <a:avLst/>
              <a:gdLst/>
              <a:ahLst/>
              <a:cxnLst/>
              <a:rect l="l" t="t" r="r" b="b"/>
              <a:pathLst>
                <a:path w="3058" h="1798" extrusionOk="0">
                  <a:moveTo>
                    <a:pt x="173" y="0"/>
                  </a:moveTo>
                  <a:cubicBezTo>
                    <a:pt x="120" y="0"/>
                    <a:pt x="67" y="27"/>
                    <a:pt x="38" y="77"/>
                  </a:cubicBezTo>
                  <a:cubicBezTo>
                    <a:pt x="0" y="154"/>
                    <a:pt x="25" y="244"/>
                    <a:pt x="101" y="285"/>
                  </a:cubicBezTo>
                  <a:lnTo>
                    <a:pt x="2808" y="1776"/>
                  </a:lnTo>
                  <a:cubicBezTo>
                    <a:pt x="2833" y="1790"/>
                    <a:pt x="2857" y="1797"/>
                    <a:pt x="2885" y="1797"/>
                  </a:cubicBezTo>
                  <a:cubicBezTo>
                    <a:pt x="2937" y="1797"/>
                    <a:pt x="2989" y="1769"/>
                    <a:pt x="3016" y="1717"/>
                  </a:cubicBezTo>
                  <a:cubicBezTo>
                    <a:pt x="3058" y="1644"/>
                    <a:pt x="3030" y="1554"/>
                    <a:pt x="2958" y="1512"/>
                  </a:cubicBezTo>
                  <a:lnTo>
                    <a:pt x="246" y="18"/>
                  </a:lnTo>
                  <a:cubicBezTo>
                    <a:pt x="223" y="6"/>
                    <a:pt x="19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8"/>
            <p:cNvSpPr/>
            <p:nvPr/>
          </p:nvSpPr>
          <p:spPr>
            <a:xfrm rot="2163942">
              <a:off x="2624955" y="1127460"/>
              <a:ext cx="120627" cy="75341"/>
            </a:xfrm>
            <a:custGeom>
              <a:avLst/>
              <a:gdLst/>
              <a:ahLst/>
              <a:cxnLst/>
              <a:rect l="l" t="t" r="r" b="b"/>
              <a:pathLst>
                <a:path w="2986" h="1865" extrusionOk="0">
                  <a:moveTo>
                    <a:pt x="171" y="0"/>
                  </a:moveTo>
                  <a:cubicBezTo>
                    <a:pt x="120" y="0"/>
                    <a:pt x="70" y="27"/>
                    <a:pt x="43" y="75"/>
                  </a:cubicBezTo>
                  <a:cubicBezTo>
                    <a:pt x="1" y="148"/>
                    <a:pt x="25" y="242"/>
                    <a:pt x="94" y="283"/>
                  </a:cubicBezTo>
                  <a:lnTo>
                    <a:pt x="2733" y="1843"/>
                  </a:lnTo>
                  <a:cubicBezTo>
                    <a:pt x="2757" y="1857"/>
                    <a:pt x="2784" y="1864"/>
                    <a:pt x="2812" y="1864"/>
                  </a:cubicBezTo>
                  <a:cubicBezTo>
                    <a:pt x="2864" y="1864"/>
                    <a:pt x="2913" y="1836"/>
                    <a:pt x="2941" y="1791"/>
                  </a:cubicBezTo>
                  <a:cubicBezTo>
                    <a:pt x="2985" y="1718"/>
                    <a:pt x="2961" y="1624"/>
                    <a:pt x="2888" y="1583"/>
                  </a:cubicBezTo>
                  <a:lnTo>
                    <a:pt x="251" y="23"/>
                  </a:lnTo>
                  <a:cubicBezTo>
                    <a:pt x="226" y="7"/>
                    <a:pt x="198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8"/>
            <p:cNvSpPr/>
            <p:nvPr/>
          </p:nvSpPr>
          <p:spPr>
            <a:xfrm rot="2163942">
              <a:off x="2798426" y="1073526"/>
              <a:ext cx="47265" cy="42660"/>
            </a:xfrm>
            <a:custGeom>
              <a:avLst/>
              <a:gdLst/>
              <a:ahLst/>
              <a:cxnLst/>
              <a:rect l="l" t="t" r="r" b="b"/>
              <a:pathLst>
                <a:path w="1170" h="1056" extrusionOk="0">
                  <a:moveTo>
                    <a:pt x="585" y="1"/>
                  </a:moveTo>
                  <a:cubicBezTo>
                    <a:pt x="436" y="1"/>
                    <a:pt x="288" y="57"/>
                    <a:pt x="188" y="168"/>
                  </a:cubicBezTo>
                  <a:cubicBezTo>
                    <a:pt x="1" y="376"/>
                    <a:pt x="18" y="737"/>
                    <a:pt x="222" y="924"/>
                  </a:cubicBezTo>
                  <a:cubicBezTo>
                    <a:pt x="320" y="1012"/>
                    <a:pt x="451" y="1056"/>
                    <a:pt x="582" y="1056"/>
                  </a:cubicBezTo>
                  <a:cubicBezTo>
                    <a:pt x="731" y="1056"/>
                    <a:pt x="879" y="1000"/>
                    <a:pt x="978" y="889"/>
                  </a:cubicBezTo>
                  <a:cubicBezTo>
                    <a:pt x="1169" y="681"/>
                    <a:pt x="1152" y="321"/>
                    <a:pt x="944" y="134"/>
                  </a:cubicBezTo>
                  <a:cubicBezTo>
                    <a:pt x="846" y="45"/>
                    <a:pt x="716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8"/>
            <p:cNvSpPr/>
            <p:nvPr/>
          </p:nvSpPr>
          <p:spPr>
            <a:xfrm rot="2163942">
              <a:off x="2941561" y="1004979"/>
              <a:ext cx="47225" cy="42619"/>
            </a:xfrm>
            <a:custGeom>
              <a:avLst/>
              <a:gdLst/>
              <a:ahLst/>
              <a:cxnLst/>
              <a:rect l="l" t="t" r="r" b="b"/>
              <a:pathLst>
                <a:path w="1169" h="1055" extrusionOk="0">
                  <a:moveTo>
                    <a:pt x="588" y="1"/>
                  </a:moveTo>
                  <a:cubicBezTo>
                    <a:pt x="438" y="1"/>
                    <a:pt x="288" y="58"/>
                    <a:pt x="188" y="169"/>
                  </a:cubicBezTo>
                  <a:cubicBezTo>
                    <a:pt x="0" y="374"/>
                    <a:pt x="18" y="734"/>
                    <a:pt x="223" y="924"/>
                  </a:cubicBezTo>
                  <a:cubicBezTo>
                    <a:pt x="319" y="1012"/>
                    <a:pt x="449" y="1055"/>
                    <a:pt x="579" y="1055"/>
                  </a:cubicBezTo>
                  <a:cubicBezTo>
                    <a:pt x="729" y="1055"/>
                    <a:pt x="878" y="998"/>
                    <a:pt x="978" y="887"/>
                  </a:cubicBezTo>
                  <a:cubicBezTo>
                    <a:pt x="1169" y="679"/>
                    <a:pt x="1152" y="321"/>
                    <a:pt x="944" y="131"/>
                  </a:cubicBezTo>
                  <a:cubicBezTo>
                    <a:pt x="847" y="44"/>
                    <a:pt x="71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8"/>
            <p:cNvSpPr/>
            <p:nvPr/>
          </p:nvSpPr>
          <p:spPr>
            <a:xfrm rot="2163942">
              <a:off x="2879834" y="1042329"/>
              <a:ext cx="53809" cy="53527"/>
            </a:xfrm>
            <a:custGeom>
              <a:avLst/>
              <a:gdLst/>
              <a:ahLst/>
              <a:cxnLst/>
              <a:rect l="l" t="t" r="r" b="b"/>
              <a:pathLst>
                <a:path w="1332" h="1325" extrusionOk="0">
                  <a:moveTo>
                    <a:pt x="640" y="0"/>
                  </a:moveTo>
                  <a:cubicBezTo>
                    <a:pt x="585" y="0"/>
                    <a:pt x="533" y="30"/>
                    <a:pt x="506" y="84"/>
                  </a:cubicBezTo>
                  <a:cubicBezTo>
                    <a:pt x="469" y="156"/>
                    <a:pt x="496" y="250"/>
                    <a:pt x="573" y="284"/>
                  </a:cubicBezTo>
                  <a:cubicBezTo>
                    <a:pt x="877" y="444"/>
                    <a:pt x="1019" y="586"/>
                    <a:pt x="1016" y="738"/>
                  </a:cubicBezTo>
                  <a:cubicBezTo>
                    <a:pt x="1013" y="874"/>
                    <a:pt x="870" y="985"/>
                    <a:pt x="742" y="1012"/>
                  </a:cubicBezTo>
                  <a:cubicBezTo>
                    <a:pt x="710" y="1018"/>
                    <a:pt x="677" y="1022"/>
                    <a:pt x="642" y="1022"/>
                  </a:cubicBezTo>
                  <a:cubicBezTo>
                    <a:pt x="522" y="1022"/>
                    <a:pt x="387" y="984"/>
                    <a:pt x="240" y="911"/>
                  </a:cubicBezTo>
                  <a:cubicBezTo>
                    <a:pt x="218" y="901"/>
                    <a:pt x="195" y="896"/>
                    <a:pt x="172" y="896"/>
                  </a:cubicBezTo>
                  <a:cubicBezTo>
                    <a:pt x="116" y="896"/>
                    <a:pt x="62" y="927"/>
                    <a:pt x="35" y="981"/>
                  </a:cubicBezTo>
                  <a:cubicBezTo>
                    <a:pt x="0" y="1057"/>
                    <a:pt x="32" y="1148"/>
                    <a:pt x="104" y="1182"/>
                  </a:cubicBezTo>
                  <a:cubicBezTo>
                    <a:pt x="295" y="1276"/>
                    <a:pt x="475" y="1324"/>
                    <a:pt x="638" y="1324"/>
                  </a:cubicBezTo>
                  <a:cubicBezTo>
                    <a:pt x="693" y="1324"/>
                    <a:pt x="749" y="1317"/>
                    <a:pt x="801" y="1307"/>
                  </a:cubicBezTo>
                  <a:cubicBezTo>
                    <a:pt x="1088" y="1248"/>
                    <a:pt x="1311" y="1009"/>
                    <a:pt x="1317" y="745"/>
                  </a:cubicBezTo>
                  <a:cubicBezTo>
                    <a:pt x="1331" y="333"/>
                    <a:pt x="880" y="100"/>
                    <a:pt x="711" y="17"/>
                  </a:cubicBezTo>
                  <a:cubicBezTo>
                    <a:pt x="688" y="6"/>
                    <a:pt x="664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6" name="Google Shape;1656;p38"/>
          <p:cNvGrpSpPr/>
          <p:nvPr/>
        </p:nvGrpSpPr>
        <p:grpSpPr>
          <a:xfrm rot="-607891">
            <a:off x="823954" y="3031623"/>
            <a:ext cx="1088362" cy="1341888"/>
            <a:chOff x="3359752" y="551613"/>
            <a:chExt cx="698475" cy="861125"/>
          </a:xfrm>
        </p:grpSpPr>
        <p:sp>
          <p:nvSpPr>
            <p:cNvPr id="1657" name="Google Shape;1657;p38"/>
            <p:cNvSpPr/>
            <p:nvPr/>
          </p:nvSpPr>
          <p:spPr>
            <a:xfrm>
              <a:off x="3359752" y="551613"/>
              <a:ext cx="698475" cy="861125"/>
            </a:xfrm>
            <a:custGeom>
              <a:avLst/>
              <a:gdLst/>
              <a:ahLst/>
              <a:cxnLst/>
              <a:rect l="l" t="t" r="r" b="b"/>
              <a:pathLst>
                <a:path w="27939" h="34445" extrusionOk="0">
                  <a:moveTo>
                    <a:pt x="15811" y="0"/>
                  </a:moveTo>
                  <a:cubicBezTo>
                    <a:pt x="10806" y="0"/>
                    <a:pt x="7044" y="1559"/>
                    <a:pt x="4327" y="4744"/>
                  </a:cubicBezTo>
                  <a:cubicBezTo>
                    <a:pt x="1272" y="8329"/>
                    <a:pt x="0" y="13927"/>
                    <a:pt x="1077" y="19010"/>
                  </a:cubicBezTo>
                  <a:cubicBezTo>
                    <a:pt x="2152" y="24065"/>
                    <a:pt x="5869" y="28259"/>
                    <a:pt x="10542" y="29694"/>
                  </a:cubicBezTo>
                  <a:cubicBezTo>
                    <a:pt x="11239" y="29910"/>
                    <a:pt x="12009" y="30051"/>
                    <a:pt x="12775" y="30145"/>
                  </a:cubicBezTo>
                  <a:cubicBezTo>
                    <a:pt x="12431" y="30329"/>
                    <a:pt x="12089" y="30537"/>
                    <a:pt x="11769" y="30779"/>
                  </a:cubicBezTo>
                  <a:cubicBezTo>
                    <a:pt x="11087" y="31293"/>
                    <a:pt x="10802" y="32187"/>
                    <a:pt x="11062" y="33002"/>
                  </a:cubicBezTo>
                  <a:cubicBezTo>
                    <a:pt x="11322" y="33816"/>
                    <a:pt x="12071" y="34378"/>
                    <a:pt x="12924" y="34403"/>
                  </a:cubicBezTo>
                  <a:cubicBezTo>
                    <a:pt x="13853" y="34430"/>
                    <a:pt x="14793" y="34444"/>
                    <a:pt x="15718" y="34444"/>
                  </a:cubicBezTo>
                  <a:cubicBezTo>
                    <a:pt x="18318" y="34444"/>
                    <a:pt x="20783" y="34336"/>
                    <a:pt x="23043" y="34125"/>
                  </a:cubicBezTo>
                  <a:cubicBezTo>
                    <a:pt x="23927" y="34045"/>
                    <a:pt x="24645" y="33404"/>
                    <a:pt x="24828" y="32537"/>
                  </a:cubicBezTo>
                  <a:cubicBezTo>
                    <a:pt x="25012" y="31670"/>
                    <a:pt x="24617" y="30797"/>
                    <a:pt x="23848" y="30360"/>
                  </a:cubicBezTo>
                  <a:lnTo>
                    <a:pt x="22724" y="29729"/>
                  </a:lnTo>
                  <a:cubicBezTo>
                    <a:pt x="22374" y="29531"/>
                    <a:pt x="22028" y="29331"/>
                    <a:pt x="21716" y="29126"/>
                  </a:cubicBezTo>
                  <a:cubicBezTo>
                    <a:pt x="21747" y="29084"/>
                    <a:pt x="21778" y="29039"/>
                    <a:pt x="21809" y="28994"/>
                  </a:cubicBezTo>
                  <a:cubicBezTo>
                    <a:pt x="22104" y="28526"/>
                    <a:pt x="22194" y="27950"/>
                    <a:pt x="22059" y="27417"/>
                  </a:cubicBezTo>
                  <a:lnTo>
                    <a:pt x="21649" y="25812"/>
                  </a:lnTo>
                  <a:cubicBezTo>
                    <a:pt x="21591" y="25579"/>
                    <a:pt x="21494" y="25364"/>
                    <a:pt x="21366" y="25177"/>
                  </a:cubicBezTo>
                  <a:cubicBezTo>
                    <a:pt x="23012" y="24335"/>
                    <a:pt x="24472" y="23145"/>
                    <a:pt x="25581" y="21689"/>
                  </a:cubicBezTo>
                  <a:cubicBezTo>
                    <a:pt x="25785" y="21419"/>
                    <a:pt x="25969" y="21169"/>
                    <a:pt x="26132" y="20934"/>
                  </a:cubicBezTo>
                  <a:cubicBezTo>
                    <a:pt x="26156" y="20906"/>
                    <a:pt x="26181" y="20878"/>
                    <a:pt x="26201" y="20851"/>
                  </a:cubicBezTo>
                  <a:cubicBezTo>
                    <a:pt x="26652" y="20244"/>
                    <a:pt x="27027" y="19572"/>
                    <a:pt x="27307" y="18850"/>
                  </a:cubicBezTo>
                  <a:cubicBezTo>
                    <a:pt x="27515" y="18345"/>
                    <a:pt x="27661" y="17866"/>
                    <a:pt x="27751" y="17388"/>
                  </a:cubicBezTo>
                  <a:cubicBezTo>
                    <a:pt x="27810" y="17072"/>
                    <a:pt x="27855" y="16739"/>
                    <a:pt x="27879" y="16396"/>
                  </a:cubicBezTo>
                  <a:cubicBezTo>
                    <a:pt x="27914" y="16056"/>
                    <a:pt x="27931" y="15765"/>
                    <a:pt x="27935" y="15477"/>
                  </a:cubicBezTo>
                  <a:cubicBezTo>
                    <a:pt x="27939" y="15020"/>
                    <a:pt x="27897" y="14676"/>
                    <a:pt x="27855" y="14343"/>
                  </a:cubicBezTo>
                  <a:lnTo>
                    <a:pt x="27831" y="14153"/>
                  </a:lnTo>
                  <a:cubicBezTo>
                    <a:pt x="27751" y="13494"/>
                    <a:pt x="27553" y="12732"/>
                    <a:pt x="27224" y="11823"/>
                  </a:cubicBezTo>
                  <a:cubicBezTo>
                    <a:pt x="26988" y="11172"/>
                    <a:pt x="26631" y="10464"/>
                    <a:pt x="26593" y="10385"/>
                  </a:cubicBezTo>
                  <a:cubicBezTo>
                    <a:pt x="26569" y="10336"/>
                    <a:pt x="26542" y="10291"/>
                    <a:pt x="26513" y="10246"/>
                  </a:cubicBezTo>
                  <a:cubicBezTo>
                    <a:pt x="26382" y="9993"/>
                    <a:pt x="26243" y="9743"/>
                    <a:pt x="26094" y="9500"/>
                  </a:cubicBezTo>
                  <a:cubicBezTo>
                    <a:pt x="25660" y="8696"/>
                    <a:pt x="24977" y="7854"/>
                    <a:pt x="24516" y="7368"/>
                  </a:cubicBezTo>
                  <a:cubicBezTo>
                    <a:pt x="24444" y="7289"/>
                    <a:pt x="24364" y="7202"/>
                    <a:pt x="24281" y="7108"/>
                  </a:cubicBezTo>
                  <a:cubicBezTo>
                    <a:pt x="23958" y="6754"/>
                    <a:pt x="23591" y="6353"/>
                    <a:pt x="23175" y="6037"/>
                  </a:cubicBezTo>
                  <a:lnTo>
                    <a:pt x="22988" y="5895"/>
                  </a:lnTo>
                  <a:cubicBezTo>
                    <a:pt x="22433" y="5476"/>
                    <a:pt x="22065" y="5199"/>
                    <a:pt x="21417" y="4841"/>
                  </a:cubicBezTo>
                  <a:cubicBezTo>
                    <a:pt x="20915" y="4564"/>
                    <a:pt x="20409" y="4335"/>
                    <a:pt x="19913" y="4158"/>
                  </a:cubicBezTo>
                  <a:cubicBezTo>
                    <a:pt x="19573" y="4026"/>
                    <a:pt x="19230" y="3909"/>
                    <a:pt x="18879" y="3805"/>
                  </a:cubicBezTo>
                  <a:cubicBezTo>
                    <a:pt x="18900" y="3666"/>
                    <a:pt x="18904" y="3524"/>
                    <a:pt x="18894" y="3381"/>
                  </a:cubicBezTo>
                  <a:lnTo>
                    <a:pt x="18790" y="1895"/>
                  </a:lnTo>
                  <a:cubicBezTo>
                    <a:pt x="18716" y="868"/>
                    <a:pt x="17889" y="64"/>
                    <a:pt x="16862" y="22"/>
                  </a:cubicBezTo>
                  <a:cubicBezTo>
                    <a:pt x="16506" y="8"/>
                    <a:pt x="16156" y="0"/>
                    <a:pt x="15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8" name="Google Shape;1658;p38"/>
            <p:cNvGrpSpPr/>
            <p:nvPr/>
          </p:nvGrpSpPr>
          <p:grpSpPr>
            <a:xfrm>
              <a:off x="3400018" y="609863"/>
              <a:ext cx="617975" cy="767925"/>
              <a:chOff x="3835368" y="1217200"/>
              <a:chExt cx="617975" cy="767925"/>
            </a:xfrm>
          </p:grpSpPr>
          <p:sp>
            <p:nvSpPr>
              <p:cNvPr id="1659" name="Google Shape;1659;p38"/>
              <p:cNvSpPr/>
              <p:nvPr/>
            </p:nvSpPr>
            <p:spPr>
              <a:xfrm>
                <a:off x="3922818" y="1300425"/>
                <a:ext cx="530525" cy="488425"/>
              </a:xfrm>
              <a:custGeom>
                <a:avLst/>
                <a:gdLst/>
                <a:ahLst/>
                <a:cxnLst/>
                <a:rect l="l" t="t" r="r" b="b"/>
                <a:pathLst>
                  <a:path w="21221" h="19537" extrusionOk="0">
                    <a:moveTo>
                      <a:pt x="10114" y="1"/>
                    </a:moveTo>
                    <a:cubicBezTo>
                      <a:pt x="6887" y="1"/>
                      <a:pt x="3748" y="1572"/>
                      <a:pt x="2045" y="4642"/>
                    </a:cubicBezTo>
                    <a:cubicBezTo>
                      <a:pt x="613" y="7222"/>
                      <a:pt x="0" y="11021"/>
                      <a:pt x="1133" y="13815"/>
                    </a:cubicBezTo>
                    <a:cubicBezTo>
                      <a:pt x="2517" y="17223"/>
                      <a:pt x="6441" y="19497"/>
                      <a:pt x="10029" y="19536"/>
                    </a:cubicBezTo>
                    <a:cubicBezTo>
                      <a:pt x="10069" y="19536"/>
                      <a:pt x="10108" y="19536"/>
                      <a:pt x="10147" y="19536"/>
                    </a:cubicBezTo>
                    <a:cubicBezTo>
                      <a:pt x="13402" y="19536"/>
                      <a:pt x="16671" y="17975"/>
                      <a:pt x="18662" y="15369"/>
                    </a:cubicBezTo>
                    <a:cubicBezTo>
                      <a:pt x="19470" y="14308"/>
                      <a:pt x="20236" y="13160"/>
                      <a:pt x="20481" y="11854"/>
                    </a:cubicBezTo>
                    <a:cubicBezTo>
                      <a:pt x="21220" y="7915"/>
                      <a:pt x="18679" y="3505"/>
                      <a:pt x="15364" y="1481"/>
                    </a:cubicBezTo>
                    <a:cubicBezTo>
                      <a:pt x="13743" y="490"/>
                      <a:pt x="11915" y="1"/>
                      <a:pt x="10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8"/>
              <p:cNvSpPr/>
              <p:nvPr/>
            </p:nvSpPr>
            <p:spPr>
              <a:xfrm>
                <a:off x="4123643" y="1495250"/>
                <a:ext cx="370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057" extrusionOk="0">
                    <a:moveTo>
                      <a:pt x="773" y="1"/>
                    </a:moveTo>
                    <a:cubicBezTo>
                      <a:pt x="363" y="1"/>
                      <a:pt x="0" y="497"/>
                      <a:pt x="350" y="878"/>
                    </a:cubicBezTo>
                    <a:cubicBezTo>
                      <a:pt x="467" y="1004"/>
                      <a:pt x="594" y="1057"/>
                      <a:pt x="717" y="1057"/>
                    </a:cubicBezTo>
                    <a:cubicBezTo>
                      <a:pt x="765" y="1057"/>
                      <a:pt x="813" y="1048"/>
                      <a:pt x="859" y="1034"/>
                    </a:cubicBezTo>
                    <a:cubicBezTo>
                      <a:pt x="1230" y="915"/>
                      <a:pt x="1480" y="365"/>
                      <a:pt x="1057" y="88"/>
                    </a:cubicBezTo>
                    <a:cubicBezTo>
                      <a:pt x="965" y="27"/>
                      <a:pt x="868" y="1"/>
                      <a:pt x="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8"/>
              <p:cNvSpPr/>
              <p:nvPr/>
            </p:nvSpPr>
            <p:spPr>
              <a:xfrm>
                <a:off x="4233493" y="1491225"/>
                <a:ext cx="309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81" extrusionOk="0">
                    <a:moveTo>
                      <a:pt x="693" y="0"/>
                    </a:moveTo>
                    <a:cubicBezTo>
                      <a:pt x="595" y="0"/>
                      <a:pt x="492" y="34"/>
                      <a:pt x="393" y="113"/>
                    </a:cubicBezTo>
                    <a:cubicBezTo>
                      <a:pt x="1" y="428"/>
                      <a:pt x="255" y="1081"/>
                      <a:pt x="705" y="1081"/>
                    </a:cubicBezTo>
                    <a:cubicBezTo>
                      <a:pt x="776" y="1081"/>
                      <a:pt x="852" y="1065"/>
                      <a:pt x="930" y="1028"/>
                    </a:cubicBezTo>
                    <a:cubicBezTo>
                      <a:pt x="1148" y="928"/>
                      <a:pt x="1236" y="761"/>
                      <a:pt x="1236" y="591"/>
                    </a:cubicBezTo>
                    <a:cubicBezTo>
                      <a:pt x="1238" y="300"/>
                      <a:pt x="986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8"/>
              <p:cNvSpPr/>
              <p:nvPr/>
            </p:nvSpPr>
            <p:spPr>
              <a:xfrm>
                <a:off x="4176393" y="1500325"/>
                <a:ext cx="415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247" extrusionOk="0">
                    <a:moveTo>
                      <a:pt x="1401" y="0"/>
                    </a:moveTo>
                    <a:cubicBezTo>
                      <a:pt x="1388" y="0"/>
                      <a:pt x="1376" y="2"/>
                      <a:pt x="1363" y="5"/>
                    </a:cubicBezTo>
                    <a:cubicBezTo>
                      <a:pt x="1287" y="30"/>
                      <a:pt x="1242" y="109"/>
                      <a:pt x="1263" y="186"/>
                    </a:cubicBezTo>
                    <a:cubicBezTo>
                      <a:pt x="1297" y="301"/>
                      <a:pt x="1387" y="696"/>
                      <a:pt x="1173" y="879"/>
                    </a:cubicBezTo>
                    <a:cubicBezTo>
                      <a:pt x="1108" y="934"/>
                      <a:pt x="1024" y="958"/>
                      <a:pt x="938" y="958"/>
                    </a:cubicBezTo>
                    <a:cubicBezTo>
                      <a:pt x="813" y="958"/>
                      <a:pt x="682" y="907"/>
                      <a:pt x="594" y="827"/>
                    </a:cubicBezTo>
                    <a:cubicBezTo>
                      <a:pt x="396" y="654"/>
                      <a:pt x="323" y="373"/>
                      <a:pt x="299" y="168"/>
                    </a:cubicBezTo>
                    <a:cubicBezTo>
                      <a:pt x="289" y="98"/>
                      <a:pt x="226" y="42"/>
                      <a:pt x="154" y="42"/>
                    </a:cubicBezTo>
                    <a:cubicBezTo>
                      <a:pt x="148" y="42"/>
                      <a:pt x="142" y="43"/>
                      <a:pt x="136" y="44"/>
                    </a:cubicBezTo>
                    <a:cubicBezTo>
                      <a:pt x="59" y="54"/>
                      <a:pt x="0" y="127"/>
                      <a:pt x="11" y="207"/>
                    </a:cubicBezTo>
                    <a:cubicBezTo>
                      <a:pt x="56" y="571"/>
                      <a:pt x="192" y="862"/>
                      <a:pt x="400" y="1045"/>
                    </a:cubicBezTo>
                    <a:cubicBezTo>
                      <a:pt x="541" y="1167"/>
                      <a:pt x="743" y="1247"/>
                      <a:pt x="941" y="1247"/>
                    </a:cubicBezTo>
                    <a:cubicBezTo>
                      <a:pt x="1089" y="1247"/>
                      <a:pt x="1238" y="1202"/>
                      <a:pt x="1360" y="1098"/>
                    </a:cubicBezTo>
                    <a:cubicBezTo>
                      <a:pt x="1595" y="896"/>
                      <a:pt x="1661" y="533"/>
                      <a:pt x="1544" y="106"/>
                    </a:cubicBezTo>
                    <a:cubicBezTo>
                      <a:pt x="1523" y="43"/>
                      <a:pt x="1464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38"/>
              <p:cNvSpPr/>
              <p:nvPr/>
            </p:nvSpPr>
            <p:spPr>
              <a:xfrm>
                <a:off x="4081743" y="1580000"/>
                <a:ext cx="162200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6488" h="8159" extrusionOk="0">
                    <a:moveTo>
                      <a:pt x="715" y="1"/>
                    </a:moveTo>
                    <a:cubicBezTo>
                      <a:pt x="98" y="431"/>
                      <a:pt x="1" y="1191"/>
                      <a:pt x="229" y="1839"/>
                    </a:cubicBezTo>
                    <a:cubicBezTo>
                      <a:pt x="458" y="2490"/>
                      <a:pt x="923" y="2597"/>
                      <a:pt x="972" y="3277"/>
                    </a:cubicBezTo>
                    <a:cubicBezTo>
                      <a:pt x="986" y="3485"/>
                      <a:pt x="968" y="3700"/>
                      <a:pt x="1061" y="3890"/>
                    </a:cubicBezTo>
                    <a:cubicBezTo>
                      <a:pt x="1159" y="4098"/>
                      <a:pt x="1370" y="4244"/>
                      <a:pt x="1561" y="4394"/>
                    </a:cubicBezTo>
                    <a:cubicBezTo>
                      <a:pt x="2071" y="4796"/>
                      <a:pt x="2816" y="5527"/>
                      <a:pt x="3097" y="6075"/>
                    </a:cubicBezTo>
                    <a:cubicBezTo>
                      <a:pt x="3277" y="6432"/>
                      <a:pt x="3506" y="7514"/>
                      <a:pt x="3766" y="7833"/>
                    </a:cubicBezTo>
                    <a:cubicBezTo>
                      <a:pt x="3927" y="8030"/>
                      <a:pt x="4097" y="8158"/>
                      <a:pt x="4280" y="8158"/>
                    </a:cubicBezTo>
                    <a:cubicBezTo>
                      <a:pt x="4393" y="8158"/>
                      <a:pt x="4510" y="8110"/>
                      <a:pt x="4633" y="7999"/>
                    </a:cubicBezTo>
                    <a:cubicBezTo>
                      <a:pt x="4716" y="7444"/>
                      <a:pt x="4543" y="6581"/>
                      <a:pt x="4626" y="6023"/>
                    </a:cubicBezTo>
                    <a:cubicBezTo>
                      <a:pt x="4671" y="5718"/>
                      <a:pt x="4650" y="4639"/>
                      <a:pt x="4761" y="4348"/>
                    </a:cubicBezTo>
                    <a:cubicBezTo>
                      <a:pt x="4969" y="3801"/>
                      <a:pt x="5392" y="3333"/>
                      <a:pt x="5687" y="2816"/>
                    </a:cubicBezTo>
                    <a:cubicBezTo>
                      <a:pt x="5985" y="2300"/>
                      <a:pt x="6487" y="2300"/>
                      <a:pt x="6154" y="1807"/>
                    </a:cubicBezTo>
                    <a:cubicBezTo>
                      <a:pt x="5978" y="1547"/>
                      <a:pt x="5687" y="1353"/>
                      <a:pt x="5538" y="1082"/>
                    </a:cubicBezTo>
                    <a:cubicBezTo>
                      <a:pt x="5434" y="895"/>
                      <a:pt x="5405" y="677"/>
                      <a:pt x="5263" y="507"/>
                    </a:cubicBezTo>
                    <a:cubicBezTo>
                      <a:pt x="5042" y="244"/>
                      <a:pt x="4618" y="188"/>
                      <a:pt x="4241" y="157"/>
                    </a:cubicBezTo>
                    <a:cubicBezTo>
                      <a:pt x="3069" y="60"/>
                      <a:pt x="1893" y="8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38"/>
              <p:cNvSpPr/>
              <p:nvPr/>
            </p:nvSpPr>
            <p:spPr>
              <a:xfrm>
                <a:off x="3959893" y="1303800"/>
                <a:ext cx="201625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13598" extrusionOk="0">
                    <a:moveTo>
                      <a:pt x="7021" y="0"/>
                    </a:moveTo>
                    <a:cubicBezTo>
                      <a:pt x="6903" y="0"/>
                      <a:pt x="5759" y="34"/>
                      <a:pt x="3523" y="1293"/>
                    </a:cubicBezTo>
                    <a:cubicBezTo>
                      <a:pt x="548" y="2968"/>
                      <a:pt x="1" y="5703"/>
                      <a:pt x="1" y="5703"/>
                    </a:cubicBezTo>
                    <a:cubicBezTo>
                      <a:pt x="1" y="5703"/>
                      <a:pt x="18" y="5745"/>
                      <a:pt x="28" y="5765"/>
                    </a:cubicBezTo>
                    <a:cubicBezTo>
                      <a:pt x="81" y="5880"/>
                      <a:pt x="150" y="5988"/>
                      <a:pt x="233" y="6088"/>
                    </a:cubicBezTo>
                    <a:cubicBezTo>
                      <a:pt x="611" y="6546"/>
                      <a:pt x="1249" y="6775"/>
                      <a:pt x="1540" y="7295"/>
                    </a:cubicBezTo>
                    <a:cubicBezTo>
                      <a:pt x="2913" y="9749"/>
                      <a:pt x="4396" y="11514"/>
                      <a:pt x="6338" y="13597"/>
                    </a:cubicBezTo>
                    <a:lnTo>
                      <a:pt x="6341" y="12442"/>
                    </a:lnTo>
                    <a:cubicBezTo>
                      <a:pt x="5804" y="11836"/>
                      <a:pt x="5267" y="11229"/>
                      <a:pt x="4729" y="10623"/>
                    </a:cubicBezTo>
                    <a:cubicBezTo>
                      <a:pt x="4362" y="10207"/>
                      <a:pt x="3367" y="8786"/>
                      <a:pt x="3908" y="8144"/>
                    </a:cubicBezTo>
                    <a:cubicBezTo>
                      <a:pt x="4005" y="8029"/>
                      <a:pt x="4105" y="7982"/>
                      <a:pt x="4204" y="7982"/>
                    </a:cubicBezTo>
                    <a:cubicBezTo>
                      <a:pt x="4518" y="7982"/>
                      <a:pt x="4820" y="8455"/>
                      <a:pt x="4962" y="8706"/>
                    </a:cubicBezTo>
                    <a:cubicBezTo>
                      <a:pt x="5010" y="8789"/>
                      <a:pt x="5084" y="8890"/>
                      <a:pt x="5173" y="8890"/>
                    </a:cubicBezTo>
                    <a:cubicBezTo>
                      <a:pt x="5187" y="8890"/>
                      <a:pt x="5201" y="8887"/>
                      <a:pt x="5215" y="8882"/>
                    </a:cubicBezTo>
                    <a:cubicBezTo>
                      <a:pt x="5284" y="8861"/>
                      <a:pt x="5316" y="8781"/>
                      <a:pt x="5336" y="8709"/>
                    </a:cubicBezTo>
                    <a:cubicBezTo>
                      <a:pt x="5596" y="7679"/>
                      <a:pt x="4497" y="6373"/>
                      <a:pt x="5346" y="5453"/>
                    </a:cubicBezTo>
                    <a:cubicBezTo>
                      <a:pt x="5703" y="5066"/>
                      <a:pt x="6335" y="5155"/>
                      <a:pt x="6830" y="4982"/>
                    </a:cubicBezTo>
                    <a:cubicBezTo>
                      <a:pt x="7433" y="4767"/>
                      <a:pt x="7822" y="4154"/>
                      <a:pt x="7943" y="3526"/>
                    </a:cubicBezTo>
                    <a:cubicBezTo>
                      <a:pt x="8065" y="2899"/>
                      <a:pt x="7967" y="2254"/>
                      <a:pt x="7867" y="1623"/>
                    </a:cubicBezTo>
                    <a:cubicBezTo>
                      <a:pt x="7787" y="1106"/>
                      <a:pt x="7683" y="552"/>
                      <a:pt x="7305" y="195"/>
                    </a:cubicBezTo>
                    <a:cubicBezTo>
                      <a:pt x="7239" y="133"/>
                      <a:pt x="7167" y="80"/>
                      <a:pt x="7090" y="35"/>
                    </a:cubicBezTo>
                    <a:cubicBezTo>
                      <a:pt x="7070" y="24"/>
                      <a:pt x="7031" y="0"/>
                      <a:pt x="7031" y="0"/>
                    </a:cubicBezTo>
                    <a:cubicBezTo>
                      <a:pt x="7031" y="0"/>
                      <a:pt x="7028" y="0"/>
                      <a:pt x="7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8"/>
              <p:cNvSpPr/>
              <p:nvPr/>
            </p:nvSpPr>
            <p:spPr>
              <a:xfrm>
                <a:off x="3960493" y="1448200"/>
                <a:ext cx="50900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163" extrusionOk="0">
                    <a:moveTo>
                      <a:pt x="1990" y="820"/>
                    </a:moveTo>
                    <a:lnTo>
                      <a:pt x="2036" y="839"/>
                    </a:lnTo>
                    <a:cubicBezTo>
                      <a:pt x="2021" y="831"/>
                      <a:pt x="2005" y="825"/>
                      <a:pt x="1990" y="820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396" y="360"/>
                      <a:pt x="517" y="925"/>
                      <a:pt x="570" y="1456"/>
                    </a:cubicBezTo>
                    <a:cubicBezTo>
                      <a:pt x="618" y="1986"/>
                      <a:pt x="628" y="2538"/>
                      <a:pt x="868" y="3016"/>
                    </a:cubicBezTo>
                    <a:cubicBezTo>
                      <a:pt x="892" y="3065"/>
                      <a:pt x="923" y="3114"/>
                      <a:pt x="972" y="3141"/>
                    </a:cubicBezTo>
                    <a:cubicBezTo>
                      <a:pt x="996" y="3156"/>
                      <a:pt x="1022" y="3162"/>
                      <a:pt x="1048" y="3162"/>
                    </a:cubicBezTo>
                    <a:cubicBezTo>
                      <a:pt x="1151" y="3162"/>
                      <a:pt x="1255" y="3061"/>
                      <a:pt x="1294" y="2954"/>
                    </a:cubicBezTo>
                    <a:cubicBezTo>
                      <a:pt x="1409" y="2656"/>
                      <a:pt x="1270" y="2323"/>
                      <a:pt x="1256" y="2004"/>
                    </a:cubicBezTo>
                    <a:cubicBezTo>
                      <a:pt x="1245" y="1778"/>
                      <a:pt x="1298" y="1549"/>
                      <a:pt x="1370" y="1335"/>
                    </a:cubicBezTo>
                    <a:cubicBezTo>
                      <a:pt x="1419" y="1186"/>
                      <a:pt x="1485" y="1037"/>
                      <a:pt x="1599" y="930"/>
                    </a:cubicBezTo>
                    <a:cubicBezTo>
                      <a:pt x="1680" y="855"/>
                      <a:pt x="1791" y="806"/>
                      <a:pt x="1897" y="806"/>
                    </a:cubicBezTo>
                    <a:cubicBezTo>
                      <a:pt x="1928" y="806"/>
                      <a:pt x="1960" y="810"/>
                      <a:pt x="1990" y="820"/>
                    </a:cubicBezTo>
                    <a:lnTo>
                      <a:pt x="1990" y="8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8"/>
              <p:cNvSpPr/>
              <p:nvPr/>
            </p:nvSpPr>
            <p:spPr>
              <a:xfrm>
                <a:off x="4003318" y="1485325"/>
                <a:ext cx="76125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4354" extrusionOk="0">
                    <a:moveTo>
                      <a:pt x="410" y="1"/>
                    </a:moveTo>
                    <a:cubicBezTo>
                      <a:pt x="274" y="1"/>
                      <a:pt x="133" y="32"/>
                      <a:pt x="1" y="89"/>
                    </a:cubicBezTo>
                    <a:cubicBezTo>
                      <a:pt x="441" y="571"/>
                      <a:pt x="708" y="1205"/>
                      <a:pt x="753" y="1857"/>
                    </a:cubicBezTo>
                    <a:cubicBezTo>
                      <a:pt x="781" y="2263"/>
                      <a:pt x="732" y="2710"/>
                      <a:pt x="971" y="3043"/>
                    </a:cubicBezTo>
                    <a:cubicBezTo>
                      <a:pt x="1283" y="3476"/>
                      <a:pt x="1915" y="3497"/>
                      <a:pt x="2379" y="3760"/>
                    </a:cubicBezTo>
                    <a:cubicBezTo>
                      <a:pt x="2638" y="3906"/>
                      <a:pt x="2843" y="4131"/>
                      <a:pt x="3044" y="4354"/>
                    </a:cubicBezTo>
                    <a:cubicBezTo>
                      <a:pt x="2809" y="3618"/>
                      <a:pt x="2341" y="3026"/>
                      <a:pt x="1977" y="2349"/>
                    </a:cubicBezTo>
                    <a:cubicBezTo>
                      <a:pt x="1616" y="1677"/>
                      <a:pt x="1401" y="928"/>
                      <a:pt x="982" y="290"/>
                    </a:cubicBezTo>
                    <a:cubicBezTo>
                      <a:pt x="850" y="88"/>
                      <a:pt x="637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8"/>
              <p:cNvSpPr/>
              <p:nvPr/>
            </p:nvSpPr>
            <p:spPr>
              <a:xfrm>
                <a:off x="4328743" y="1450725"/>
                <a:ext cx="110025" cy="213225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8529" extrusionOk="0">
                    <a:moveTo>
                      <a:pt x="2888" y="1"/>
                    </a:moveTo>
                    <a:cubicBezTo>
                      <a:pt x="2263" y="1"/>
                      <a:pt x="1090" y="117"/>
                      <a:pt x="729" y="523"/>
                    </a:cubicBezTo>
                    <a:cubicBezTo>
                      <a:pt x="341" y="963"/>
                      <a:pt x="95" y="1532"/>
                      <a:pt x="43" y="2118"/>
                    </a:cubicBezTo>
                    <a:cubicBezTo>
                      <a:pt x="1" y="2565"/>
                      <a:pt x="71" y="3019"/>
                      <a:pt x="140" y="3463"/>
                    </a:cubicBezTo>
                    <a:cubicBezTo>
                      <a:pt x="178" y="3712"/>
                      <a:pt x="220" y="3969"/>
                      <a:pt x="351" y="4184"/>
                    </a:cubicBezTo>
                    <a:cubicBezTo>
                      <a:pt x="469" y="4385"/>
                      <a:pt x="681" y="4545"/>
                      <a:pt x="908" y="4545"/>
                    </a:cubicBezTo>
                    <a:cubicBezTo>
                      <a:pt x="928" y="4545"/>
                      <a:pt x="948" y="4544"/>
                      <a:pt x="969" y="4541"/>
                    </a:cubicBezTo>
                    <a:cubicBezTo>
                      <a:pt x="1340" y="4496"/>
                      <a:pt x="1682" y="4181"/>
                      <a:pt x="2057" y="4160"/>
                    </a:cubicBezTo>
                    <a:cubicBezTo>
                      <a:pt x="2063" y="4160"/>
                      <a:pt x="2068" y="4160"/>
                      <a:pt x="2074" y="4160"/>
                    </a:cubicBezTo>
                    <a:cubicBezTo>
                      <a:pt x="2213" y="4160"/>
                      <a:pt x="2339" y="4247"/>
                      <a:pt x="2439" y="4347"/>
                    </a:cubicBezTo>
                    <a:cubicBezTo>
                      <a:pt x="2767" y="4683"/>
                      <a:pt x="2837" y="5103"/>
                      <a:pt x="2927" y="5543"/>
                    </a:cubicBezTo>
                    <a:cubicBezTo>
                      <a:pt x="3038" y="6080"/>
                      <a:pt x="2900" y="6362"/>
                      <a:pt x="2809" y="6885"/>
                    </a:cubicBezTo>
                    <a:cubicBezTo>
                      <a:pt x="2719" y="7418"/>
                      <a:pt x="2785" y="8046"/>
                      <a:pt x="3034" y="8528"/>
                    </a:cubicBezTo>
                    <a:cubicBezTo>
                      <a:pt x="3957" y="7293"/>
                      <a:pt x="4380" y="5842"/>
                      <a:pt x="4397" y="4253"/>
                    </a:cubicBezTo>
                    <a:cubicBezTo>
                      <a:pt x="4401" y="3851"/>
                      <a:pt x="4352" y="3570"/>
                      <a:pt x="4303" y="3172"/>
                    </a:cubicBezTo>
                    <a:cubicBezTo>
                      <a:pt x="4228" y="2534"/>
                      <a:pt x="4002" y="1816"/>
                      <a:pt x="3797" y="1255"/>
                    </a:cubicBezTo>
                    <a:cubicBezTo>
                      <a:pt x="3593" y="690"/>
                      <a:pt x="3253" y="24"/>
                      <a:pt x="3253" y="24"/>
                    </a:cubicBezTo>
                    <a:cubicBezTo>
                      <a:pt x="3194" y="10"/>
                      <a:pt x="3063" y="1"/>
                      <a:pt x="2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38"/>
              <p:cNvSpPr/>
              <p:nvPr/>
            </p:nvSpPr>
            <p:spPr>
              <a:xfrm>
                <a:off x="4255693" y="1318425"/>
                <a:ext cx="1431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4898" extrusionOk="0">
                    <a:moveTo>
                      <a:pt x="524" y="1"/>
                    </a:moveTo>
                    <a:lnTo>
                      <a:pt x="524" y="1"/>
                    </a:lnTo>
                    <a:cubicBezTo>
                      <a:pt x="649" y="279"/>
                      <a:pt x="531" y="663"/>
                      <a:pt x="385" y="930"/>
                    </a:cubicBezTo>
                    <a:cubicBezTo>
                      <a:pt x="244" y="1197"/>
                      <a:pt x="52" y="1450"/>
                      <a:pt x="1" y="1752"/>
                    </a:cubicBezTo>
                    <a:cubicBezTo>
                      <a:pt x="28" y="1759"/>
                      <a:pt x="55" y="1763"/>
                      <a:pt x="81" y="1763"/>
                    </a:cubicBezTo>
                    <a:cubicBezTo>
                      <a:pt x="411" y="1763"/>
                      <a:pt x="646" y="1246"/>
                      <a:pt x="990" y="1246"/>
                    </a:cubicBezTo>
                    <a:cubicBezTo>
                      <a:pt x="1006" y="1246"/>
                      <a:pt x="1022" y="1247"/>
                      <a:pt x="1038" y="1249"/>
                    </a:cubicBezTo>
                    <a:cubicBezTo>
                      <a:pt x="1300" y="1284"/>
                      <a:pt x="1404" y="1603"/>
                      <a:pt x="1454" y="1866"/>
                    </a:cubicBezTo>
                    <a:cubicBezTo>
                      <a:pt x="1529" y="2272"/>
                      <a:pt x="1603" y="2695"/>
                      <a:pt x="1498" y="3094"/>
                    </a:cubicBezTo>
                    <a:cubicBezTo>
                      <a:pt x="1464" y="3225"/>
                      <a:pt x="1404" y="3357"/>
                      <a:pt x="1300" y="3447"/>
                    </a:cubicBezTo>
                    <a:cubicBezTo>
                      <a:pt x="1228" y="3510"/>
                      <a:pt x="1134" y="3548"/>
                      <a:pt x="1048" y="3590"/>
                    </a:cubicBezTo>
                    <a:cubicBezTo>
                      <a:pt x="805" y="3711"/>
                      <a:pt x="590" y="3881"/>
                      <a:pt x="417" y="4089"/>
                    </a:cubicBezTo>
                    <a:cubicBezTo>
                      <a:pt x="295" y="4234"/>
                      <a:pt x="191" y="4422"/>
                      <a:pt x="240" y="4605"/>
                    </a:cubicBezTo>
                    <a:cubicBezTo>
                      <a:pt x="289" y="4797"/>
                      <a:pt x="489" y="4898"/>
                      <a:pt x="690" y="4898"/>
                    </a:cubicBezTo>
                    <a:cubicBezTo>
                      <a:pt x="762" y="4898"/>
                      <a:pt x="834" y="4885"/>
                      <a:pt x="899" y="4858"/>
                    </a:cubicBezTo>
                    <a:cubicBezTo>
                      <a:pt x="1148" y="4758"/>
                      <a:pt x="1318" y="4532"/>
                      <a:pt x="1478" y="4321"/>
                    </a:cubicBezTo>
                    <a:cubicBezTo>
                      <a:pt x="1637" y="4106"/>
                      <a:pt x="1817" y="3884"/>
                      <a:pt x="2070" y="3801"/>
                    </a:cubicBezTo>
                    <a:cubicBezTo>
                      <a:pt x="2100" y="3792"/>
                      <a:pt x="2131" y="3784"/>
                      <a:pt x="2162" y="3784"/>
                    </a:cubicBezTo>
                    <a:cubicBezTo>
                      <a:pt x="2178" y="3784"/>
                      <a:pt x="2194" y="3786"/>
                      <a:pt x="2209" y="3791"/>
                    </a:cubicBezTo>
                    <a:cubicBezTo>
                      <a:pt x="2282" y="3815"/>
                      <a:pt x="2324" y="3895"/>
                      <a:pt x="2351" y="3967"/>
                    </a:cubicBezTo>
                    <a:cubicBezTo>
                      <a:pt x="2455" y="4241"/>
                      <a:pt x="2577" y="4591"/>
                      <a:pt x="2868" y="4626"/>
                    </a:cubicBezTo>
                    <a:cubicBezTo>
                      <a:pt x="2884" y="4628"/>
                      <a:pt x="2900" y="4629"/>
                      <a:pt x="2915" y="4629"/>
                    </a:cubicBezTo>
                    <a:cubicBezTo>
                      <a:pt x="3078" y="4629"/>
                      <a:pt x="3232" y="4520"/>
                      <a:pt x="3336" y="4390"/>
                    </a:cubicBezTo>
                    <a:cubicBezTo>
                      <a:pt x="3450" y="4244"/>
                      <a:pt x="3526" y="4078"/>
                      <a:pt x="3644" y="3936"/>
                    </a:cubicBezTo>
                    <a:cubicBezTo>
                      <a:pt x="3813" y="3730"/>
                      <a:pt x="4088" y="3612"/>
                      <a:pt x="4352" y="3612"/>
                    </a:cubicBezTo>
                    <a:cubicBezTo>
                      <a:pt x="4554" y="3612"/>
                      <a:pt x="4749" y="3681"/>
                      <a:pt x="4886" y="3832"/>
                    </a:cubicBezTo>
                    <a:cubicBezTo>
                      <a:pt x="4972" y="3929"/>
                      <a:pt x="5031" y="4050"/>
                      <a:pt x="5111" y="4154"/>
                    </a:cubicBezTo>
                    <a:cubicBezTo>
                      <a:pt x="5246" y="4332"/>
                      <a:pt x="5510" y="4466"/>
                      <a:pt x="5724" y="4515"/>
                    </a:cubicBezTo>
                    <a:cubicBezTo>
                      <a:pt x="5419" y="3932"/>
                      <a:pt x="4865" y="3215"/>
                      <a:pt x="4414" y="2740"/>
                    </a:cubicBezTo>
                    <a:cubicBezTo>
                      <a:pt x="4088" y="2397"/>
                      <a:pt x="3676" y="1898"/>
                      <a:pt x="3301" y="1613"/>
                    </a:cubicBezTo>
                    <a:cubicBezTo>
                      <a:pt x="2628" y="1108"/>
                      <a:pt x="2355" y="885"/>
                      <a:pt x="1769" y="563"/>
                    </a:cubicBezTo>
                    <a:cubicBezTo>
                      <a:pt x="1394" y="359"/>
                      <a:pt x="964" y="157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38"/>
              <p:cNvSpPr/>
              <p:nvPr/>
            </p:nvSpPr>
            <p:spPr>
              <a:xfrm>
                <a:off x="3989968" y="1688475"/>
                <a:ext cx="121800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3196" extrusionOk="0">
                    <a:moveTo>
                      <a:pt x="162" y="1"/>
                    </a:moveTo>
                    <a:cubicBezTo>
                      <a:pt x="127" y="1"/>
                      <a:pt x="91" y="14"/>
                      <a:pt x="63" y="41"/>
                    </a:cubicBezTo>
                    <a:cubicBezTo>
                      <a:pt x="4" y="92"/>
                      <a:pt x="1" y="186"/>
                      <a:pt x="56" y="245"/>
                    </a:cubicBezTo>
                    <a:cubicBezTo>
                      <a:pt x="1311" y="1597"/>
                      <a:pt x="2906" y="2617"/>
                      <a:pt x="4663" y="3188"/>
                    </a:cubicBezTo>
                    <a:cubicBezTo>
                      <a:pt x="4678" y="3196"/>
                      <a:pt x="4691" y="3196"/>
                      <a:pt x="4708" y="3196"/>
                    </a:cubicBezTo>
                    <a:cubicBezTo>
                      <a:pt x="4767" y="3196"/>
                      <a:pt x="4826" y="3157"/>
                      <a:pt x="4844" y="3095"/>
                    </a:cubicBezTo>
                    <a:cubicBezTo>
                      <a:pt x="4871" y="3022"/>
                      <a:pt x="4830" y="2939"/>
                      <a:pt x="4753" y="2915"/>
                    </a:cubicBezTo>
                    <a:cubicBezTo>
                      <a:pt x="3041" y="2356"/>
                      <a:pt x="1492" y="1365"/>
                      <a:pt x="268" y="47"/>
                    </a:cubicBezTo>
                    <a:cubicBezTo>
                      <a:pt x="239" y="17"/>
                      <a:pt x="200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38"/>
              <p:cNvSpPr/>
              <p:nvPr/>
            </p:nvSpPr>
            <p:spPr>
              <a:xfrm>
                <a:off x="4072918" y="1734175"/>
                <a:ext cx="4552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872" extrusionOk="0">
                    <a:moveTo>
                      <a:pt x="169" y="1"/>
                    </a:moveTo>
                    <a:cubicBezTo>
                      <a:pt x="118" y="1"/>
                      <a:pt x="68" y="27"/>
                      <a:pt x="42" y="74"/>
                    </a:cubicBezTo>
                    <a:cubicBezTo>
                      <a:pt x="0" y="144"/>
                      <a:pt x="25" y="230"/>
                      <a:pt x="94" y="272"/>
                    </a:cubicBezTo>
                    <a:cubicBezTo>
                      <a:pt x="576" y="546"/>
                      <a:pt x="1092" y="747"/>
                      <a:pt x="1630" y="869"/>
                    </a:cubicBezTo>
                    <a:cubicBezTo>
                      <a:pt x="1640" y="872"/>
                      <a:pt x="1654" y="872"/>
                      <a:pt x="1664" y="872"/>
                    </a:cubicBezTo>
                    <a:cubicBezTo>
                      <a:pt x="1731" y="872"/>
                      <a:pt x="1789" y="827"/>
                      <a:pt x="1803" y="760"/>
                    </a:cubicBezTo>
                    <a:cubicBezTo>
                      <a:pt x="1820" y="681"/>
                      <a:pt x="1772" y="605"/>
                      <a:pt x="1696" y="587"/>
                    </a:cubicBezTo>
                    <a:cubicBezTo>
                      <a:pt x="1182" y="469"/>
                      <a:pt x="694" y="279"/>
                      <a:pt x="240" y="19"/>
                    </a:cubicBezTo>
                    <a:cubicBezTo>
                      <a:pt x="217" y="7"/>
                      <a:pt x="19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38"/>
              <p:cNvSpPr/>
              <p:nvPr/>
            </p:nvSpPr>
            <p:spPr>
              <a:xfrm>
                <a:off x="4135743" y="1770725"/>
                <a:ext cx="301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40" extrusionOk="0">
                    <a:moveTo>
                      <a:pt x="157" y="0"/>
                    </a:moveTo>
                    <a:cubicBezTo>
                      <a:pt x="89" y="0"/>
                      <a:pt x="27" y="49"/>
                      <a:pt x="15" y="120"/>
                    </a:cubicBezTo>
                    <a:cubicBezTo>
                      <a:pt x="1" y="200"/>
                      <a:pt x="53" y="273"/>
                      <a:pt x="133" y="287"/>
                    </a:cubicBezTo>
                    <a:lnTo>
                      <a:pt x="1023" y="436"/>
                    </a:lnTo>
                    <a:cubicBezTo>
                      <a:pt x="1031" y="439"/>
                      <a:pt x="1037" y="439"/>
                      <a:pt x="1048" y="439"/>
                    </a:cubicBezTo>
                    <a:cubicBezTo>
                      <a:pt x="1117" y="439"/>
                      <a:pt x="1176" y="391"/>
                      <a:pt x="1190" y="318"/>
                    </a:cubicBezTo>
                    <a:cubicBezTo>
                      <a:pt x="1204" y="242"/>
                      <a:pt x="1148" y="165"/>
                      <a:pt x="1072" y="151"/>
                    </a:cubicBezTo>
                    <a:lnTo>
                      <a:pt x="181" y="2"/>
                    </a:lnTo>
                    <a:cubicBezTo>
                      <a:pt x="173" y="1"/>
                      <a:pt x="165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38"/>
              <p:cNvSpPr/>
              <p:nvPr/>
            </p:nvSpPr>
            <p:spPr>
              <a:xfrm>
                <a:off x="4272068" y="1684625"/>
                <a:ext cx="100225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2878" extrusionOk="0">
                    <a:moveTo>
                      <a:pt x="3848" y="1"/>
                    </a:moveTo>
                    <a:cubicBezTo>
                      <a:pt x="3808" y="1"/>
                      <a:pt x="3768" y="17"/>
                      <a:pt x="3738" y="49"/>
                    </a:cubicBezTo>
                    <a:cubicBezTo>
                      <a:pt x="2653" y="1273"/>
                      <a:pt x="1561" y="2389"/>
                      <a:pt x="133" y="2590"/>
                    </a:cubicBezTo>
                    <a:cubicBezTo>
                      <a:pt x="56" y="2601"/>
                      <a:pt x="1" y="2673"/>
                      <a:pt x="11" y="2753"/>
                    </a:cubicBezTo>
                    <a:cubicBezTo>
                      <a:pt x="21" y="2826"/>
                      <a:pt x="84" y="2878"/>
                      <a:pt x="154" y="2878"/>
                    </a:cubicBezTo>
                    <a:lnTo>
                      <a:pt x="175" y="2878"/>
                    </a:lnTo>
                    <a:cubicBezTo>
                      <a:pt x="1700" y="2663"/>
                      <a:pt x="2834" y="1508"/>
                      <a:pt x="3957" y="243"/>
                    </a:cubicBezTo>
                    <a:cubicBezTo>
                      <a:pt x="4009" y="181"/>
                      <a:pt x="4005" y="91"/>
                      <a:pt x="3943" y="38"/>
                    </a:cubicBezTo>
                    <a:cubicBezTo>
                      <a:pt x="3916" y="13"/>
                      <a:pt x="3882" y="1"/>
                      <a:pt x="3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38"/>
              <p:cNvSpPr/>
              <p:nvPr/>
            </p:nvSpPr>
            <p:spPr>
              <a:xfrm>
                <a:off x="4172668" y="1309325"/>
                <a:ext cx="5845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37" extrusionOk="0">
                    <a:moveTo>
                      <a:pt x="148" y="1"/>
                    </a:moveTo>
                    <a:cubicBezTo>
                      <a:pt x="74" y="1"/>
                      <a:pt x="11" y="61"/>
                      <a:pt x="8" y="136"/>
                    </a:cubicBezTo>
                    <a:cubicBezTo>
                      <a:pt x="0" y="216"/>
                      <a:pt x="59" y="286"/>
                      <a:pt x="139" y="289"/>
                    </a:cubicBezTo>
                    <a:cubicBezTo>
                      <a:pt x="819" y="341"/>
                      <a:pt x="1485" y="490"/>
                      <a:pt x="2122" y="729"/>
                    </a:cubicBezTo>
                    <a:cubicBezTo>
                      <a:pt x="2140" y="733"/>
                      <a:pt x="2157" y="736"/>
                      <a:pt x="2174" y="736"/>
                    </a:cubicBezTo>
                    <a:cubicBezTo>
                      <a:pt x="2234" y="736"/>
                      <a:pt x="2288" y="702"/>
                      <a:pt x="2309" y="643"/>
                    </a:cubicBezTo>
                    <a:cubicBezTo>
                      <a:pt x="2338" y="570"/>
                      <a:pt x="2299" y="486"/>
                      <a:pt x="2223" y="456"/>
                    </a:cubicBezTo>
                    <a:cubicBezTo>
                      <a:pt x="1560" y="209"/>
                      <a:pt x="867" y="57"/>
                      <a:pt x="160" y="1"/>
                    </a:cubicBezTo>
                    <a:cubicBezTo>
                      <a:pt x="156" y="1"/>
                      <a:pt x="152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38"/>
              <p:cNvSpPr/>
              <p:nvPr/>
            </p:nvSpPr>
            <p:spPr>
              <a:xfrm>
                <a:off x="4276593" y="1515725"/>
                <a:ext cx="650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334" extrusionOk="0">
                    <a:moveTo>
                      <a:pt x="1055" y="0"/>
                    </a:moveTo>
                    <a:cubicBezTo>
                      <a:pt x="764" y="0"/>
                      <a:pt x="509" y="113"/>
                      <a:pt x="333" y="437"/>
                    </a:cubicBezTo>
                    <a:cubicBezTo>
                      <a:pt x="94" y="877"/>
                      <a:pt x="0" y="1379"/>
                      <a:pt x="306" y="1823"/>
                    </a:cubicBezTo>
                    <a:cubicBezTo>
                      <a:pt x="526" y="2149"/>
                      <a:pt x="921" y="2334"/>
                      <a:pt x="1312" y="2334"/>
                    </a:cubicBezTo>
                    <a:cubicBezTo>
                      <a:pt x="1488" y="2334"/>
                      <a:pt x="1663" y="2297"/>
                      <a:pt x="1821" y="2218"/>
                    </a:cubicBezTo>
                    <a:cubicBezTo>
                      <a:pt x="2330" y="1962"/>
                      <a:pt x="2600" y="1310"/>
                      <a:pt x="2420" y="770"/>
                    </a:cubicBezTo>
                    <a:cubicBezTo>
                      <a:pt x="2357" y="589"/>
                      <a:pt x="2250" y="419"/>
                      <a:pt x="2094" y="312"/>
                    </a:cubicBezTo>
                    <a:cubicBezTo>
                      <a:pt x="1997" y="242"/>
                      <a:pt x="1886" y="197"/>
                      <a:pt x="1772" y="156"/>
                    </a:cubicBezTo>
                    <a:cubicBezTo>
                      <a:pt x="1523" y="67"/>
                      <a:pt x="1278" y="0"/>
                      <a:pt x="1055" y="0"/>
                    </a:cubicBezTo>
                    <a:close/>
                  </a:path>
                </a:pathLst>
              </a:custGeom>
              <a:solidFill>
                <a:srgbClr val="F96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38"/>
              <p:cNvSpPr/>
              <p:nvPr/>
            </p:nvSpPr>
            <p:spPr>
              <a:xfrm>
                <a:off x="4051343" y="1523150"/>
                <a:ext cx="65025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332" extrusionOk="0">
                    <a:moveTo>
                      <a:pt x="1052" y="0"/>
                    </a:moveTo>
                    <a:cubicBezTo>
                      <a:pt x="763" y="0"/>
                      <a:pt x="512" y="112"/>
                      <a:pt x="336" y="434"/>
                    </a:cubicBezTo>
                    <a:cubicBezTo>
                      <a:pt x="93" y="874"/>
                      <a:pt x="0" y="1377"/>
                      <a:pt x="306" y="1825"/>
                    </a:cubicBezTo>
                    <a:cubicBezTo>
                      <a:pt x="528" y="2147"/>
                      <a:pt x="922" y="2332"/>
                      <a:pt x="1313" y="2332"/>
                    </a:cubicBezTo>
                    <a:cubicBezTo>
                      <a:pt x="1488" y="2332"/>
                      <a:pt x="1662" y="2295"/>
                      <a:pt x="1820" y="2216"/>
                    </a:cubicBezTo>
                    <a:cubicBezTo>
                      <a:pt x="2330" y="1963"/>
                      <a:pt x="2600" y="1311"/>
                      <a:pt x="2420" y="770"/>
                    </a:cubicBezTo>
                    <a:cubicBezTo>
                      <a:pt x="2361" y="590"/>
                      <a:pt x="2250" y="420"/>
                      <a:pt x="2098" y="309"/>
                    </a:cubicBezTo>
                    <a:cubicBezTo>
                      <a:pt x="2000" y="240"/>
                      <a:pt x="1886" y="195"/>
                      <a:pt x="1772" y="157"/>
                    </a:cubicBezTo>
                    <a:cubicBezTo>
                      <a:pt x="1522" y="68"/>
                      <a:pt x="1276" y="0"/>
                      <a:pt x="1052" y="0"/>
                    </a:cubicBezTo>
                    <a:close/>
                  </a:path>
                </a:pathLst>
              </a:custGeom>
              <a:solidFill>
                <a:srgbClr val="F96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38"/>
              <p:cNvSpPr/>
              <p:nvPr/>
            </p:nvSpPr>
            <p:spPr>
              <a:xfrm>
                <a:off x="3835368" y="1217200"/>
                <a:ext cx="458050" cy="66455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26582" extrusionOk="0">
                    <a:moveTo>
                      <a:pt x="13839" y="303"/>
                    </a:moveTo>
                    <a:cubicBezTo>
                      <a:pt x="14120" y="303"/>
                      <a:pt x="14408" y="310"/>
                      <a:pt x="14699" y="320"/>
                    </a:cubicBezTo>
                    <a:lnTo>
                      <a:pt x="14782" y="1502"/>
                    </a:lnTo>
                    <a:cubicBezTo>
                      <a:pt x="14585" y="1496"/>
                      <a:pt x="14389" y="1493"/>
                      <a:pt x="14196" y="1493"/>
                    </a:cubicBezTo>
                    <a:cubicBezTo>
                      <a:pt x="10333" y="1493"/>
                      <a:pt x="7200" y="2738"/>
                      <a:pt x="5103" y="5115"/>
                    </a:cubicBezTo>
                    <a:cubicBezTo>
                      <a:pt x="2694" y="7850"/>
                      <a:pt x="1713" y="12197"/>
                      <a:pt x="2604" y="16198"/>
                    </a:cubicBezTo>
                    <a:cubicBezTo>
                      <a:pt x="3457" y="20039"/>
                      <a:pt x="6361" y="23225"/>
                      <a:pt x="10005" y="24314"/>
                    </a:cubicBezTo>
                    <a:cubicBezTo>
                      <a:pt x="11185" y="24667"/>
                      <a:pt x="12906" y="24853"/>
                      <a:pt x="14595" y="24853"/>
                    </a:cubicBezTo>
                    <a:cubicBezTo>
                      <a:pt x="15675" y="24853"/>
                      <a:pt x="16742" y="24777"/>
                      <a:pt x="17646" y="24619"/>
                    </a:cubicBezTo>
                    <a:lnTo>
                      <a:pt x="17979" y="25932"/>
                    </a:lnTo>
                    <a:cubicBezTo>
                      <a:pt x="16794" y="26150"/>
                      <a:pt x="15272" y="26278"/>
                      <a:pt x="13757" y="26278"/>
                    </a:cubicBezTo>
                    <a:cubicBezTo>
                      <a:pt x="12088" y="26278"/>
                      <a:pt x="10428" y="26123"/>
                      <a:pt x="9239" y="25759"/>
                    </a:cubicBezTo>
                    <a:cubicBezTo>
                      <a:pt x="5308" y="24549"/>
                      <a:pt x="2174" y="20993"/>
                      <a:pt x="1262" y="16693"/>
                    </a:cubicBezTo>
                    <a:cubicBezTo>
                      <a:pt x="316" y="12245"/>
                      <a:pt x="1404" y="7378"/>
                      <a:pt x="4039" y="4286"/>
                    </a:cubicBezTo>
                    <a:cubicBezTo>
                      <a:pt x="6344" y="1582"/>
                      <a:pt x="9478" y="303"/>
                      <a:pt x="13839" y="303"/>
                    </a:cubicBezTo>
                    <a:close/>
                    <a:moveTo>
                      <a:pt x="13834" y="1"/>
                    </a:moveTo>
                    <a:cubicBezTo>
                      <a:pt x="9380" y="1"/>
                      <a:pt x="6176" y="1313"/>
                      <a:pt x="3807" y="4092"/>
                    </a:cubicBezTo>
                    <a:cubicBezTo>
                      <a:pt x="1116" y="7250"/>
                      <a:pt x="0" y="12221"/>
                      <a:pt x="964" y="16756"/>
                    </a:cubicBezTo>
                    <a:cubicBezTo>
                      <a:pt x="1900" y="21159"/>
                      <a:pt x="5113" y="24806"/>
                      <a:pt x="9153" y="26047"/>
                    </a:cubicBezTo>
                    <a:cubicBezTo>
                      <a:pt x="10366" y="26422"/>
                      <a:pt x="12057" y="26581"/>
                      <a:pt x="13756" y="26581"/>
                    </a:cubicBezTo>
                    <a:cubicBezTo>
                      <a:pt x="15361" y="26581"/>
                      <a:pt x="16974" y="26439"/>
                      <a:pt x="18193" y="26199"/>
                    </a:cubicBezTo>
                    <a:cubicBezTo>
                      <a:pt x="18235" y="26193"/>
                      <a:pt x="18270" y="26169"/>
                      <a:pt x="18294" y="26130"/>
                    </a:cubicBezTo>
                    <a:cubicBezTo>
                      <a:pt x="18315" y="26095"/>
                      <a:pt x="18321" y="26054"/>
                      <a:pt x="18311" y="26012"/>
                    </a:cubicBezTo>
                    <a:lnTo>
                      <a:pt x="17902" y="24404"/>
                    </a:lnTo>
                    <a:cubicBezTo>
                      <a:pt x="17887" y="24336"/>
                      <a:pt x="17823" y="24291"/>
                      <a:pt x="17756" y="24291"/>
                    </a:cubicBezTo>
                    <a:cubicBezTo>
                      <a:pt x="17747" y="24291"/>
                      <a:pt x="17738" y="24292"/>
                      <a:pt x="17729" y="24293"/>
                    </a:cubicBezTo>
                    <a:cubicBezTo>
                      <a:pt x="16810" y="24466"/>
                      <a:pt x="15703" y="24550"/>
                      <a:pt x="14584" y="24550"/>
                    </a:cubicBezTo>
                    <a:cubicBezTo>
                      <a:pt x="12929" y="24550"/>
                      <a:pt x="11246" y="24368"/>
                      <a:pt x="10092" y="24023"/>
                    </a:cubicBezTo>
                    <a:cubicBezTo>
                      <a:pt x="6552" y="22965"/>
                      <a:pt x="3730" y="19866"/>
                      <a:pt x="2898" y="16132"/>
                    </a:cubicBezTo>
                    <a:cubicBezTo>
                      <a:pt x="2028" y="12225"/>
                      <a:pt x="2985" y="7978"/>
                      <a:pt x="5332" y="5316"/>
                    </a:cubicBezTo>
                    <a:cubicBezTo>
                      <a:pt x="7392" y="2977"/>
                      <a:pt x="10361" y="1795"/>
                      <a:pt x="14161" y="1795"/>
                    </a:cubicBezTo>
                    <a:cubicBezTo>
                      <a:pt x="14416" y="1795"/>
                      <a:pt x="14675" y="1800"/>
                      <a:pt x="14938" y="1811"/>
                    </a:cubicBezTo>
                    <a:cubicBezTo>
                      <a:pt x="14942" y="1811"/>
                      <a:pt x="14945" y="1811"/>
                      <a:pt x="14949" y="1811"/>
                    </a:cubicBezTo>
                    <a:cubicBezTo>
                      <a:pt x="14987" y="1811"/>
                      <a:pt x="15027" y="1794"/>
                      <a:pt x="15052" y="1766"/>
                    </a:cubicBezTo>
                    <a:cubicBezTo>
                      <a:pt x="15084" y="1734"/>
                      <a:pt x="15097" y="1693"/>
                      <a:pt x="15094" y="1651"/>
                    </a:cubicBezTo>
                    <a:lnTo>
                      <a:pt x="14990" y="160"/>
                    </a:lnTo>
                    <a:cubicBezTo>
                      <a:pt x="14983" y="85"/>
                      <a:pt x="14921" y="25"/>
                      <a:pt x="14844" y="22"/>
                    </a:cubicBezTo>
                    <a:cubicBezTo>
                      <a:pt x="14501" y="8"/>
                      <a:pt x="14164" y="1"/>
                      <a:pt x="13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8"/>
              <p:cNvSpPr/>
              <p:nvPr/>
            </p:nvSpPr>
            <p:spPr>
              <a:xfrm>
                <a:off x="4100568" y="1232325"/>
                <a:ext cx="615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637" extrusionOk="0">
                    <a:moveTo>
                      <a:pt x="2304" y="1"/>
                    </a:moveTo>
                    <a:cubicBezTo>
                      <a:pt x="2295" y="1"/>
                      <a:pt x="2287" y="1"/>
                      <a:pt x="2278" y="3"/>
                    </a:cubicBezTo>
                    <a:lnTo>
                      <a:pt x="139" y="336"/>
                    </a:lnTo>
                    <a:cubicBezTo>
                      <a:pt x="59" y="346"/>
                      <a:pt x="1" y="426"/>
                      <a:pt x="14" y="509"/>
                    </a:cubicBezTo>
                    <a:cubicBezTo>
                      <a:pt x="25" y="582"/>
                      <a:pt x="90" y="637"/>
                      <a:pt x="163" y="637"/>
                    </a:cubicBezTo>
                    <a:cubicBezTo>
                      <a:pt x="170" y="637"/>
                      <a:pt x="180" y="634"/>
                      <a:pt x="188" y="634"/>
                    </a:cubicBezTo>
                    <a:lnTo>
                      <a:pt x="2323" y="301"/>
                    </a:lnTo>
                    <a:cubicBezTo>
                      <a:pt x="2406" y="287"/>
                      <a:pt x="2462" y="211"/>
                      <a:pt x="2451" y="128"/>
                    </a:cubicBezTo>
                    <a:cubicBezTo>
                      <a:pt x="2439" y="53"/>
                      <a:pt x="2376" y="1"/>
                      <a:pt x="2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38"/>
              <p:cNvSpPr/>
              <p:nvPr/>
            </p:nvSpPr>
            <p:spPr>
              <a:xfrm>
                <a:off x="4171818" y="1230550"/>
                <a:ext cx="209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41" extrusionOk="0">
                    <a:moveTo>
                      <a:pt x="160" y="1"/>
                    </a:moveTo>
                    <a:cubicBezTo>
                      <a:pt x="76" y="1"/>
                      <a:pt x="10" y="62"/>
                      <a:pt x="4" y="143"/>
                    </a:cubicBezTo>
                    <a:cubicBezTo>
                      <a:pt x="0" y="226"/>
                      <a:pt x="63" y="299"/>
                      <a:pt x="146" y="303"/>
                    </a:cubicBezTo>
                    <a:lnTo>
                      <a:pt x="669" y="341"/>
                    </a:lnTo>
                    <a:lnTo>
                      <a:pt x="679" y="341"/>
                    </a:lnTo>
                    <a:cubicBezTo>
                      <a:pt x="756" y="341"/>
                      <a:pt x="825" y="282"/>
                      <a:pt x="828" y="202"/>
                    </a:cubicBezTo>
                    <a:cubicBezTo>
                      <a:pt x="836" y="119"/>
                      <a:pt x="773" y="46"/>
                      <a:pt x="690" y="39"/>
                    </a:cubicBezTo>
                    <a:lnTo>
                      <a:pt x="167" y="1"/>
                    </a:lnTo>
                    <a:cubicBezTo>
                      <a:pt x="164" y="1"/>
                      <a:pt x="162" y="1"/>
                      <a:pt x="160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38"/>
              <p:cNvSpPr/>
              <p:nvPr/>
            </p:nvSpPr>
            <p:spPr>
              <a:xfrm>
                <a:off x="4153418" y="1858200"/>
                <a:ext cx="12197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53" extrusionOk="0">
                    <a:moveTo>
                      <a:pt x="4726" y="0"/>
                    </a:moveTo>
                    <a:cubicBezTo>
                      <a:pt x="4720" y="0"/>
                      <a:pt x="4715" y="0"/>
                      <a:pt x="4709" y="1"/>
                    </a:cubicBezTo>
                    <a:cubicBezTo>
                      <a:pt x="3499" y="99"/>
                      <a:pt x="2274" y="149"/>
                      <a:pt x="1056" y="149"/>
                    </a:cubicBezTo>
                    <a:cubicBezTo>
                      <a:pt x="756" y="149"/>
                      <a:pt x="456" y="146"/>
                      <a:pt x="157" y="140"/>
                    </a:cubicBezTo>
                    <a:lnTo>
                      <a:pt x="154" y="140"/>
                    </a:lnTo>
                    <a:cubicBezTo>
                      <a:pt x="71" y="140"/>
                      <a:pt x="4" y="206"/>
                      <a:pt x="1" y="289"/>
                    </a:cubicBezTo>
                    <a:cubicBezTo>
                      <a:pt x="1" y="372"/>
                      <a:pt x="67" y="442"/>
                      <a:pt x="150" y="445"/>
                    </a:cubicBezTo>
                    <a:cubicBezTo>
                      <a:pt x="448" y="449"/>
                      <a:pt x="750" y="452"/>
                      <a:pt x="1052" y="452"/>
                    </a:cubicBezTo>
                    <a:cubicBezTo>
                      <a:pt x="2279" y="452"/>
                      <a:pt x="3513" y="404"/>
                      <a:pt x="4733" y="303"/>
                    </a:cubicBezTo>
                    <a:cubicBezTo>
                      <a:pt x="4817" y="296"/>
                      <a:pt x="4879" y="223"/>
                      <a:pt x="4871" y="140"/>
                    </a:cubicBezTo>
                    <a:cubicBezTo>
                      <a:pt x="4865" y="62"/>
                      <a:pt x="4802" y="0"/>
                      <a:pt x="472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38"/>
              <p:cNvSpPr/>
              <p:nvPr/>
            </p:nvSpPr>
            <p:spPr>
              <a:xfrm>
                <a:off x="4107418" y="1875525"/>
                <a:ext cx="25500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4384" extrusionOk="0">
                    <a:moveTo>
                      <a:pt x="5574" y="1"/>
                    </a:moveTo>
                    <a:cubicBezTo>
                      <a:pt x="5558" y="1"/>
                      <a:pt x="5542" y="3"/>
                      <a:pt x="5526" y="9"/>
                    </a:cubicBezTo>
                    <a:cubicBezTo>
                      <a:pt x="5447" y="36"/>
                      <a:pt x="5405" y="123"/>
                      <a:pt x="5433" y="203"/>
                    </a:cubicBezTo>
                    <a:cubicBezTo>
                      <a:pt x="5946" y="1690"/>
                      <a:pt x="7340" y="2574"/>
                      <a:pt x="8841" y="3420"/>
                    </a:cubicBezTo>
                    <a:lnTo>
                      <a:pt x="9537" y="3815"/>
                    </a:lnTo>
                    <a:cubicBezTo>
                      <a:pt x="7484" y="3990"/>
                      <a:pt x="5241" y="4079"/>
                      <a:pt x="2922" y="4079"/>
                    </a:cubicBezTo>
                    <a:cubicBezTo>
                      <a:pt x="2167" y="4079"/>
                      <a:pt x="1405" y="4069"/>
                      <a:pt x="638" y="4051"/>
                    </a:cubicBezTo>
                    <a:cubicBezTo>
                      <a:pt x="981" y="3843"/>
                      <a:pt x="1366" y="3660"/>
                      <a:pt x="1765" y="3465"/>
                    </a:cubicBezTo>
                    <a:cubicBezTo>
                      <a:pt x="2649" y="3042"/>
                      <a:pt x="3564" y="2602"/>
                      <a:pt x="4081" y="1842"/>
                    </a:cubicBezTo>
                    <a:cubicBezTo>
                      <a:pt x="4361" y="1426"/>
                      <a:pt x="4569" y="969"/>
                      <a:pt x="4694" y="484"/>
                    </a:cubicBezTo>
                    <a:cubicBezTo>
                      <a:pt x="4715" y="404"/>
                      <a:pt x="4666" y="321"/>
                      <a:pt x="4586" y="300"/>
                    </a:cubicBezTo>
                    <a:cubicBezTo>
                      <a:pt x="4573" y="297"/>
                      <a:pt x="4560" y="295"/>
                      <a:pt x="4547" y="295"/>
                    </a:cubicBezTo>
                    <a:cubicBezTo>
                      <a:pt x="4479" y="295"/>
                      <a:pt x="4417" y="340"/>
                      <a:pt x="4399" y="407"/>
                    </a:cubicBezTo>
                    <a:cubicBezTo>
                      <a:pt x="4285" y="861"/>
                      <a:pt x="4091" y="1284"/>
                      <a:pt x="3828" y="1673"/>
                    </a:cubicBezTo>
                    <a:cubicBezTo>
                      <a:pt x="3359" y="2362"/>
                      <a:pt x="2482" y="2786"/>
                      <a:pt x="1633" y="3191"/>
                    </a:cubicBezTo>
                    <a:cubicBezTo>
                      <a:pt x="1089" y="3455"/>
                      <a:pt x="524" y="3729"/>
                      <a:pt x="73" y="4071"/>
                    </a:cubicBezTo>
                    <a:cubicBezTo>
                      <a:pt x="21" y="4110"/>
                      <a:pt x="0" y="4175"/>
                      <a:pt x="18" y="4238"/>
                    </a:cubicBezTo>
                    <a:cubicBezTo>
                      <a:pt x="39" y="4297"/>
                      <a:pt x="94" y="4339"/>
                      <a:pt x="159" y="4342"/>
                    </a:cubicBezTo>
                    <a:cubicBezTo>
                      <a:pt x="1079" y="4370"/>
                      <a:pt x="1994" y="4383"/>
                      <a:pt x="2898" y="4383"/>
                    </a:cubicBezTo>
                    <a:cubicBezTo>
                      <a:pt x="5418" y="4383"/>
                      <a:pt x="7852" y="4276"/>
                      <a:pt x="10050" y="4071"/>
                    </a:cubicBezTo>
                    <a:cubicBezTo>
                      <a:pt x="10116" y="4065"/>
                      <a:pt x="10172" y="4017"/>
                      <a:pt x="10185" y="3954"/>
                    </a:cubicBezTo>
                    <a:cubicBezTo>
                      <a:pt x="10199" y="3888"/>
                      <a:pt x="10169" y="3822"/>
                      <a:pt x="10109" y="3788"/>
                    </a:cubicBezTo>
                    <a:lnTo>
                      <a:pt x="8990" y="3156"/>
                    </a:lnTo>
                    <a:cubicBezTo>
                      <a:pt x="7540" y="2338"/>
                      <a:pt x="6199" y="1489"/>
                      <a:pt x="5717" y="103"/>
                    </a:cubicBezTo>
                    <a:cubicBezTo>
                      <a:pt x="5695" y="42"/>
                      <a:pt x="5637" y="1"/>
                      <a:pt x="5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38"/>
              <p:cNvSpPr/>
              <p:nvPr/>
            </p:nvSpPr>
            <p:spPr>
              <a:xfrm>
                <a:off x="4235343" y="1786025"/>
                <a:ext cx="1110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4" extrusionOk="0">
                    <a:moveTo>
                      <a:pt x="159" y="0"/>
                    </a:moveTo>
                    <a:cubicBezTo>
                      <a:pt x="155" y="0"/>
                      <a:pt x="150" y="1"/>
                      <a:pt x="146" y="1"/>
                    </a:cubicBezTo>
                    <a:cubicBezTo>
                      <a:pt x="63" y="8"/>
                      <a:pt x="0" y="80"/>
                      <a:pt x="7" y="163"/>
                    </a:cubicBezTo>
                    <a:lnTo>
                      <a:pt x="135" y="1734"/>
                    </a:lnTo>
                    <a:cubicBezTo>
                      <a:pt x="143" y="1814"/>
                      <a:pt x="208" y="1873"/>
                      <a:pt x="288" y="1873"/>
                    </a:cubicBezTo>
                    <a:lnTo>
                      <a:pt x="298" y="1873"/>
                    </a:lnTo>
                    <a:cubicBezTo>
                      <a:pt x="381" y="1866"/>
                      <a:pt x="444" y="1793"/>
                      <a:pt x="437" y="1710"/>
                    </a:cubicBezTo>
                    <a:lnTo>
                      <a:pt x="309" y="139"/>
                    </a:lnTo>
                    <a:cubicBezTo>
                      <a:pt x="302" y="60"/>
                      <a:pt x="237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38"/>
              <p:cNvSpPr/>
              <p:nvPr/>
            </p:nvSpPr>
            <p:spPr>
              <a:xfrm>
                <a:off x="4211343" y="1791275"/>
                <a:ext cx="1030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760" extrusionOk="0">
                    <a:moveTo>
                      <a:pt x="163" y="0"/>
                    </a:moveTo>
                    <a:cubicBezTo>
                      <a:pt x="155" y="0"/>
                      <a:pt x="147" y="1"/>
                      <a:pt x="138" y="2"/>
                    </a:cubicBezTo>
                    <a:cubicBezTo>
                      <a:pt x="55" y="16"/>
                      <a:pt x="0" y="95"/>
                      <a:pt x="13" y="179"/>
                    </a:cubicBezTo>
                    <a:cubicBezTo>
                      <a:pt x="90" y="647"/>
                      <a:pt x="107" y="1122"/>
                      <a:pt x="69" y="1593"/>
                    </a:cubicBezTo>
                    <a:cubicBezTo>
                      <a:pt x="63" y="1680"/>
                      <a:pt x="125" y="1753"/>
                      <a:pt x="208" y="1760"/>
                    </a:cubicBezTo>
                    <a:lnTo>
                      <a:pt x="221" y="1760"/>
                    </a:lnTo>
                    <a:cubicBezTo>
                      <a:pt x="298" y="1760"/>
                      <a:pt x="364" y="1697"/>
                      <a:pt x="370" y="1621"/>
                    </a:cubicBezTo>
                    <a:cubicBezTo>
                      <a:pt x="412" y="1122"/>
                      <a:pt x="391" y="623"/>
                      <a:pt x="312" y="130"/>
                    </a:cubicBezTo>
                    <a:cubicBezTo>
                      <a:pt x="299" y="56"/>
                      <a:pt x="236" y="0"/>
                      <a:pt x="16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38"/>
              <p:cNvSpPr/>
              <p:nvPr/>
            </p:nvSpPr>
            <p:spPr>
              <a:xfrm>
                <a:off x="4192168" y="1255325"/>
                <a:ext cx="1077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815" extrusionOk="0">
                    <a:moveTo>
                      <a:pt x="164" y="0"/>
                    </a:moveTo>
                    <a:cubicBezTo>
                      <a:pt x="158" y="0"/>
                      <a:pt x="152" y="1"/>
                      <a:pt x="146" y="1"/>
                    </a:cubicBezTo>
                    <a:cubicBezTo>
                      <a:pt x="63" y="8"/>
                      <a:pt x="1" y="81"/>
                      <a:pt x="8" y="165"/>
                    </a:cubicBezTo>
                    <a:lnTo>
                      <a:pt x="122" y="1676"/>
                    </a:lnTo>
                    <a:cubicBezTo>
                      <a:pt x="129" y="1755"/>
                      <a:pt x="195" y="1814"/>
                      <a:pt x="275" y="1814"/>
                    </a:cubicBezTo>
                    <a:lnTo>
                      <a:pt x="285" y="1814"/>
                    </a:lnTo>
                    <a:cubicBezTo>
                      <a:pt x="368" y="1808"/>
                      <a:pt x="430" y="1735"/>
                      <a:pt x="424" y="1651"/>
                    </a:cubicBezTo>
                    <a:lnTo>
                      <a:pt x="310" y="140"/>
                    </a:lnTo>
                    <a:cubicBezTo>
                      <a:pt x="303" y="63"/>
                      <a:pt x="242" y="0"/>
                      <a:pt x="164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38"/>
              <p:cNvSpPr/>
              <p:nvPr/>
            </p:nvSpPr>
            <p:spPr>
              <a:xfrm>
                <a:off x="4162093" y="1259250"/>
                <a:ext cx="10150" cy="425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700" extrusionOk="0">
                    <a:moveTo>
                      <a:pt x="154" y="1"/>
                    </a:moveTo>
                    <a:cubicBezTo>
                      <a:pt x="152" y="1"/>
                      <a:pt x="149" y="1"/>
                      <a:pt x="146" y="1"/>
                    </a:cubicBezTo>
                    <a:cubicBezTo>
                      <a:pt x="63" y="8"/>
                      <a:pt x="1" y="80"/>
                      <a:pt x="4" y="163"/>
                    </a:cubicBezTo>
                    <a:lnTo>
                      <a:pt x="98" y="1557"/>
                    </a:lnTo>
                    <a:cubicBezTo>
                      <a:pt x="101" y="1637"/>
                      <a:pt x="170" y="1699"/>
                      <a:pt x="247" y="1699"/>
                    </a:cubicBezTo>
                    <a:lnTo>
                      <a:pt x="257" y="1699"/>
                    </a:lnTo>
                    <a:cubicBezTo>
                      <a:pt x="340" y="1692"/>
                      <a:pt x="406" y="1623"/>
                      <a:pt x="399" y="1540"/>
                    </a:cubicBezTo>
                    <a:lnTo>
                      <a:pt x="306" y="142"/>
                    </a:lnTo>
                    <a:cubicBezTo>
                      <a:pt x="302" y="62"/>
                      <a:pt x="234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85" name="Google Shape;1685;p38"/>
          <p:cNvGrpSpPr/>
          <p:nvPr/>
        </p:nvGrpSpPr>
        <p:grpSpPr>
          <a:xfrm rot="1206216" flipH="1">
            <a:off x="7064703" y="3259581"/>
            <a:ext cx="585513" cy="628698"/>
            <a:chOff x="4637302" y="294038"/>
            <a:chExt cx="466400" cy="500800"/>
          </a:xfrm>
        </p:grpSpPr>
        <p:sp>
          <p:nvSpPr>
            <p:cNvPr id="1686" name="Google Shape;1686;p38"/>
            <p:cNvSpPr/>
            <p:nvPr/>
          </p:nvSpPr>
          <p:spPr>
            <a:xfrm>
              <a:off x="4637302" y="294038"/>
              <a:ext cx="466400" cy="500800"/>
            </a:xfrm>
            <a:custGeom>
              <a:avLst/>
              <a:gdLst/>
              <a:ahLst/>
              <a:cxnLst/>
              <a:rect l="l" t="t" r="r" b="b"/>
              <a:pathLst>
                <a:path w="18656" h="20032" extrusionOk="0">
                  <a:moveTo>
                    <a:pt x="4713" y="0"/>
                  </a:moveTo>
                  <a:cubicBezTo>
                    <a:pt x="4314" y="0"/>
                    <a:pt x="3912" y="128"/>
                    <a:pt x="3575" y="389"/>
                  </a:cubicBezTo>
                  <a:cubicBezTo>
                    <a:pt x="3208" y="674"/>
                    <a:pt x="2681" y="1111"/>
                    <a:pt x="2123" y="1568"/>
                  </a:cubicBezTo>
                  <a:cubicBezTo>
                    <a:pt x="1613" y="1991"/>
                    <a:pt x="1083" y="2428"/>
                    <a:pt x="761" y="2674"/>
                  </a:cubicBezTo>
                  <a:cubicBezTo>
                    <a:pt x="348" y="2996"/>
                    <a:pt x="88" y="3471"/>
                    <a:pt x="43" y="3991"/>
                  </a:cubicBezTo>
                  <a:cubicBezTo>
                    <a:pt x="1" y="4511"/>
                    <a:pt x="175" y="5028"/>
                    <a:pt x="528" y="5413"/>
                  </a:cubicBezTo>
                  <a:cubicBezTo>
                    <a:pt x="1894" y="6900"/>
                    <a:pt x="3312" y="8498"/>
                    <a:pt x="4681" y="10044"/>
                  </a:cubicBezTo>
                  <a:cubicBezTo>
                    <a:pt x="7191" y="12873"/>
                    <a:pt x="9785" y="15799"/>
                    <a:pt x="12340" y="18375"/>
                  </a:cubicBezTo>
                  <a:cubicBezTo>
                    <a:pt x="12527" y="18563"/>
                    <a:pt x="12748" y="18708"/>
                    <a:pt x="12998" y="18805"/>
                  </a:cubicBezTo>
                  <a:cubicBezTo>
                    <a:pt x="13605" y="19033"/>
                    <a:pt x="14080" y="19197"/>
                    <a:pt x="14541" y="19353"/>
                  </a:cubicBezTo>
                  <a:cubicBezTo>
                    <a:pt x="14680" y="19401"/>
                    <a:pt x="14818" y="19449"/>
                    <a:pt x="14961" y="19499"/>
                  </a:cubicBezTo>
                  <a:cubicBezTo>
                    <a:pt x="14967" y="19502"/>
                    <a:pt x="14974" y="19502"/>
                    <a:pt x="14982" y="19505"/>
                  </a:cubicBezTo>
                  <a:cubicBezTo>
                    <a:pt x="15942" y="19897"/>
                    <a:pt x="16281" y="20032"/>
                    <a:pt x="16607" y="20032"/>
                  </a:cubicBezTo>
                  <a:cubicBezTo>
                    <a:pt x="16735" y="20032"/>
                    <a:pt x="16857" y="20011"/>
                    <a:pt x="17013" y="19980"/>
                  </a:cubicBezTo>
                  <a:cubicBezTo>
                    <a:pt x="18011" y="19769"/>
                    <a:pt x="18656" y="18795"/>
                    <a:pt x="18459" y="17796"/>
                  </a:cubicBezTo>
                  <a:lnTo>
                    <a:pt x="18424" y="17619"/>
                  </a:lnTo>
                  <a:cubicBezTo>
                    <a:pt x="18379" y="17384"/>
                    <a:pt x="18334" y="17158"/>
                    <a:pt x="18264" y="16870"/>
                  </a:cubicBezTo>
                  <a:cubicBezTo>
                    <a:pt x="18143" y="16260"/>
                    <a:pt x="17969" y="15411"/>
                    <a:pt x="17824" y="14769"/>
                  </a:cubicBezTo>
                  <a:cubicBezTo>
                    <a:pt x="17758" y="14486"/>
                    <a:pt x="17630" y="14225"/>
                    <a:pt x="17449" y="14007"/>
                  </a:cubicBezTo>
                  <a:cubicBezTo>
                    <a:pt x="16791" y="13196"/>
                    <a:pt x="16139" y="12388"/>
                    <a:pt x="15491" y="11584"/>
                  </a:cubicBezTo>
                  <a:cubicBezTo>
                    <a:pt x="12419" y="7767"/>
                    <a:pt x="9518" y="4165"/>
                    <a:pt x="6061" y="573"/>
                  </a:cubicBezTo>
                  <a:cubicBezTo>
                    <a:pt x="5696" y="195"/>
                    <a:pt x="5206" y="0"/>
                    <a:pt x="4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688069" y="344226"/>
              <a:ext cx="352600" cy="380000"/>
            </a:xfrm>
            <a:custGeom>
              <a:avLst/>
              <a:gdLst/>
              <a:ahLst/>
              <a:cxnLst/>
              <a:rect l="l" t="t" r="r" b="b"/>
              <a:pathLst>
                <a:path w="14104" h="15200" extrusionOk="0">
                  <a:moveTo>
                    <a:pt x="2816" y="1"/>
                  </a:moveTo>
                  <a:cubicBezTo>
                    <a:pt x="2125" y="535"/>
                    <a:pt x="690" y="1755"/>
                    <a:pt x="0" y="2285"/>
                  </a:cubicBezTo>
                  <a:cubicBezTo>
                    <a:pt x="3852" y="6487"/>
                    <a:pt x="7842" y="11244"/>
                    <a:pt x="11764" y="15199"/>
                  </a:cubicBezTo>
                  <a:cubicBezTo>
                    <a:pt x="12131" y="14953"/>
                    <a:pt x="13046" y="14277"/>
                    <a:pt x="13660" y="13781"/>
                  </a:cubicBezTo>
                  <a:cubicBezTo>
                    <a:pt x="13857" y="13622"/>
                    <a:pt x="13986" y="13400"/>
                    <a:pt x="14103" y="13324"/>
                  </a:cubicBezTo>
                  <a:cubicBezTo>
                    <a:pt x="10383" y="8741"/>
                    <a:pt x="6951" y="4300"/>
                    <a:pt x="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982144" y="677301"/>
              <a:ext cx="73525" cy="73075"/>
            </a:xfrm>
            <a:custGeom>
              <a:avLst/>
              <a:gdLst/>
              <a:ahLst/>
              <a:cxnLst/>
              <a:rect l="l" t="t" r="r" b="b"/>
              <a:pathLst>
                <a:path w="2941" h="2923" extrusionOk="0">
                  <a:moveTo>
                    <a:pt x="2340" y="1"/>
                  </a:moveTo>
                  <a:lnTo>
                    <a:pt x="1" y="1876"/>
                  </a:lnTo>
                  <a:cubicBezTo>
                    <a:pt x="1141" y="2310"/>
                    <a:pt x="1799" y="2486"/>
                    <a:pt x="2940" y="2923"/>
                  </a:cubicBezTo>
                  <a:cubicBezTo>
                    <a:pt x="2940" y="2923"/>
                    <a:pt x="2597" y="1121"/>
                    <a:pt x="2340" y="1"/>
                  </a:cubicBezTo>
                  <a:close/>
                </a:path>
              </a:pathLst>
            </a:custGeom>
            <a:solidFill>
              <a:srgbClr val="FDC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5032494" y="728526"/>
              <a:ext cx="23775" cy="23000"/>
            </a:xfrm>
            <a:custGeom>
              <a:avLst/>
              <a:gdLst/>
              <a:ahLst/>
              <a:cxnLst/>
              <a:rect l="l" t="t" r="r" b="b"/>
              <a:pathLst>
                <a:path w="951" h="920" extrusionOk="0">
                  <a:moveTo>
                    <a:pt x="753" y="0"/>
                  </a:moveTo>
                  <a:cubicBezTo>
                    <a:pt x="454" y="67"/>
                    <a:pt x="160" y="278"/>
                    <a:pt x="1" y="541"/>
                  </a:cubicBezTo>
                  <a:cubicBezTo>
                    <a:pt x="1" y="541"/>
                    <a:pt x="932" y="920"/>
                    <a:pt x="950" y="920"/>
                  </a:cubicBezTo>
                  <a:cubicBezTo>
                    <a:pt x="950" y="920"/>
                    <a:pt x="950" y="920"/>
                    <a:pt x="950" y="920"/>
                  </a:cubicBezTo>
                  <a:cubicBezTo>
                    <a:pt x="881" y="573"/>
                    <a:pt x="843" y="347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842019" y="485951"/>
              <a:ext cx="24875" cy="21900"/>
            </a:xfrm>
            <a:custGeom>
              <a:avLst/>
              <a:gdLst/>
              <a:ahLst/>
              <a:cxnLst/>
              <a:rect l="l" t="t" r="r" b="b"/>
              <a:pathLst>
                <a:path w="995" h="876" extrusionOk="0">
                  <a:moveTo>
                    <a:pt x="489" y="0"/>
                  </a:moveTo>
                  <a:cubicBezTo>
                    <a:pt x="226" y="0"/>
                    <a:pt x="0" y="270"/>
                    <a:pt x="52" y="527"/>
                  </a:cubicBezTo>
                  <a:cubicBezTo>
                    <a:pt x="93" y="729"/>
                    <a:pt x="300" y="876"/>
                    <a:pt x="504" y="876"/>
                  </a:cubicBezTo>
                  <a:cubicBezTo>
                    <a:pt x="559" y="876"/>
                    <a:pt x="614" y="865"/>
                    <a:pt x="665" y="842"/>
                  </a:cubicBezTo>
                  <a:cubicBezTo>
                    <a:pt x="905" y="735"/>
                    <a:pt x="995" y="385"/>
                    <a:pt x="835" y="173"/>
                  </a:cubicBezTo>
                  <a:cubicBezTo>
                    <a:pt x="763" y="79"/>
                    <a:pt x="645" y="18"/>
                    <a:pt x="530" y="18"/>
                  </a:cubicBezTo>
                  <a:cubicBezTo>
                    <a:pt x="487" y="18"/>
                    <a:pt x="444" y="27"/>
                    <a:pt x="405" y="45"/>
                  </a:cubicBezTo>
                  <a:lnTo>
                    <a:pt x="405" y="45"/>
                  </a:lnTo>
                  <a:lnTo>
                    <a:pt x="499" y="0"/>
                  </a:lnTo>
                  <a:cubicBezTo>
                    <a:pt x="495" y="0"/>
                    <a:pt x="492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4892794" y="541051"/>
              <a:ext cx="24825" cy="21925"/>
            </a:xfrm>
            <a:custGeom>
              <a:avLst/>
              <a:gdLst/>
              <a:ahLst/>
              <a:cxnLst/>
              <a:rect l="l" t="t" r="r" b="b"/>
              <a:pathLst>
                <a:path w="993" h="877" extrusionOk="0">
                  <a:moveTo>
                    <a:pt x="487" y="1"/>
                  </a:moveTo>
                  <a:cubicBezTo>
                    <a:pt x="227" y="1"/>
                    <a:pt x="1" y="271"/>
                    <a:pt x="49" y="528"/>
                  </a:cubicBezTo>
                  <a:cubicBezTo>
                    <a:pt x="90" y="732"/>
                    <a:pt x="295" y="877"/>
                    <a:pt x="499" y="877"/>
                  </a:cubicBezTo>
                  <a:cubicBezTo>
                    <a:pt x="555" y="877"/>
                    <a:pt x="611" y="866"/>
                    <a:pt x="663" y="843"/>
                  </a:cubicBezTo>
                  <a:cubicBezTo>
                    <a:pt x="901" y="736"/>
                    <a:pt x="992" y="385"/>
                    <a:pt x="832" y="177"/>
                  </a:cubicBezTo>
                  <a:cubicBezTo>
                    <a:pt x="763" y="83"/>
                    <a:pt x="645" y="21"/>
                    <a:pt x="530" y="21"/>
                  </a:cubicBezTo>
                  <a:cubicBezTo>
                    <a:pt x="484" y="21"/>
                    <a:pt x="438" y="31"/>
                    <a:pt x="395" y="53"/>
                  </a:cubicBezTo>
                  <a:lnTo>
                    <a:pt x="496" y="1"/>
                  </a:lnTo>
                  <a:cubicBezTo>
                    <a:pt x="493" y="1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4859344" y="512051"/>
              <a:ext cx="30000" cy="30950"/>
            </a:xfrm>
            <a:custGeom>
              <a:avLst/>
              <a:gdLst/>
              <a:ahLst/>
              <a:cxnLst/>
              <a:rect l="l" t="t" r="r" b="b"/>
              <a:pathLst>
                <a:path w="1200" h="1238" extrusionOk="0">
                  <a:moveTo>
                    <a:pt x="420" y="1"/>
                  </a:moveTo>
                  <a:cubicBezTo>
                    <a:pt x="374" y="1"/>
                    <a:pt x="329" y="21"/>
                    <a:pt x="298" y="62"/>
                  </a:cubicBezTo>
                  <a:cubicBezTo>
                    <a:pt x="218" y="169"/>
                    <a:pt x="128" y="291"/>
                    <a:pt x="69" y="433"/>
                  </a:cubicBezTo>
                  <a:cubicBezTo>
                    <a:pt x="0" y="609"/>
                    <a:pt x="0" y="790"/>
                    <a:pt x="69" y="939"/>
                  </a:cubicBezTo>
                  <a:cubicBezTo>
                    <a:pt x="149" y="1105"/>
                    <a:pt x="319" y="1223"/>
                    <a:pt x="503" y="1233"/>
                  </a:cubicBezTo>
                  <a:cubicBezTo>
                    <a:pt x="513" y="1238"/>
                    <a:pt x="527" y="1238"/>
                    <a:pt x="537" y="1238"/>
                  </a:cubicBezTo>
                  <a:cubicBezTo>
                    <a:pt x="783" y="1238"/>
                    <a:pt x="978" y="1071"/>
                    <a:pt x="1140" y="905"/>
                  </a:cubicBezTo>
                  <a:cubicBezTo>
                    <a:pt x="1199" y="846"/>
                    <a:pt x="1196" y="748"/>
                    <a:pt x="1137" y="689"/>
                  </a:cubicBezTo>
                  <a:cubicBezTo>
                    <a:pt x="1108" y="661"/>
                    <a:pt x="1071" y="647"/>
                    <a:pt x="1033" y="647"/>
                  </a:cubicBezTo>
                  <a:cubicBezTo>
                    <a:pt x="993" y="647"/>
                    <a:pt x="953" y="663"/>
                    <a:pt x="922" y="693"/>
                  </a:cubicBezTo>
                  <a:cubicBezTo>
                    <a:pt x="802" y="817"/>
                    <a:pt x="663" y="933"/>
                    <a:pt x="539" y="933"/>
                  </a:cubicBezTo>
                  <a:cubicBezTo>
                    <a:pt x="534" y="933"/>
                    <a:pt x="529" y="933"/>
                    <a:pt x="524" y="932"/>
                  </a:cubicBezTo>
                  <a:cubicBezTo>
                    <a:pt x="447" y="929"/>
                    <a:pt x="375" y="876"/>
                    <a:pt x="343" y="811"/>
                  </a:cubicBezTo>
                  <a:cubicBezTo>
                    <a:pt x="312" y="738"/>
                    <a:pt x="316" y="641"/>
                    <a:pt x="354" y="544"/>
                  </a:cubicBezTo>
                  <a:cubicBezTo>
                    <a:pt x="396" y="440"/>
                    <a:pt x="468" y="339"/>
                    <a:pt x="541" y="242"/>
                  </a:cubicBezTo>
                  <a:cubicBezTo>
                    <a:pt x="593" y="177"/>
                    <a:pt x="579" y="83"/>
                    <a:pt x="513" y="31"/>
                  </a:cubicBezTo>
                  <a:cubicBezTo>
                    <a:pt x="484" y="11"/>
                    <a:pt x="452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4896944" y="580251"/>
              <a:ext cx="44325" cy="42950"/>
            </a:xfrm>
            <a:custGeom>
              <a:avLst/>
              <a:gdLst/>
              <a:ahLst/>
              <a:cxnLst/>
              <a:rect l="l" t="t" r="r" b="b"/>
              <a:pathLst>
                <a:path w="1773" h="1718" extrusionOk="0">
                  <a:moveTo>
                    <a:pt x="912" y="1"/>
                  </a:moveTo>
                  <a:cubicBezTo>
                    <a:pt x="546" y="1"/>
                    <a:pt x="177" y="252"/>
                    <a:pt x="84" y="689"/>
                  </a:cubicBezTo>
                  <a:cubicBezTo>
                    <a:pt x="1" y="1085"/>
                    <a:pt x="239" y="1521"/>
                    <a:pt x="618" y="1667"/>
                  </a:cubicBezTo>
                  <a:cubicBezTo>
                    <a:pt x="709" y="1701"/>
                    <a:pt x="805" y="1717"/>
                    <a:pt x="901" y="1717"/>
                  </a:cubicBezTo>
                  <a:cubicBezTo>
                    <a:pt x="1205" y="1717"/>
                    <a:pt x="1511" y="1556"/>
                    <a:pt x="1661" y="1289"/>
                  </a:cubicBezTo>
                  <a:cubicBezTo>
                    <a:pt x="1734" y="1161"/>
                    <a:pt x="1772" y="1016"/>
                    <a:pt x="1765" y="870"/>
                  </a:cubicBezTo>
                  <a:cubicBezTo>
                    <a:pt x="1751" y="686"/>
                    <a:pt x="1668" y="516"/>
                    <a:pt x="1564" y="361"/>
                  </a:cubicBezTo>
                  <a:cubicBezTo>
                    <a:pt x="1404" y="114"/>
                    <a:pt x="1159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4785219" y="469626"/>
              <a:ext cx="44225" cy="42950"/>
            </a:xfrm>
            <a:custGeom>
              <a:avLst/>
              <a:gdLst/>
              <a:ahLst/>
              <a:cxnLst/>
              <a:rect l="l" t="t" r="r" b="b"/>
              <a:pathLst>
                <a:path w="1769" h="1718" extrusionOk="0">
                  <a:moveTo>
                    <a:pt x="910" y="1"/>
                  </a:moveTo>
                  <a:cubicBezTo>
                    <a:pt x="544" y="1"/>
                    <a:pt x="178" y="252"/>
                    <a:pt x="84" y="691"/>
                  </a:cubicBezTo>
                  <a:cubicBezTo>
                    <a:pt x="1" y="1087"/>
                    <a:pt x="236" y="1523"/>
                    <a:pt x="615" y="1666"/>
                  </a:cubicBezTo>
                  <a:cubicBezTo>
                    <a:pt x="707" y="1701"/>
                    <a:pt x="803" y="1718"/>
                    <a:pt x="901" y="1718"/>
                  </a:cubicBezTo>
                  <a:cubicBezTo>
                    <a:pt x="1204" y="1718"/>
                    <a:pt x="1509" y="1555"/>
                    <a:pt x="1662" y="1287"/>
                  </a:cubicBezTo>
                  <a:cubicBezTo>
                    <a:pt x="1731" y="1162"/>
                    <a:pt x="1769" y="1017"/>
                    <a:pt x="1762" y="871"/>
                  </a:cubicBezTo>
                  <a:cubicBezTo>
                    <a:pt x="1751" y="688"/>
                    <a:pt x="1665" y="514"/>
                    <a:pt x="1564" y="362"/>
                  </a:cubicBezTo>
                  <a:cubicBezTo>
                    <a:pt x="1402" y="115"/>
                    <a:pt x="1156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4711044" y="383551"/>
              <a:ext cx="67200" cy="72250"/>
            </a:xfrm>
            <a:custGeom>
              <a:avLst/>
              <a:gdLst/>
              <a:ahLst/>
              <a:cxnLst/>
              <a:rect l="l" t="t" r="r" b="b"/>
              <a:pathLst>
                <a:path w="2688" h="2890" extrusionOk="0">
                  <a:moveTo>
                    <a:pt x="169" y="0"/>
                  </a:moveTo>
                  <a:cubicBezTo>
                    <a:pt x="135" y="0"/>
                    <a:pt x="101" y="12"/>
                    <a:pt x="73" y="37"/>
                  </a:cubicBezTo>
                  <a:cubicBezTo>
                    <a:pt x="8" y="88"/>
                    <a:pt x="0" y="186"/>
                    <a:pt x="56" y="248"/>
                  </a:cubicBezTo>
                  <a:cubicBezTo>
                    <a:pt x="805" y="1139"/>
                    <a:pt x="1595" y="2013"/>
                    <a:pt x="2410" y="2845"/>
                  </a:cubicBezTo>
                  <a:cubicBezTo>
                    <a:pt x="2441" y="2876"/>
                    <a:pt x="2479" y="2890"/>
                    <a:pt x="2517" y="2890"/>
                  </a:cubicBezTo>
                  <a:cubicBezTo>
                    <a:pt x="2555" y="2890"/>
                    <a:pt x="2597" y="2876"/>
                    <a:pt x="2625" y="2845"/>
                  </a:cubicBezTo>
                  <a:cubicBezTo>
                    <a:pt x="2683" y="2789"/>
                    <a:pt x="2687" y="2692"/>
                    <a:pt x="2628" y="2633"/>
                  </a:cubicBezTo>
                  <a:cubicBezTo>
                    <a:pt x="1817" y="1805"/>
                    <a:pt x="1030" y="938"/>
                    <a:pt x="285" y="54"/>
                  </a:cubicBezTo>
                  <a:cubicBezTo>
                    <a:pt x="256" y="19"/>
                    <a:pt x="21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4737819" y="363226"/>
              <a:ext cx="62950" cy="68150"/>
            </a:xfrm>
            <a:custGeom>
              <a:avLst/>
              <a:gdLst/>
              <a:ahLst/>
              <a:cxnLst/>
              <a:rect l="l" t="t" r="r" b="b"/>
              <a:pathLst>
                <a:path w="2518" h="2726" extrusionOk="0">
                  <a:moveTo>
                    <a:pt x="167" y="0"/>
                  </a:moveTo>
                  <a:cubicBezTo>
                    <a:pt x="131" y="0"/>
                    <a:pt x="95" y="13"/>
                    <a:pt x="66" y="38"/>
                  </a:cubicBezTo>
                  <a:cubicBezTo>
                    <a:pt x="7" y="93"/>
                    <a:pt x="1" y="191"/>
                    <a:pt x="56" y="253"/>
                  </a:cubicBezTo>
                  <a:lnTo>
                    <a:pt x="2236" y="2677"/>
                  </a:lnTo>
                  <a:cubicBezTo>
                    <a:pt x="2265" y="2708"/>
                    <a:pt x="2306" y="2725"/>
                    <a:pt x="2348" y="2725"/>
                  </a:cubicBezTo>
                  <a:cubicBezTo>
                    <a:pt x="2386" y="2725"/>
                    <a:pt x="2420" y="2711"/>
                    <a:pt x="2448" y="2687"/>
                  </a:cubicBezTo>
                  <a:cubicBezTo>
                    <a:pt x="2511" y="2631"/>
                    <a:pt x="2518" y="2535"/>
                    <a:pt x="2462" y="2472"/>
                  </a:cubicBezTo>
                  <a:lnTo>
                    <a:pt x="281" y="52"/>
                  </a:lnTo>
                  <a:cubicBezTo>
                    <a:pt x="251" y="18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4938894" y="637076"/>
              <a:ext cx="68400" cy="69300"/>
            </a:xfrm>
            <a:custGeom>
              <a:avLst/>
              <a:gdLst/>
              <a:ahLst/>
              <a:cxnLst/>
              <a:rect l="l" t="t" r="r" b="b"/>
              <a:pathLst>
                <a:path w="2736" h="2772" extrusionOk="0">
                  <a:moveTo>
                    <a:pt x="167" y="0"/>
                  </a:moveTo>
                  <a:cubicBezTo>
                    <a:pt x="129" y="0"/>
                    <a:pt x="92" y="14"/>
                    <a:pt x="63" y="43"/>
                  </a:cubicBezTo>
                  <a:cubicBezTo>
                    <a:pt x="1" y="101"/>
                    <a:pt x="1" y="199"/>
                    <a:pt x="59" y="258"/>
                  </a:cubicBezTo>
                  <a:lnTo>
                    <a:pt x="2459" y="2726"/>
                  </a:lnTo>
                  <a:cubicBezTo>
                    <a:pt x="2489" y="2754"/>
                    <a:pt x="2528" y="2771"/>
                    <a:pt x="2569" y="2771"/>
                  </a:cubicBezTo>
                  <a:cubicBezTo>
                    <a:pt x="2608" y="2771"/>
                    <a:pt x="2646" y="2757"/>
                    <a:pt x="2673" y="2726"/>
                  </a:cubicBezTo>
                  <a:cubicBezTo>
                    <a:pt x="2732" y="2671"/>
                    <a:pt x="2736" y="2573"/>
                    <a:pt x="2677" y="2514"/>
                  </a:cubicBezTo>
                  <a:lnTo>
                    <a:pt x="278" y="46"/>
                  </a:lnTo>
                  <a:cubicBezTo>
                    <a:pt x="248" y="16"/>
                    <a:pt x="207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4958144" y="613026"/>
              <a:ext cx="70825" cy="76875"/>
            </a:xfrm>
            <a:custGeom>
              <a:avLst/>
              <a:gdLst/>
              <a:ahLst/>
              <a:cxnLst/>
              <a:rect l="l" t="t" r="r" b="b"/>
              <a:pathLst>
                <a:path w="2833" h="3075" extrusionOk="0">
                  <a:moveTo>
                    <a:pt x="170" y="1"/>
                  </a:moveTo>
                  <a:cubicBezTo>
                    <a:pt x="137" y="1"/>
                    <a:pt x="104" y="12"/>
                    <a:pt x="76" y="34"/>
                  </a:cubicBezTo>
                  <a:cubicBezTo>
                    <a:pt x="10" y="86"/>
                    <a:pt x="0" y="183"/>
                    <a:pt x="52" y="249"/>
                  </a:cubicBezTo>
                  <a:cubicBezTo>
                    <a:pt x="836" y="1216"/>
                    <a:pt x="1678" y="2152"/>
                    <a:pt x="2559" y="3029"/>
                  </a:cubicBezTo>
                  <a:cubicBezTo>
                    <a:pt x="2586" y="3060"/>
                    <a:pt x="2625" y="3074"/>
                    <a:pt x="2666" y="3074"/>
                  </a:cubicBezTo>
                  <a:cubicBezTo>
                    <a:pt x="2705" y="3074"/>
                    <a:pt x="2742" y="3060"/>
                    <a:pt x="2774" y="3029"/>
                  </a:cubicBezTo>
                  <a:cubicBezTo>
                    <a:pt x="2833" y="2970"/>
                    <a:pt x="2833" y="2873"/>
                    <a:pt x="2770" y="2815"/>
                  </a:cubicBezTo>
                  <a:cubicBezTo>
                    <a:pt x="1900" y="1944"/>
                    <a:pt x="1065" y="1018"/>
                    <a:pt x="288" y="58"/>
                  </a:cubicBezTo>
                  <a:cubicBezTo>
                    <a:pt x="258" y="21"/>
                    <a:pt x="214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4" name="Google Shape;2194;p47"/>
          <p:cNvGrpSpPr/>
          <p:nvPr/>
        </p:nvGrpSpPr>
        <p:grpSpPr>
          <a:xfrm>
            <a:off x="673323" y="2617925"/>
            <a:ext cx="7799400" cy="238800"/>
            <a:chOff x="673323" y="2617925"/>
            <a:chExt cx="7799400" cy="238800"/>
          </a:xfrm>
        </p:grpSpPr>
        <p:sp>
          <p:nvSpPr>
            <p:cNvPr id="2195" name="Google Shape;2195;p47"/>
            <p:cNvSpPr/>
            <p:nvPr/>
          </p:nvSpPr>
          <p:spPr>
            <a:xfrm>
              <a:off x="673323" y="2617925"/>
              <a:ext cx="7799400" cy="2388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6316975" y="2676100"/>
              <a:ext cx="2084100" cy="122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4553300" y="2676100"/>
              <a:ext cx="1869000" cy="12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47"/>
            <p:cNvSpPr/>
            <p:nvPr/>
          </p:nvSpPr>
          <p:spPr>
            <a:xfrm>
              <a:off x="774200" y="2676100"/>
              <a:ext cx="1926600" cy="122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47"/>
            <p:cNvSpPr/>
            <p:nvPr/>
          </p:nvSpPr>
          <p:spPr>
            <a:xfrm>
              <a:off x="2663735" y="2676100"/>
              <a:ext cx="1926600" cy="1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0" name="Google Shape;2200;p47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47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資料前處理</a:t>
            </a:r>
            <a:endParaRPr/>
          </a:p>
        </p:txBody>
      </p:sp>
      <p:sp>
        <p:nvSpPr>
          <p:cNvPr id="2202" name="Google Shape;2202;p47"/>
          <p:cNvSpPr txBox="1"/>
          <p:nvPr/>
        </p:nvSpPr>
        <p:spPr>
          <a:xfrm>
            <a:off x="695525" y="1275375"/>
            <a:ext cx="208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1ST STEP</a:t>
            </a:r>
            <a:endParaRPr sz="2000" b="1" i="0" u="none" strike="noStrike" cap="none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203" name="Google Shape;2203;p47"/>
          <p:cNvSpPr txBox="1"/>
          <p:nvPr/>
        </p:nvSpPr>
        <p:spPr>
          <a:xfrm>
            <a:off x="695525" y="1633300"/>
            <a:ext cx="20841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Export完整資料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23000筆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04" name="Google Shape;2204;p47"/>
          <p:cNvSpPr txBox="1"/>
          <p:nvPr/>
        </p:nvSpPr>
        <p:spPr>
          <a:xfrm>
            <a:off x="2584992" y="3236425"/>
            <a:ext cx="208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2ND STEP</a:t>
            </a:r>
            <a:endParaRPr sz="2000" b="1" i="0" u="none" strike="noStrike" cap="none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205" name="Google Shape;2205;p47"/>
          <p:cNvSpPr txBox="1"/>
          <p:nvPr/>
        </p:nvSpPr>
        <p:spPr>
          <a:xfrm>
            <a:off x="2584992" y="3594350"/>
            <a:ext cx="20841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使用google translate API翻譯中文回饋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06" name="Google Shape;2206;p47"/>
          <p:cNvSpPr txBox="1"/>
          <p:nvPr/>
        </p:nvSpPr>
        <p:spPr>
          <a:xfrm>
            <a:off x="4474458" y="1275375"/>
            <a:ext cx="208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3RD STEP</a:t>
            </a:r>
            <a:endParaRPr sz="2000" b="1" i="0" u="none" strike="noStrike" cap="none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207" name="Google Shape;2207;p47"/>
          <p:cNvSpPr txBox="1"/>
          <p:nvPr/>
        </p:nvSpPr>
        <p:spPr>
          <a:xfrm>
            <a:off x="4474458" y="1633299"/>
            <a:ext cx="2084100" cy="92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使用準確率高的hugging face 語意判斷模型，套上標籤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08" name="Google Shape;2208;p47"/>
          <p:cNvSpPr txBox="1"/>
          <p:nvPr/>
        </p:nvSpPr>
        <p:spPr>
          <a:xfrm>
            <a:off x="6363775" y="3236416"/>
            <a:ext cx="208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4TH STEP</a:t>
            </a:r>
            <a:endParaRPr sz="2000" b="1" i="0" u="none" strike="noStrike" cap="none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209" name="Google Shape;2209;p47"/>
          <p:cNvSpPr txBox="1"/>
          <p:nvPr/>
        </p:nvSpPr>
        <p:spPr>
          <a:xfrm>
            <a:off x="6364075" y="3594340"/>
            <a:ext cx="2084100" cy="94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特徵</a:t>
            </a: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選取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特徵工程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10" name="Google Shape;2210;p47"/>
          <p:cNvGrpSpPr/>
          <p:nvPr/>
        </p:nvGrpSpPr>
        <p:grpSpPr>
          <a:xfrm>
            <a:off x="5119799" y="3456495"/>
            <a:ext cx="770100" cy="770100"/>
            <a:chOff x="5151363" y="3227429"/>
            <a:chExt cx="770100" cy="770100"/>
          </a:xfrm>
        </p:grpSpPr>
        <p:sp>
          <p:nvSpPr>
            <p:cNvPr id="2211" name="Google Shape;2211;p47"/>
            <p:cNvSpPr/>
            <p:nvPr/>
          </p:nvSpPr>
          <p:spPr>
            <a:xfrm>
              <a:off x="5151363" y="3227429"/>
              <a:ext cx="770100" cy="770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2" name="Google Shape;2212;p47"/>
            <p:cNvGrpSpPr/>
            <p:nvPr/>
          </p:nvGrpSpPr>
          <p:grpSpPr>
            <a:xfrm>
              <a:off x="5256182" y="3233076"/>
              <a:ext cx="594378" cy="702439"/>
              <a:chOff x="5466081" y="3140664"/>
              <a:chExt cx="365501" cy="435946"/>
            </a:xfrm>
          </p:grpSpPr>
          <p:sp>
            <p:nvSpPr>
              <p:cNvPr id="2213" name="Google Shape;2213;p47"/>
              <p:cNvSpPr/>
              <p:nvPr/>
            </p:nvSpPr>
            <p:spPr>
              <a:xfrm>
                <a:off x="5466081" y="3140664"/>
                <a:ext cx="365501" cy="435946"/>
              </a:xfrm>
              <a:custGeom>
                <a:avLst/>
                <a:gdLst/>
                <a:ahLst/>
                <a:cxnLst/>
                <a:rect l="l" t="t" r="r" b="b"/>
                <a:pathLst>
                  <a:path w="255149" h="304325" extrusionOk="0">
                    <a:moveTo>
                      <a:pt x="35937" y="1"/>
                    </a:moveTo>
                    <a:cubicBezTo>
                      <a:pt x="16123" y="1"/>
                      <a:pt x="1" y="16123"/>
                      <a:pt x="1" y="35936"/>
                    </a:cubicBezTo>
                    <a:lnTo>
                      <a:pt x="1" y="111547"/>
                    </a:lnTo>
                    <a:lnTo>
                      <a:pt x="167" y="120906"/>
                    </a:lnTo>
                    <a:cubicBezTo>
                      <a:pt x="72" y="122025"/>
                      <a:pt x="1" y="123121"/>
                      <a:pt x="1" y="124216"/>
                    </a:cubicBezTo>
                    <a:lnTo>
                      <a:pt x="1" y="268388"/>
                    </a:lnTo>
                    <a:cubicBezTo>
                      <a:pt x="1" y="288202"/>
                      <a:pt x="16147" y="304324"/>
                      <a:pt x="35937" y="304324"/>
                    </a:cubicBezTo>
                    <a:lnTo>
                      <a:pt x="219213" y="304324"/>
                    </a:lnTo>
                    <a:cubicBezTo>
                      <a:pt x="239050" y="304324"/>
                      <a:pt x="255149" y="288178"/>
                      <a:pt x="255149" y="268388"/>
                    </a:cubicBezTo>
                    <a:lnTo>
                      <a:pt x="255149" y="218140"/>
                    </a:lnTo>
                    <a:lnTo>
                      <a:pt x="255006" y="208614"/>
                    </a:lnTo>
                    <a:cubicBezTo>
                      <a:pt x="255125" y="207519"/>
                      <a:pt x="255149" y="206400"/>
                      <a:pt x="255149" y="205304"/>
                    </a:cubicBezTo>
                    <a:lnTo>
                      <a:pt x="255149" y="96211"/>
                    </a:lnTo>
                    <a:cubicBezTo>
                      <a:pt x="255149" y="86852"/>
                      <a:pt x="251363" y="77683"/>
                      <a:pt x="244671" y="70896"/>
                    </a:cubicBezTo>
                    <a:lnTo>
                      <a:pt x="184182" y="10455"/>
                    </a:lnTo>
                    <a:lnTo>
                      <a:pt x="183610" y="9907"/>
                    </a:lnTo>
                    <a:cubicBezTo>
                      <a:pt x="176895" y="3501"/>
                      <a:pt x="168107" y="1"/>
                      <a:pt x="1589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dist="28575" dir="138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47"/>
              <p:cNvSpPr/>
              <p:nvPr/>
            </p:nvSpPr>
            <p:spPr>
              <a:xfrm>
                <a:off x="5516979" y="3191528"/>
                <a:ext cx="263023" cy="333467"/>
              </a:xfrm>
              <a:custGeom>
                <a:avLst/>
                <a:gdLst/>
                <a:ahLst/>
                <a:cxnLst/>
                <a:rect l="l" t="t" r="r" b="b"/>
                <a:pathLst>
                  <a:path w="183611" h="232787" extrusionOk="0">
                    <a:moveTo>
                      <a:pt x="13146" y="1"/>
                    </a:moveTo>
                    <a:cubicBezTo>
                      <a:pt x="5883" y="1"/>
                      <a:pt x="1" y="5907"/>
                      <a:pt x="1" y="13170"/>
                    </a:cubicBezTo>
                    <a:lnTo>
                      <a:pt x="1" y="219641"/>
                    </a:lnTo>
                    <a:cubicBezTo>
                      <a:pt x="1" y="226904"/>
                      <a:pt x="5883" y="232786"/>
                      <a:pt x="13146" y="232786"/>
                    </a:cubicBezTo>
                    <a:lnTo>
                      <a:pt x="170441" y="232786"/>
                    </a:lnTo>
                    <a:cubicBezTo>
                      <a:pt x="177705" y="232786"/>
                      <a:pt x="183611" y="226904"/>
                      <a:pt x="183611" y="219641"/>
                    </a:cubicBezTo>
                    <a:lnTo>
                      <a:pt x="183611" y="60489"/>
                    </a:lnTo>
                    <a:lnTo>
                      <a:pt x="137196" y="46439"/>
                    </a:lnTo>
                    <a:lnTo>
                      <a:pt x="1231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47"/>
              <p:cNvSpPr/>
              <p:nvPr/>
            </p:nvSpPr>
            <p:spPr>
              <a:xfrm>
                <a:off x="5516979" y="3191528"/>
                <a:ext cx="38960" cy="333467"/>
              </a:xfrm>
              <a:custGeom>
                <a:avLst/>
                <a:gdLst/>
                <a:ahLst/>
                <a:cxnLst/>
                <a:rect l="l" t="t" r="r" b="b"/>
                <a:pathLst>
                  <a:path w="27197" h="232787" extrusionOk="0">
                    <a:moveTo>
                      <a:pt x="13146" y="1"/>
                    </a:moveTo>
                    <a:cubicBezTo>
                      <a:pt x="5883" y="1"/>
                      <a:pt x="1" y="5907"/>
                      <a:pt x="1" y="13170"/>
                    </a:cubicBezTo>
                    <a:lnTo>
                      <a:pt x="1" y="219641"/>
                    </a:lnTo>
                    <a:cubicBezTo>
                      <a:pt x="1" y="226904"/>
                      <a:pt x="5883" y="232786"/>
                      <a:pt x="13146" y="232786"/>
                    </a:cubicBezTo>
                    <a:lnTo>
                      <a:pt x="27109" y="232786"/>
                    </a:lnTo>
                    <a:cubicBezTo>
                      <a:pt x="19886" y="232762"/>
                      <a:pt x="14051" y="226898"/>
                      <a:pt x="14051" y="219641"/>
                    </a:cubicBezTo>
                    <a:lnTo>
                      <a:pt x="14051" y="13170"/>
                    </a:lnTo>
                    <a:cubicBezTo>
                      <a:pt x="14051" y="5907"/>
                      <a:pt x="19934" y="1"/>
                      <a:pt x="27197" y="1"/>
                    </a:cubicBezTo>
                    <a:close/>
                    <a:moveTo>
                      <a:pt x="27109" y="232786"/>
                    </a:moveTo>
                    <a:lnTo>
                      <a:pt x="27109" y="232786"/>
                    </a:lnTo>
                    <a:cubicBezTo>
                      <a:pt x="27124" y="232786"/>
                      <a:pt x="27138" y="232786"/>
                      <a:pt x="27153" y="232786"/>
                    </a:cubicBezTo>
                    <a:cubicBezTo>
                      <a:pt x="27168" y="232786"/>
                      <a:pt x="27182" y="232786"/>
                      <a:pt x="27197" y="232786"/>
                    </a:cubicBezTo>
                    <a:close/>
                  </a:path>
                </a:pathLst>
              </a:custGeom>
              <a:solidFill>
                <a:srgbClr val="BF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47"/>
              <p:cNvSpPr/>
              <p:nvPr/>
            </p:nvSpPr>
            <p:spPr>
              <a:xfrm>
                <a:off x="5693453" y="3191461"/>
                <a:ext cx="866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60489" h="60489" extrusionOk="0">
                    <a:moveTo>
                      <a:pt x="0" y="0"/>
                    </a:moveTo>
                    <a:lnTo>
                      <a:pt x="0" y="49105"/>
                    </a:lnTo>
                    <a:cubicBezTo>
                      <a:pt x="0" y="55392"/>
                      <a:pt x="5096" y="60489"/>
                      <a:pt x="11383" y="60489"/>
                    </a:cubicBezTo>
                    <a:lnTo>
                      <a:pt x="60489" y="60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5586299" y="3279406"/>
                <a:ext cx="44657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31174" h="13639" extrusionOk="0">
                    <a:moveTo>
                      <a:pt x="15576" y="1"/>
                    </a:moveTo>
                    <a:cubicBezTo>
                      <a:pt x="9979" y="1"/>
                      <a:pt x="4716" y="2954"/>
                      <a:pt x="1096" y="8098"/>
                    </a:cubicBezTo>
                    <a:cubicBezTo>
                      <a:pt x="1" y="9717"/>
                      <a:pt x="382" y="11884"/>
                      <a:pt x="1977" y="12979"/>
                    </a:cubicBezTo>
                    <a:cubicBezTo>
                      <a:pt x="2608" y="13424"/>
                      <a:pt x="3328" y="13638"/>
                      <a:pt x="4038" y="13638"/>
                    </a:cubicBezTo>
                    <a:cubicBezTo>
                      <a:pt x="5151" y="13638"/>
                      <a:pt x="6238" y="13111"/>
                      <a:pt x="6907" y="12122"/>
                    </a:cubicBezTo>
                    <a:cubicBezTo>
                      <a:pt x="9169" y="8883"/>
                      <a:pt x="12337" y="7026"/>
                      <a:pt x="15599" y="7026"/>
                    </a:cubicBezTo>
                    <a:cubicBezTo>
                      <a:pt x="18886" y="7026"/>
                      <a:pt x="22029" y="8883"/>
                      <a:pt x="24292" y="12122"/>
                    </a:cubicBezTo>
                    <a:cubicBezTo>
                      <a:pt x="24958" y="13070"/>
                      <a:pt x="26076" y="13612"/>
                      <a:pt x="27203" y="13612"/>
                    </a:cubicBezTo>
                    <a:cubicBezTo>
                      <a:pt x="27889" y="13612"/>
                      <a:pt x="28579" y="13412"/>
                      <a:pt x="29174" y="12979"/>
                    </a:cubicBezTo>
                    <a:cubicBezTo>
                      <a:pt x="30793" y="11884"/>
                      <a:pt x="31174" y="9693"/>
                      <a:pt x="30031" y="8098"/>
                    </a:cubicBezTo>
                    <a:cubicBezTo>
                      <a:pt x="26459" y="2954"/>
                      <a:pt x="21196" y="1"/>
                      <a:pt x="15576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5551879" y="3267088"/>
                <a:ext cx="32579" cy="14947"/>
              </a:xfrm>
              <a:custGeom>
                <a:avLst/>
                <a:gdLst/>
                <a:ahLst/>
                <a:cxnLst/>
                <a:rect l="l" t="t" r="r" b="b"/>
                <a:pathLst>
                  <a:path w="22743" h="10434" extrusionOk="0">
                    <a:moveTo>
                      <a:pt x="3943" y="1"/>
                    </a:moveTo>
                    <a:cubicBezTo>
                      <a:pt x="3120" y="1"/>
                      <a:pt x="2293" y="284"/>
                      <a:pt x="1619" y="860"/>
                    </a:cubicBezTo>
                    <a:cubicBezTo>
                      <a:pt x="167" y="2146"/>
                      <a:pt x="0" y="4361"/>
                      <a:pt x="1286" y="5837"/>
                    </a:cubicBezTo>
                    <a:cubicBezTo>
                      <a:pt x="3858" y="8766"/>
                      <a:pt x="7502" y="10433"/>
                      <a:pt x="11383" y="10433"/>
                    </a:cubicBezTo>
                    <a:cubicBezTo>
                      <a:pt x="15241" y="10433"/>
                      <a:pt x="18909" y="8766"/>
                      <a:pt x="21481" y="5837"/>
                    </a:cubicBezTo>
                    <a:cubicBezTo>
                      <a:pt x="22743" y="4361"/>
                      <a:pt x="22600" y="2146"/>
                      <a:pt x="21147" y="860"/>
                    </a:cubicBezTo>
                    <a:cubicBezTo>
                      <a:pt x="20485" y="284"/>
                      <a:pt x="19658" y="1"/>
                      <a:pt x="18834" y="1"/>
                    </a:cubicBezTo>
                    <a:cubicBezTo>
                      <a:pt x="17850" y="1"/>
                      <a:pt x="16869" y="403"/>
                      <a:pt x="16170" y="1193"/>
                    </a:cubicBezTo>
                    <a:cubicBezTo>
                      <a:pt x="14956" y="2598"/>
                      <a:pt x="13217" y="3360"/>
                      <a:pt x="11383" y="3360"/>
                    </a:cubicBezTo>
                    <a:cubicBezTo>
                      <a:pt x="9526" y="3360"/>
                      <a:pt x="7811" y="2575"/>
                      <a:pt x="6597" y="1193"/>
                    </a:cubicBezTo>
                    <a:cubicBezTo>
                      <a:pt x="5897" y="403"/>
                      <a:pt x="4923" y="1"/>
                      <a:pt x="3943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47"/>
              <p:cNvSpPr/>
              <p:nvPr/>
            </p:nvSpPr>
            <p:spPr>
              <a:xfrm>
                <a:off x="5632798" y="3267088"/>
                <a:ext cx="32579" cy="14947"/>
              </a:xfrm>
              <a:custGeom>
                <a:avLst/>
                <a:gdLst/>
                <a:ahLst/>
                <a:cxnLst/>
                <a:rect l="l" t="t" r="r" b="b"/>
                <a:pathLst>
                  <a:path w="22743" h="10434" extrusionOk="0">
                    <a:moveTo>
                      <a:pt x="3929" y="1"/>
                    </a:moveTo>
                    <a:cubicBezTo>
                      <a:pt x="3108" y="1"/>
                      <a:pt x="2280" y="284"/>
                      <a:pt x="1596" y="860"/>
                    </a:cubicBezTo>
                    <a:cubicBezTo>
                      <a:pt x="119" y="2146"/>
                      <a:pt x="0" y="4361"/>
                      <a:pt x="1262" y="5837"/>
                    </a:cubicBezTo>
                    <a:cubicBezTo>
                      <a:pt x="3834" y="8766"/>
                      <a:pt x="7502" y="10433"/>
                      <a:pt x="11360" y="10433"/>
                    </a:cubicBezTo>
                    <a:cubicBezTo>
                      <a:pt x="15241" y="10433"/>
                      <a:pt x="18885" y="8766"/>
                      <a:pt x="21457" y="5837"/>
                    </a:cubicBezTo>
                    <a:cubicBezTo>
                      <a:pt x="22743" y="4384"/>
                      <a:pt x="22576" y="2146"/>
                      <a:pt x="21123" y="860"/>
                    </a:cubicBezTo>
                    <a:cubicBezTo>
                      <a:pt x="20461" y="284"/>
                      <a:pt x="19634" y="1"/>
                      <a:pt x="18810" y="1"/>
                    </a:cubicBezTo>
                    <a:cubicBezTo>
                      <a:pt x="17827" y="1"/>
                      <a:pt x="16846" y="403"/>
                      <a:pt x="16146" y="1193"/>
                    </a:cubicBezTo>
                    <a:cubicBezTo>
                      <a:pt x="14932" y="2598"/>
                      <a:pt x="13217" y="3360"/>
                      <a:pt x="11360" y="3360"/>
                    </a:cubicBezTo>
                    <a:cubicBezTo>
                      <a:pt x="9526" y="3360"/>
                      <a:pt x="7787" y="2575"/>
                      <a:pt x="6573" y="1193"/>
                    </a:cubicBezTo>
                    <a:cubicBezTo>
                      <a:pt x="5874" y="403"/>
                      <a:pt x="4907" y="1"/>
                      <a:pt x="3929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47"/>
              <p:cNvSpPr/>
              <p:nvPr/>
            </p:nvSpPr>
            <p:spPr>
              <a:xfrm>
                <a:off x="5552561" y="3345178"/>
                <a:ext cx="126223" cy="10065"/>
              </a:xfrm>
              <a:custGeom>
                <a:avLst/>
                <a:gdLst/>
                <a:ahLst/>
                <a:cxnLst/>
                <a:rect l="l" t="t" r="r" b="b"/>
                <a:pathLst>
                  <a:path w="88114" h="7026" extrusionOk="0">
                    <a:moveTo>
                      <a:pt x="3525" y="1"/>
                    </a:moveTo>
                    <a:cubicBezTo>
                      <a:pt x="1596" y="1"/>
                      <a:pt x="0" y="1572"/>
                      <a:pt x="0" y="3501"/>
                    </a:cubicBezTo>
                    <a:cubicBezTo>
                      <a:pt x="0" y="5454"/>
                      <a:pt x="1596" y="7026"/>
                      <a:pt x="3525" y="7026"/>
                    </a:cubicBezTo>
                    <a:lnTo>
                      <a:pt x="84613" y="7026"/>
                    </a:lnTo>
                    <a:cubicBezTo>
                      <a:pt x="86542" y="7026"/>
                      <a:pt x="88114" y="5454"/>
                      <a:pt x="88114" y="3501"/>
                    </a:cubicBezTo>
                    <a:cubicBezTo>
                      <a:pt x="88114" y="1572"/>
                      <a:pt x="86542" y="1"/>
                      <a:pt x="84613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47"/>
              <p:cNvSpPr/>
              <p:nvPr/>
            </p:nvSpPr>
            <p:spPr>
              <a:xfrm>
                <a:off x="5702459" y="3333896"/>
                <a:ext cx="33672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23506" h="22827" extrusionOk="0">
                    <a:moveTo>
                      <a:pt x="3858" y="0"/>
                    </a:moveTo>
                    <a:cubicBezTo>
                      <a:pt x="2959" y="0"/>
                      <a:pt x="2060" y="339"/>
                      <a:pt x="1381" y="1018"/>
                    </a:cubicBezTo>
                    <a:cubicBezTo>
                      <a:pt x="0" y="2399"/>
                      <a:pt x="0" y="4638"/>
                      <a:pt x="1381" y="5995"/>
                    </a:cubicBezTo>
                    <a:lnTo>
                      <a:pt x="6787" y="11425"/>
                    </a:lnTo>
                    <a:lnTo>
                      <a:pt x="1381" y="16831"/>
                    </a:lnTo>
                    <a:cubicBezTo>
                      <a:pt x="0" y="18212"/>
                      <a:pt x="0" y="20403"/>
                      <a:pt x="1381" y="21808"/>
                    </a:cubicBezTo>
                    <a:cubicBezTo>
                      <a:pt x="2057" y="22484"/>
                      <a:pt x="2951" y="22817"/>
                      <a:pt x="3846" y="22817"/>
                    </a:cubicBezTo>
                    <a:cubicBezTo>
                      <a:pt x="4749" y="22817"/>
                      <a:pt x="5653" y="22478"/>
                      <a:pt x="6335" y="21808"/>
                    </a:cubicBezTo>
                    <a:lnTo>
                      <a:pt x="11765" y="16378"/>
                    </a:lnTo>
                    <a:lnTo>
                      <a:pt x="17170" y="21808"/>
                    </a:lnTo>
                    <a:cubicBezTo>
                      <a:pt x="17861" y="22487"/>
                      <a:pt x="18760" y="22826"/>
                      <a:pt x="19659" y="22826"/>
                    </a:cubicBezTo>
                    <a:cubicBezTo>
                      <a:pt x="20558" y="22826"/>
                      <a:pt x="21457" y="22487"/>
                      <a:pt x="22148" y="21808"/>
                    </a:cubicBezTo>
                    <a:cubicBezTo>
                      <a:pt x="23505" y="20427"/>
                      <a:pt x="23505" y="18212"/>
                      <a:pt x="22148" y="16831"/>
                    </a:cubicBezTo>
                    <a:lnTo>
                      <a:pt x="16718" y="11425"/>
                    </a:lnTo>
                    <a:lnTo>
                      <a:pt x="22148" y="5995"/>
                    </a:lnTo>
                    <a:cubicBezTo>
                      <a:pt x="23505" y="4638"/>
                      <a:pt x="23505" y="2399"/>
                      <a:pt x="22148" y="1018"/>
                    </a:cubicBezTo>
                    <a:cubicBezTo>
                      <a:pt x="21457" y="339"/>
                      <a:pt x="20558" y="0"/>
                      <a:pt x="19659" y="0"/>
                    </a:cubicBezTo>
                    <a:cubicBezTo>
                      <a:pt x="18760" y="0"/>
                      <a:pt x="17861" y="339"/>
                      <a:pt x="17170" y="1018"/>
                    </a:cubicBezTo>
                    <a:lnTo>
                      <a:pt x="11765" y="6448"/>
                    </a:lnTo>
                    <a:lnTo>
                      <a:pt x="6335" y="1018"/>
                    </a:lnTo>
                    <a:cubicBezTo>
                      <a:pt x="5656" y="339"/>
                      <a:pt x="4757" y="0"/>
                      <a:pt x="3858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5552220" y="3393483"/>
                <a:ext cx="126907" cy="10066"/>
              </a:xfrm>
              <a:custGeom>
                <a:avLst/>
                <a:gdLst/>
                <a:ahLst/>
                <a:cxnLst/>
                <a:rect l="l" t="t" r="r" b="b"/>
                <a:pathLst>
                  <a:path w="88591" h="7027" extrusionOk="0">
                    <a:moveTo>
                      <a:pt x="3906" y="1"/>
                    </a:moveTo>
                    <a:cubicBezTo>
                      <a:pt x="2120" y="1"/>
                      <a:pt x="524" y="1287"/>
                      <a:pt x="286" y="3073"/>
                    </a:cubicBezTo>
                    <a:cubicBezTo>
                      <a:pt x="0" y="5216"/>
                      <a:pt x="1667" y="7026"/>
                      <a:pt x="3763" y="7026"/>
                    </a:cubicBezTo>
                    <a:lnTo>
                      <a:pt x="84708" y="7026"/>
                    </a:lnTo>
                    <a:cubicBezTo>
                      <a:pt x="86494" y="7026"/>
                      <a:pt x="88090" y="5740"/>
                      <a:pt x="88328" y="3954"/>
                    </a:cubicBezTo>
                    <a:cubicBezTo>
                      <a:pt x="88590" y="1811"/>
                      <a:pt x="86923" y="1"/>
                      <a:pt x="84851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47"/>
              <p:cNvSpPr/>
              <p:nvPr/>
            </p:nvSpPr>
            <p:spPr>
              <a:xfrm>
                <a:off x="5702459" y="3382303"/>
                <a:ext cx="33672" cy="32687"/>
              </a:xfrm>
              <a:custGeom>
                <a:avLst/>
                <a:gdLst/>
                <a:ahLst/>
                <a:cxnLst/>
                <a:rect l="l" t="t" r="r" b="b"/>
                <a:pathLst>
                  <a:path w="23506" h="22818" extrusionOk="0">
                    <a:moveTo>
                      <a:pt x="3858" y="1"/>
                    </a:moveTo>
                    <a:cubicBezTo>
                      <a:pt x="2959" y="1"/>
                      <a:pt x="2060" y="340"/>
                      <a:pt x="1381" y="1019"/>
                    </a:cubicBezTo>
                    <a:cubicBezTo>
                      <a:pt x="0" y="2400"/>
                      <a:pt x="0" y="4615"/>
                      <a:pt x="1381" y="5996"/>
                    </a:cubicBezTo>
                    <a:lnTo>
                      <a:pt x="6787" y="11402"/>
                    </a:lnTo>
                    <a:lnTo>
                      <a:pt x="1381" y="16831"/>
                    </a:lnTo>
                    <a:cubicBezTo>
                      <a:pt x="0" y="18189"/>
                      <a:pt x="0" y="20427"/>
                      <a:pt x="1381" y="21809"/>
                    </a:cubicBezTo>
                    <a:cubicBezTo>
                      <a:pt x="2048" y="22475"/>
                      <a:pt x="2947" y="22809"/>
                      <a:pt x="3849" y="22809"/>
                    </a:cubicBezTo>
                    <a:cubicBezTo>
                      <a:pt x="4751" y="22809"/>
                      <a:pt x="5656" y="22475"/>
                      <a:pt x="6335" y="21809"/>
                    </a:cubicBezTo>
                    <a:lnTo>
                      <a:pt x="11765" y="16379"/>
                    </a:lnTo>
                    <a:lnTo>
                      <a:pt x="17170" y="21809"/>
                    </a:lnTo>
                    <a:cubicBezTo>
                      <a:pt x="17840" y="22478"/>
                      <a:pt x="18744" y="22818"/>
                      <a:pt x="19653" y="22818"/>
                    </a:cubicBezTo>
                    <a:cubicBezTo>
                      <a:pt x="20554" y="22818"/>
                      <a:pt x="21460" y="22484"/>
                      <a:pt x="22148" y="21809"/>
                    </a:cubicBezTo>
                    <a:cubicBezTo>
                      <a:pt x="23505" y="20427"/>
                      <a:pt x="23505" y="18189"/>
                      <a:pt x="22148" y="16831"/>
                    </a:cubicBezTo>
                    <a:lnTo>
                      <a:pt x="16718" y="11402"/>
                    </a:lnTo>
                    <a:lnTo>
                      <a:pt x="22148" y="5996"/>
                    </a:lnTo>
                    <a:cubicBezTo>
                      <a:pt x="23505" y="4615"/>
                      <a:pt x="23505" y="2400"/>
                      <a:pt x="22148" y="1019"/>
                    </a:cubicBezTo>
                    <a:cubicBezTo>
                      <a:pt x="21457" y="340"/>
                      <a:pt x="20558" y="1"/>
                      <a:pt x="19659" y="1"/>
                    </a:cubicBezTo>
                    <a:cubicBezTo>
                      <a:pt x="18760" y="1"/>
                      <a:pt x="17861" y="340"/>
                      <a:pt x="17170" y="1019"/>
                    </a:cubicBezTo>
                    <a:lnTo>
                      <a:pt x="11765" y="6448"/>
                    </a:lnTo>
                    <a:lnTo>
                      <a:pt x="6335" y="1019"/>
                    </a:lnTo>
                    <a:cubicBezTo>
                      <a:pt x="5656" y="340"/>
                      <a:pt x="4757" y="1"/>
                      <a:pt x="3858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47"/>
              <p:cNvSpPr/>
              <p:nvPr/>
            </p:nvSpPr>
            <p:spPr>
              <a:xfrm>
                <a:off x="5552220" y="3441789"/>
                <a:ext cx="126907" cy="10066"/>
              </a:xfrm>
              <a:custGeom>
                <a:avLst/>
                <a:gdLst/>
                <a:ahLst/>
                <a:cxnLst/>
                <a:rect l="l" t="t" r="r" b="b"/>
                <a:pathLst>
                  <a:path w="88591" h="7027" extrusionOk="0">
                    <a:moveTo>
                      <a:pt x="3906" y="1"/>
                    </a:moveTo>
                    <a:cubicBezTo>
                      <a:pt x="2120" y="1"/>
                      <a:pt x="524" y="1287"/>
                      <a:pt x="286" y="3073"/>
                    </a:cubicBezTo>
                    <a:cubicBezTo>
                      <a:pt x="0" y="5216"/>
                      <a:pt x="1667" y="7026"/>
                      <a:pt x="3763" y="7026"/>
                    </a:cubicBezTo>
                    <a:lnTo>
                      <a:pt x="84708" y="7026"/>
                    </a:lnTo>
                    <a:cubicBezTo>
                      <a:pt x="86494" y="7026"/>
                      <a:pt x="88090" y="5764"/>
                      <a:pt x="88328" y="3978"/>
                    </a:cubicBezTo>
                    <a:cubicBezTo>
                      <a:pt x="88590" y="1835"/>
                      <a:pt x="86923" y="1"/>
                      <a:pt x="84851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5702459" y="3430686"/>
                <a:ext cx="33672" cy="32704"/>
              </a:xfrm>
              <a:custGeom>
                <a:avLst/>
                <a:gdLst/>
                <a:ahLst/>
                <a:cxnLst/>
                <a:rect l="l" t="t" r="r" b="b"/>
                <a:pathLst>
                  <a:path w="23506" h="22830" extrusionOk="0">
                    <a:moveTo>
                      <a:pt x="3858" y="0"/>
                    </a:moveTo>
                    <a:cubicBezTo>
                      <a:pt x="2959" y="0"/>
                      <a:pt x="2060" y="346"/>
                      <a:pt x="1381" y="1036"/>
                    </a:cubicBezTo>
                    <a:cubicBezTo>
                      <a:pt x="0" y="2394"/>
                      <a:pt x="0" y="4632"/>
                      <a:pt x="1381" y="6014"/>
                    </a:cubicBezTo>
                    <a:lnTo>
                      <a:pt x="6787" y="11419"/>
                    </a:lnTo>
                    <a:lnTo>
                      <a:pt x="1381" y="16849"/>
                    </a:lnTo>
                    <a:cubicBezTo>
                      <a:pt x="0" y="18206"/>
                      <a:pt x="0" y="20445"/>
                      <a:pt x="1381" y="21802"/>
                    </a:cubicBezTo>
                    <a:cubicBezTo>
                      <a:pt x="2051" y="22484"/>
                      <a:pt x="2955" y="22829"/>
                      <a:pt x="3861" y="22829"/>
                    </a:cubicBezTo>
                    <a:cubicBezTo>
                      <a:pt x="4759" y="22829"/>
                      <a:pt x="5659" y="22490"/>
                      <a:pt x="6335" y="21802"/>
                    </a:cubicBezTo>
                    <a:lnTo>
                      <a:pt x="11765" y="16397"/>
                    </a:lnTo>
                    <a:lnTo>
                      <a:pt x="17170" y="21802"/>
                    </a:lnTo>
                    <a:cubicBezTo>
                      <a:pt x="17840" y="22484"/>
                      <a:pt x="18744" y="22829"/>
                      <a:pt x="19653" y="22829"/>
                    </a:cubicBezTo>
                    <a:cubicBezTo>
                      <a:pt x="20554" y="22829"/>
                      <a:pt x="21460" y="22490"/>
                      <a:pt x="22148" y="21802"/>
                    </a:cubicBezTo>
                    <a:cubicBezTo>
                      <a:pt x="23505" y="20445"/>
                      <a:pt x="23505" y="18206"/>
                      <a:pt x="22148" y="16849"/>
                    </a:cubicBezTo>
                    <a:lnTo>
                      <a:pt x="16718" y="11419"/>
                    </a:lnTo>
                    <a:lnTo>
                      <a:pt x="22148" y="6014"/>
                    </a:lnTo>
                    <a:cubicBezTo>
                      <a:pt x="23505" y="4632"/>
                      <a:pt x="23505" y="2394"/>
                      <a:pt x="22148" y="1036"/>
                    </a:cubicBezTo>
                    <a:cubicBezTo>
                      <a:pt x="21457" y="346"/>
                      <a:pt x="20558" y="0"/>
                      <a:pt x="19659" y="0"/>
                    </a:cubicBezTo>
                    <a:cubicBezTo>
                      <a:pt x="18760" y="0"/>
                      <a:pt x="17861" y="346"/>
                      <a:pt x="17170" y="1036"/>
                    </a:cubicBezTo>
                    <a:lnTo>
                      <a:pt x="11765" y="6442"/>
                    </a:lnTo>
                    <a:lnTo>
                      <a:pt x="6335" y="1036"/>
                    </a:lnTo>
                    <a:cubicBezTo>
                      <a:pt x="5656" y="346"/>
                      <a:pt x="4757" y="0"/>
                      <a:pt x="3858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5512237" y="3313564"/>
                <a:ext cx="273120" cy="216855"/>
              </a:xfrm>
              <a:custGeom>
                <a:avLst/>
                <a:gdLst/>
                <a:ahLst/>
                <a:cxnLst/>
                <a:rect l="l" t="t" r="r" b="b"/>
                <a:pathLst>
                  <a:path w="190660" h="151382" extrusionOk="0">
                    <a:moveTo>
                      <a:pt x="3510" y="0"/>
                    </a:moveTo>
                    <a:cubicBezTo>
                      <a:pt x="1570" y="0"/>
                      <a:pt x="1" y="1574"/>
                      <a:pt x="1" y="3518"/>
                    </a:cubicBezTo>
                    <a:lnTo>
                      <a:pt x="1" y="147690"/>
                    </a:lnTo>
                    <a:cubicBezTo>
                      <a:pt x="1" y="149715"/>
                      <a:pt x="1644" y="151382"/>
                      <a:pt x="3692" y="151382"/>
                    </a:cubicBezTo>
                    <a:lnTo>
                      <a:pt x="186968" y="151382"/>
                    </a:lnTo>
                    <a:cubicBezTo>
                      <a:pt x="188992" y="151382"/>
                      <a:pt x="190659" y="149738"/>
                      <a:pt x="190659" y="147690"/>
                    </a:cubicBezTo>
                    <a:lnTo>
                      <a:pt x="190659" y="97442"/>
                    </a:lnTo>
                    <a:cubicBezTo>
                      <a:pt x="190659" y="97228"/>
                      <a:pt x="190564" y="97013"/>
                      <a:pt x="190445" y="96871"/>
                    </a:cubicBezTo>
                    <a:cubicBezTo>
                      <a:pt x="189372" y="95747"/>
                      <a:pt x="188209" y="95282"/>
                      <a:pt x="187154" y="95282"/>
                    </a:cubicBezTo>
                    <a:cubicBezTo>
                      <a:pt x="185213" y="95282"/>
                      <a:pt x="183634" y="96856"/>
                      <a:pt x="183634" y="98800"/>
                    </a:cubicBezTo>
                    <a:lnTo>
                      <a:pt x="183634" y="142213"/>
                    </a:lnTo>
                    <a:cubicBezTo>
                      <a:pt x="183634" y="143404"/>
                      <a:pt x="182682" y="144356"/>
                      <a:pt x="181491" y="144356"/>
                    </a:cubicBezTo>
                    <a:lnTo>
                      <a:pt x="9169" y="144356"/>
                    </a:lnTo>
                    <a:cubicBezTo>
                      <a:pt x="7978" y="144356"/>
                      <a:pt x="7026" y="143404"/>
                      <a:pt x="7026" y="142213"/>
                    </a:cubicBezTo>
                    <a:lnTo>
                      <a:pt x="7026" y="2161"/>
                    </a:lnTo>
                    <a:cubicBezTo>
                      <a:pt x="7026" y="1947"/>
                      <a:pt x="6931" y="1732"/>
                      <a:pt x="6812" y="1589"/>
                    </a:cubicBezTo>
                    <a:cubicBezTo>
                      <a:pt x="5730" y="466"/>
                      <a:pt x="4565" y="0"/>
                      <a:pt x="3510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>
                <a:off x="5512272" y="3186890"/>
                <a:ext cx="273086" cy="252961"/>
              </a:xfrm>
              <a:custGeom>
                <a:avLst/>
                <a:gdLst/>
                <a:ahLst/>
                <a:cxnLst/>
                <a:rect l="l" t="t" r="r" b="b"/>
                <a:pathLst>
                  <a:path w="190636" h="176587" extrusionOk="0">
                    <a:moveTo>
                      <a:pt x="130218" y="11907"/>
                    </a:moveTo>
                    <a:lnTo>
                      <a:pt x="178704" y="60393"/>
                    </a:lnTo>
                    <a:lnTo>
                      <a:pt x="138077" y="60393"/>
                    </a:lnTo>
                    <a:cubicBezTo>
                      <a:pt x="133743" y="60393"/>
                      <a:pt x="130218" y="56845"/>
                      <a:pt x="130218" y="52535"/>
                    </a:cubicBezTo>
                    <a:lnTo>
                      <a:pt x="130218" y="11907"/>
                    </a:lnTo>
                    <a:close/>
                    <a:moveTo>
                      <a:pt x="3692" y="0"/>
                    </a:moveTo>
                    <a:cubicBezTo>
                      <a:pt x="1667" y="0"/>
                      <a:pt x="0" y="1643"/>
                      <a:pt x="0" y="3691"/>
                    </a:cubicBezTo>
                    <a:lnTo>
                      <a:pt x="0" y="79302"/>
                    </a:lnTo>
                    <a:cubicBezTo>
                      <a:pt x="0" y="79516"/>
                      <a:pt x="96" y="79707"/>
                      <a:pt x="215" y="79873"/>
                    </a:cubicBezTo>
                    <a:cubicBezTo>
                      <a:pt x="1296" y="80988"/>
                      <a:pt x="2459" y="81451"/>
                      <a:pt x="3514" y="81451"/>
                    </a:cubicBezTo>
                    <a:cubicBezTo>
                      <a:pt x="5455" y="81451"/>
                      <a:pt x="7026" y="79881"/>
                      <a:pt x="7026" y="77921"/>
                    </a:cubicBezTo>
                    <a:lnTo>
                      <a:pt x="7026" y="16670"/>
                    </a:lnTo>
                    <a:cubicBezTo>
                      <a:pt x="7026" y="11336"/>
                      <a:pt x="11336" y="7025"/>
                      <a:pt x="16671" y="7025"/>
                    </a:cubicBezTo>
                    <a:lnTo>
                      <a:pt x="123193" y="7025"/>
                    </a:lnTo>
                    <a:lnTo>
                      <a:pt x="123193" y="52606"/>
                    </a:lnTo>
                    <a:cubicBezTo>
                      <a:pt x="123193" y="60655"/>
                      <a:pt x="130004" y="67442"/>
                      <a:pt x="138077" y="67442"/>
                    </a:cubicBezTo>
                    <a:lnTo>
                      <a:pt x="183610" y="67442"/>
                    </a:lnTo>
                    <a:lnTo>
                      <a:pt x="183610" y="172916"/>
                    </a:lnTo>
                    <a:cubicBezTo>
                      <a:pt x="183610" y="174702"/>
                      <a:pt x="184896" y="176322"/>
                      <a:pt x="186682" y="176560"/>
                    </a:cubicBezTo>
                    <a:cubicBezTo>
                      <a:pt x="186832" y="176578"/>
                      <a:pt x="186980" y="176587"/>
                      <a:pt x="187126" y="176587"/>
                    </a:cubicBezTo>
                    <a:cubicBezTo>
                      <a:pt x="189069" y="176587"/>
                      <a:pt x="190635" y="175008"/>
                      <a:pt x="190635" y="173059"/>
                    </a:cubicBezTo>
                    <a:lnTo>
                      <a:pt x="190635" y="63918"/>
                    </a:lnTo>
                    <a:cubicBezTo>
                      <a:pt x="190635" y="62989"/>
                      <a:pt x="190254" y="62060"/>
                      <a:pt x="189588" y="61441"/>
                    </a:cubicBezTo>
                    <a:lnTo>
                      <a:pt x="129099" y="1000"/>
                    </a:lnTo>
                    <a:cubicBezTo>
                      <a:pt x="128456" y="381"/>
                      <a:pt x="127551" y="0"/>
                      <a:pt x="126646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8" name="Google Shape;2228;p47"/>
          <p:cNvGrpSpPr/>
          <p:nvPr/>
        </p:nvGrpSpPr>
        <p:grpSpPr>
          <a:xfrm>
            <a:off x="1384925" y="3231650"/>
            <a:ext cx="705300" cy="705300"/>
            <a:chOff x="1404925" y="3231650"/>
            <a:chExt cx="705300" cy="705300"/>
          </a:xfrm>
        </p:grpSpPr>
        <p:sp>
          <p:nvSpPr>
            <p:cNvPr id="2229" name="Google Shape;2229;p47"/>
            <p:cNvSpPr/>
            <p:nvPr/>
          </p:nvSpPr>
          <p:spPr>
            <a:xfrm>
              <a:off x="1404925" y="3231650"/>
              <a:ext cx="705300" cy="70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0" name="Google Shape;2230;p47"/>
            <p:cNvGrpSpPr/>
            <p:nvPr/>
          </p:nvGrpSpPr>
          <p:grpSpPr>
            <a:xfrm>
              <a:off x="1410098" y="3257877"/>
              <a:ext cx="694954" cy="652837"/>
              <a:chOff x="1118664" y="3140624"/>
              <a:chExt cx="461395" cy="435951"/>
            </a:xfrm>
          </p:grpSpPr>
          <p:sp>
            <p:nvSpPr>
              <p:cNvPr id="2231" name="Google Shape;2231;p47"/>
              <p:cNvSpPr/>
              <p:nvPr/>
            </p:nvSpPr>
            <p:spPr>
              <a:xfrm>
                <a:off x="1118664" y="3140624"/>
                <a:ext cx="461395" cy="435951"/>
              </a:xfrm>
              <a:custGeom>
                <a:avLst/>
                <a:gdLst/>
                <a:ahLst/>
                <a:cxnLst/>
                <a:rect l="l" t="t" r="r" b="b"/>
                <a:pathLst>
                  <a:path w="322091" h="304329" extrusionOk="0">
                    <a:moveTo>
                      <a:pt x="188654" y="0"/>
                    </a:moveTo>
                    <a:cubicBezTo>
                      <a:pt x="159961" y="0"/>
                      <a:pt x="132304" y="10237"/>
                      <a:pt x="110380" y="28915"/>
                    </a:cubicBezTo>
                    <a:cubicBezTo>
                      <a:pt x="107785" y="31106"/>
                      <a:pt x="105570" y="33607"/>
                      <a:pt x="103784" y="36322"/>
                    </a:cubicBezTo>
                    <a:cubicBezTo>
                      <a:pt x="101093" y="38132"/>
                      <a:pt x="98592" y="40346"/>
                      <a:pt x="96377" y="42966"/>
                    </a:cubicBezTo>
                    <a:cubicBezTo>
                      <a:pt x="76731" y="66113"/>
                      <a:pt x="66586" y="95619"/>
                      <a:pt x="67752" y="126030"/>
                    </a:cubicBezTo>
                    <a:cubicBezTo>
                      <a:pt x="68038" y="134103"/>
                      <a:pt x="69181" y="142081"/>
                      <a:pt x="71063" y="149845"/>
                    </a:cubicBezTo>
                    <a:cubicBezTo>
                      <a:pt x="68276" y="155417"/>
                      <a:pt x="66324" y="161371"/>
                      <a:pt x="65204" y="167515"/>
                    </a:cubicBezTo>
                    <a:cubicBezTo>
                      <a:pt x="64085" y="168182"/>
                      <a:pt x="62656" y="168991"/>
                      <a:pt x="60894" y="169849"/>
                    </a:cubicBezTo>
                    <a:lnTo>
                      <a:pt x="59703" y="170420"/>
                    </a:lnTo>
                    <a:cubicBezTo>
                      <a:pt x="46057" y="177160"/>
                      <a:pt x="27292" y="186352"/>
                      <a:pt x="15289" y="205904"/>
                    </a:cubicBezTo>
                    <a:cubicBezTo>
                      <a:pt x="0" y="230885"/>
                      <a:pt x="4144" y="264225"/>
                      <a:pt x="25077" y="285206"/>
                    </a:cubicBezTo>
                    <a:cubicBezTo>
                      <a:pt x="37413" y="297541"/>
                      <a:pt x="53750" y="304329"/>
                      <a:pt x="71039" y="304329"/>
                    </a:cubicBezTo>
                    <a:cubicBezTo>
                      <a:pt x="113476" y="304329"/>
                      <a:pt x="132671" y="265297"/>
                      <a:pt x="139863" y="250627"/>
                    </a:cubicBezTo>
                    <a:cubicBezTo>
                      <a:pt x="140911" y="248484"/>
                      <a:pt x="141935" y="246650"/>
                      <a:pt x="142911" y="245102"/>
                    </a:cubicBezTo>
                    <a:cubicBezTo>
                      <a:pt x="149079" y="243983"/>
                      <a:pt x="154985" y="242006"/>
                      <a:pt x="160558" y="239244"/>
                    </a:cubicBezTo>
                    <a:cubicBezTo>
                      <a:pt x="169821" y="241482"/>
                      <a:pt x="179347" y="242602"/>
                      <a:pt x="188992" y="242602"/>
                    </a:cubicBezTo>
                    <a:cubicBezTo>
                      <a:pt x="221427" y="242602"/>
                      <a:pt x="251886" y="230028"/>
                      <a:pt x="274772" y="207118"/>
                    </a:cubicBezTo>
                    <a:cubicBezTo>
                      <a:pt x="322091" y="159823"/>
                      <a:pt x="322091" y="82855"/>
                      <a:pt x="274772" y="35536"/>
                    </a:cubicBezTo>
                    <a:cubicBezTo>
                      <a:pt x="253053" y="13841"/>
                      <a:pt x="224237" y="1243"/>
                      <a:pt x="193564" y="100"/>
                    </a:cubicBezTo>
                    <a:cubicBezTo>
                      <a:pt x="191925" y="33"/>
                      <a:pt x="190288" y="0"/>
                      <a:pt x="188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dist="28575" dir="138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>
                <a:off x="1175730" y="3402694"/>
                <a:ext cx="125344" cy="122695"/>
              </a:xfrm>
              <a:custGeom>
                <a:avLst/>
                <a:gdLst/>
                <a:ahLst/>
                <a:cxnLst/>
                <a:rect l="l" t="t" r="r" b="b"/>
                <a:pathLst>
                  <a:path w="87500" h="85651" extrusionOk="0">
                    <a:moveTo>
                      <a:pt x="60184" y="1"/>
                    </a:moveTo>
                    <a:cubicBezTo>
                      <a:pt x="53945" y="9003"/>
                      <a:pt x="46443" y="14266"/>
                      <a:pt x="36846" y="19005"/>
                    </a:cubicBezTo>
                    <a:cubicBezTo>
                      <a:pt x="25701" y="24482"/>
                      <a:pt x="12769" y="30555"/>
                      <a:pt x="5935" y="41676"/>
                    </a:cubicBezTo>
                    <a:cubicBezTo>
                      <a:pt x="3768" y="45248"/>
                      <a:pt x="2553" y="49011"/>
                      <a:pt x="2101" y="52845"/>
                    </a:cubicBezTo>
                    <a:cubicBezTo>
                      <a:pt x="1" y="70379"/>
                      <a:pt x="14054" y="85651"/>
                      <a:pt x="31252" y="85651"/>
                    </a:cubicBezTo>
                    <a:cubicBezTo>
                      <a:pt x="32390" y="85651"/>
                      <a:pt x="33541" y="85584"/>
                      <a:pt x="34703" y="85447"/>
                    </a:cubicBezTo>
                    <a:cubicBezTo>
                      <a:pt x="38537" y="84994"/>
                      <a:pt x="42323" y="83780"/>
                      <a:pt x="45872" y="81589"/>
                    </a:cubicBezTo>
                    <a:cubicBezTo>
                      <a:pt x="56969" y="74754"/>
                      <a:pt x="63042" y="61799"/>
                      <a:pt x="68519" y="50678"/>
                    </a:cubicBezTo>
                    <a:cubicBezTo>
                      <a:pt x="73234" y="41033"/>
                      <a:pt x="78521" y="33531"/>
                      <a:pt x="87499" y="27340"/>
                    </a:cubicBezTo>
                    <a:lnTo>
                      <a:pt x="60184" y="1"/>
                    </a:lnTo>
                    <a:close/>
                  </a:path>
                </a:pathLst>
              </a:custGeom>
              <a:solidFill>
                <a:srgbClr val="FC93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47"/>
              <p:cNvSpPr/>
              <p:nvPr/>
            </p:nvSpPr>
            <p:spPr>
              <a:xfrm>
                <a:off x="1184845" y="3428416"/>
                <a:ext cx="116229" cy="96886"/>
              </a:xfrm>
              <a:custGeom>
                <a:avLst/>
                <a:gdLst/>
                <a:ahLst/>
                <a:cxnLst/>
                <a:rect l="l" t="t" r="r" b="b"/>
                <a:pathLst>
                  <a:path w="81137" h="67634" extrusionOk="0">
                    <a:moveTo>
                      <a:pt x="71753" y="1"/>
                    </a:moveTo>
                    <a:cubicBezTo>
                      <a:pt x="62775" y="6216"/>
                      <a:pt x="57512" y="13718"/>
                      <a:pt x="52773" y="23339"/>
                    </a:cubicBezTo>
                    <a:cubicBezTo>
                      <a:pt x="47296" y="34484"/>
                      <a:pt x="41223" y="47415"/>
                      <a:pt x="30078" y="54226"/>
                    </a:cubicBezTo>
                    <a:cubicBezTo>
                      <a:pt x="26506" y="56417"/>
                      <a:pt x="22767" y="57631"/>
                      <a:pt x="18933" y="58084"/>
                    </a:cubicBezTo>
                    <a:cubicBezTo>
                      <a:pt x="17762" y="58224"/>
                      <a:pt x="16603" y="58292"/>
                      <a:pt x="15458" y="58292"/>
                    </a:cubicBezTo>
                    <a:cubicBezTo>
                      <a:pt x="9799" y="58292"/>
                      <a:pt x="4496" y="56630"/>
                      <a:pt x="0" y="53797"/>
                    </a:cubicBezTo>
                    <a:lnTo>
                      <a:pt x="0" y="53797"/>
                    </a:lnTo>
                    <a:cubicBezTo>
                      <a:pt x="5204" y="62063"/>
                      <a:pt x="14394" y="67633"/>
                      <a:pt x="24764" y="67633"/>
                    </a:cubicBezTo>
                    <a:cubicBezTo>
                      <a:pt x="25926" y="67633"/>
                      <a:pt x="27104" y="67563"/>
                      <a:pt x="28292" y="67419"/>
                    </a:cubicBezTo>
                    <a:cubicBezTo>
                      <a:pt x="32150" y="66967"/>
                      <a:pt x="35936" y="65752"/>
                      <a:pt x="39461" y="63585"/>
                    </a:cubicBezTo>
                    <a:cubicBezTo>
                      <a:pt x="50606" y="56774"/>
                      <a:pt x="56679" y="43819"/>
                      <a:pt x="62156" y="32674"/>
                    </a:cubicBezTo>
                    <a:cubicBezTo>
                      <a:pt x="66871" y="23029"/>
                      <a:pt x="72158" y="15528"/>
                      <a:pt x="81136" y="9336"/>
                    </a:cubicBezTo>
                    <a:lnTo>
                      <a:pt x="71753" y="1"/>
                    </a:lnTo>
                    <a:close/>
                  </a:path>
                </a:pathLst>
              </a:custGeom>
              <a:solidFill>
                <a:srgbClr val="FA6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47"/>
              <p:cNvSpPr/>
              <p:nvPr/>
            </p:nvSpPr>
            <p:spPr>
              <a:xfrm>
                <a:off x="1261670" y="3353399"/>
                <a:ext cx="88698" cy="88699"/>
              </a:xfrm>
              <a:custGeom>
                <a:avLst/>
                <a:gdLst/>
                <a:ahLst/>
                <a:cxnLst/>
                <a:rect l="l" t="t" r="r" b="b"/>
                <a:pathLst>
                  <a:path w="61918" h="61919" extrusionOk="0">
                    <a:moveTo>
                      <a:pt x="30959" y="1"/>
                    </a:moveTo>
                    <a:cubicBezTo>
                      <a:pt x="13861" y="1"/>
                      <a:pt x="1" y="13861"/>
                      <a:pt x="1" y="30960"/>
                    </a:cubicBezTo>
                    <a:cubicBezTo>
                      <a:pt x="1" y="48058"/>
                      <a:pt x="13861" y="61918"/>
                      <a:pt x="30959" y="61918"/>
                    </a:cubicBezTo>
                    <a:cubicBezTo>
                      <a:pt x="48058" y="61918"/>
                      <a:pt x="61918" y="48058"/>
                      <a:pt x="61918" y="30960"/>
                    </a:cubicBezTo>
                    <a:cubicBezTo>
                      <a:pt x="61918" y="13861"/>
                      <a:pt x="48058" y="1"/>
                      <a:pt x="30959" y="1"/>
                    </a:cubicBezTo>
                    <a:close/>
                  </a:path>
                </a:pathLst>
              </a:custGeom>
              <a:solidFill>
                <a:srgbClr val="F8E8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>
                <a:off x="1268698" y="3360427"/>
                <a:ext cx="85969" cy="81645"/>
              </a:xfrm>
              <a:custGeom>
                <a:avLst/>
                <a:gdLst/>
                <a:ahLst/>
                <a:cxnLst/>
                <a:rect l="l" t="t" r="r" b="b"/>
                <a:pathLst>
                  <a:path w="60013" h="56995" extrusionOk="0">
                    <a:moveTo>
                      <a:pt x="42747" y="1"/>
                    </a:moveTo>
                    <a:cubicBezTo>
                      <a:pt x="50439" y="12003"/>
                      <a:pt x="49058" y="28102"/>
                      <a:pt x="38580" y="38580"/>
                    </a:cubicBezTo>
                    <a:cubicBezTo>
                      <a:pt x="32538" y="44621"/>
                      <a:pt x="24621" y="47647"/>
                      <a:pt x="16703" y="47647"/>
                    </a:cubicBezTo>
                    <a:cubicBezTo>
                      <a:pt x="10888" y="47647"/>
                      <a:pt x="5073" y="46015"/>
                      <a:pt x="0" y="42747"/>
                    </a:cubicBezTo>
                    <a:lnTo>
                      <a:pt x="0" y="42747"/>
                    </a:lnTo>
                    <a:cubicBezTo>
                      <a:pt x="1191" y="44605"/>
                      <a:pt x="2572" y="46320"/>
                      <a:pt x="4168" y="47939"/>
                    </a:cubicBezTo>
                    <a:cubicBezTo>
                      <a:pt x="10217" y="53976"/>
                      <a:pt x="18135" y="56994"/>
                      <a:pt x="26056" y="56994"/>
                    </a:cubicBezTo>
                    <a:cubicBezTo>
                      <a:pt x="33978" y="56994"/>
                      <a:pt x="41902" y="53976"/>
                      <a:pt x="47963" y="47939"/>
                    </a:cubicBezTo>
                    <a:cubicBezTo>
                      <a:pt x="60013" y="35841"/>
                      <a:pt x="60013" y="16266"/>
                      <a:pt x="47939" y="4168"/>
                    </a:cubicBezTo>
                    <a:cubicBezTo>
                      <a:pt x="46320" y="2573"/>
                      <a:pt x="44581" y="1168"/>
                      <a:pt x="42747" y="1"/>
                    </a:cubicBezTo>
                    <a:close/>
                  </a:path>
                </a:pathLst>
              </a:custGeom>
              <a:solidFill>
                <a:srgbClr val="FAB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>
                <a:off x="1266787" y="3191869"/>
                <a:ext cx="245112" cy="245112"/>
              </a:xfrm>
              <a:custGeom>
                <a:avLst/>
                <a:gdLst/>
                <a:ahLst/>
                <a:cxnLst/>
                <a:rect l="l" t="t" r="r" b="b"/>
                <a:pathLst>
                  <a:path w="171108" h="171108" extrusionOk="0">
                    <a:moveTo>
                      <a:pt x="85566" y="1"/>
                    </a:moveTo>
                    <a:cubicBezTo>
                      <a:pt x="38318" y="1"/>
                      <a:pt x="1" y="38318"/>
                      <a:pt x="1" y="85566"/>
                    </a:cubicBezTo>
                    <a:cubicBezTo>
                      <a:pt x="1" y="132814"/>
                      <a:pt x="38318" y="171107"/>
                      <a:pt x="85566" y="171107"/>
                    </a:cubicBezTo>
                    <a:cubicBezTo>
                      <a:pt x="132814" y="171107"/>
                      <a:pt x="171108" y="132814"/>
                      <a:pt x="171108" y="85566"/>
                    </a:cubicBezTo>
                    <a:cubicBezTo>
                      <a:pt x="171108" y="38318"/>
                      <a:pt x="132814" y="1"/>
                      <a:pt x="85566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47"/>
              <p:cNvSpPr/>
              <p:nvPr/>
            </p:nvSpPr>
            <p:spPr>
              <a:xfrm>
                <a:off x="1301653" y="3226700"/>
                <a:ext cx="17541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4" h="122478" extrusionOk="0">
                    <a:moveTo>
                      <a:pt x="61227" y="0"/>
                    </a:moveTo>
                    <a:cubicBezTo>
                      <a:pt x="27411" y="0"/>
                      <a:pt x="0" y="27435"/>
                      <a:pt x="0" y="61251"/>
                    </a:cubicBezTo>
                    <a:cubicBezTo>
                      <a:pt x="0" y="95067"/>
                      <a:pt x="27411" y="122478"/>
                      <a:pt x="61227" y="122478"/>
                    </a:cubicBezTo>
                    <a:cubicBezTo>
                      <a:pt x="95044" y="122478"/>
                      <a:pt x="122454" y="95067"/>
                      <a:pt x="122454" y="61251"/>
                    </a:cubicBezTo>
                    <a:cubicBezTo>
                      <a:pt x="122454" y="27435"/>
                      <a:pt x="95044" y="0"/>
                      <a:pt x="61227" y="0"/>
                    </a:cubicBezTo>
                    <a:close/>
                  </a:path>
                </a:pathLst>
              </a:custGeom>
              <a:solidFill>
                <a:srgbClr val="B3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47"/>
              <p:cNvSpPr/>
              <p:nvPr/>
            </p:nvSpPr>
            <p:spPr>
              <a:xfrm>
                <a:off x="1318095" y="3243143"/>
                <a:ext cx="167537" cy="158973"/>
              </a:xfrm>
              <a:custGeom>
                <a:avLst/>
                <a:gdLst/>
                <a:ahLst/>
                <a:cxnLst/>
                <a:rect l="l" t="t" r="r" b="b"/>
                <a:pathLst>
                  <a:path w="116954" h="110976" extrusionOk="0">
                    <a:moveTo>
                      <a:pt x="85471" y="1"/>
                    </a:moveTo>
                    <a:cubicBezTo>
                      <a:pt x="102665" y="23934"/>
                      <a:pt x="100522" y="57465"/>
                      <a:pt x="78993" y="78993"/>
                    </a:cubicBezTo>
                    <a:cubicBezTo>
                      <a:pt x="67044" y="90956"/>
                      <a:pt x="51374" y="96933"/>
                      <a:pt x="35702" y="96933"/>
                    </a:cubicBezTo>
                    <a:cubicBezTo>
                      <a:pt x="23169" y="96933"/>
                      <a:pt x="10635" y="93111"/>
                      <a:pt x="1" y="85471"/>
                    </a:cubicBezTo>
                    <a:lnTo>
                      <a:pt x="1" y="85471"/>
                    </a:lnTo>
                    <a:cubicBezTo>
                      <a:pt x="1906" y="88114"/>
                      <a:pt x="4073" y="90662"/>
                      <a:pt x="6454" y="93044"/>
                    </a:cubicBezTo>
                    <a:cubicBezTo>
                      <a:pt x="18409" y="104998"/>
                      <a:pt x="34085" y="110976"/>
                      <a:pt x="49758" y="110976"/>
                    </a:cubicBezTo>
                    <a:cubicBezTo>
                      <a:pt x="65431" y="110976"/>
                      <a:pt x="81101" y="104998"/>
                      <a:pt x="93044" y="93044"/>
                    </a:cubicBezTo>
                    <a:cubicBezTo>
                      <a:pt x="116954" y="69134"/>
                      <a:pt x="116954" y="30388"/>
                      <a:pt x="93044" y="6455"/>
                    </a:cubicBezTo>
                    <a:cubicBezTo>
                      <a:pt x="90662" y="4073"/>
                      <a:pt x="88114" y="1906"/>
                      <a:pt x="85471" y="1"/>
                    </a:cubicBezTo>
                    <a:close/>
                  </a:path>
                </a:pathLst>
              </a:custGeom>
              <a:solidFill>
                <a:srgbClr val="00C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>
                <a:off x="1344943" y="3339567"/>
                <a:ext cx="17707" cy="16734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682" extrusionOk="0">
                    <a:moveTo>
                      <a:pt x="3862" y="0"/>
                    </a:moveTo>
                    <a:cubicBezTo>
                      <a:pt x="2960" y="0"/>
                      <a:pt x="2061" y="346"/>
                      <a:pt x="1382" y="1036"/>
                    </a:cubicBezTo>
                    <a:cubicBezTo>
                      <a:pt x="1" y="2394"/>
                      <a:pt x="1" y="4632"/>
                      <a:pt x="1382" y="5990"/>
                    </a:cubicBezTo>
                    <a:lnTo>
                      <a:pt x="6026" y="10633"/>
                    </a:lnTo>
                    <a:cubicBezTo>
                      <a:pt x="6716" y="11324"/>
                      <a:pt x="7598" y="11681"/>
                      <a:pt x="8503" y="11681"/>
                    </a:cubicBezTo>
                    <a:cubicBezTo>
                      <a:pt x="9384" y="11681"/>
                      <a:pt x="10289" y="11324"/>
                      <a:pt x="11003" y="10633"/>
                    </a:cubicBezTo>
                    <a:cubicBezTo>
                      <a:pt x="12360" y="9276"/>
                      <a:pt x="12360" y="7037"/>
                      <a:pt x="11003" y="5680"/>
                    </a:cubicBezTo>
                    <a:lnTo>
                      <a:pt x="6359" y="1036"/>
                    </a:lnTo>
                    <a:cubicBezTo>
                      <a:pt x="5669" y="346"/>
                      <a:pt x="4764" y="0"/>
                      <a:pt x="386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>
                <a:off x="1414025" y="3270486"/>
                <a:ext cx="17706" cy="16734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1682" extrusionOk="0">
                    <a:moveTo>
                      <a:pt x="3861" y="0"/>
                    </a:moveTo>
                    <a:cubicBezTo>
                      <a:pt x="2959" y="0"/>
                      <a:pt x="2060" y="345"/>
                      <a:pt x="1381" y="1036"/>
                    </a:cubicBezTo>
                    <a:cubicBezTo>
                      <a:pt x="0" y="2394"/>
                      <a:pt x="0" y="4632"/>
                      <a:pt x="1381" y="6013"/>
                    </a:cubicBezTo>
                    <a:lnTo>
                      <a:pt x="6025" y="10657"/>
                    </a:lnTo>
                    <a:cubicBezTo>
                      <a:pt x="6716" y="11324"/>
                      <a:pt x="7597" y="11681"/>
                      <a:pt x="8502" y="11681"/>
                    </a:cubicBezTo>
                    <a:cubicBezTo>
                      <a:pt x="9383" y="11681"/>
                      <a:pt x="10288" y="11324"/>
                      <a:pt x="11002" y="10657"/>
                    </a:cubicBezTo>
                    <a:cubicBezTo>
                      <a:pt x="12360" y="9276"/>
                      <a:pt x="12360" y="7037"/>
                      <a:pt x="11002" y="5680"/>
                    </a:cubicBezTo>
                    <a:lnTo>
                      <a:pt x="6359" y="1036"/>
                    </a:lnTo>
                    <a:cubicBezTo>
                      <a:pt x="5668" y="345"/>
                      <a:pt x="4763" y="0"/>
                      <a:pt x="386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47"/>
              <p:cNvSpPr/>
              <p:nvPr/>
            </p:nvSpPr>
            <p:spPr>
              <a:xfrm>
                <a:off x="1377113" y="3302389"/>
                <a:ext cx="28862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20148" h="19774" extrusionOk="0">
                    <a:moveTo>
                      <a:pt x="16320" y="1"/>
                    </a:moveTo>
                    <a:cubicBezTo>
                      <a:pt x="16247" y="1"/>
                      <a:pt x="16173" y="3"/>
                      <a:pt x="16099" y="8"/>
                    </a:cubicBezTo>
                    <a:cubicBezTo>
                      <a:pt x="14170" y="150"/>
                      <a:pt x="12718" y="1817"/>
                      <a:pt x="12837" y="3770"/>
                    </a:cubicBezTo>
                    <a:cubicBezTo>
                      <a:pt x="13004" y="6175"/>
                      <a:pt x="12122" y="8557"/>
                      <a:pt x="10384" y="10271"/>
                    </a:cubicBezTo>
                    <a:cubicBezTo>
                      <a:pt x="8829" y="11871"/>
                      <a:pt x="6689" y="12744"/>
                      <a:pt x="4447" y="12744"/>
                    </a:cubicBezTo>
                    <a:cubicBezTo>
                      <a:pt x="4251" y="12744"/>
                      <a:pt x="4055" y="12738"/>
                      <a:pt x="3859" y="12724"/>
                    </a:cubicBezTo>
                    <a:cubicBezTo>
                      <a:pt x="3785" y="12720"/>
                      <a:pt x="3711" y="12718"/>
                      <a:pt x="3638" y="12718"/>
                    </a:cubicBezTo>
                    <a:cubicBezTo>
                      <a:pt x="1802" y="12718"/>
                      <a:pt x="234" y="14132"/>
                      <a:pt x="120" y="15987"/>
                    </a:cubicBezTo>
                    <a:cubicBezTo>
                      <a:pt x="1" y="17940"/>
                      <a:pt x="1453" y="19631"/>
                      <a:pt x="3382" y="19750"/>
                    </a:cubicBezTo>
                    <a:cubicBezTo>
                      <a:pt x="3740" y="19773"/>
                      <a:pt x="4097" y="19773"/>
                      <a:pt x="4454" y="19773"/>
                    </a:cubicBezTo>
                    <a:cubicBezTo>
                      <a:pt x="8550" y="19773"/>
                      <a:pt x="12480" y="18130"/>
                      <a:pt x="15361" y="15249"/>
                    </a:cubicBezTo>
                    <a:cubicBezTo>
                      <a:pt x="18505" y="12105"/>
                      <a:pt x="20148" y="7747"/>
                      <a:pt x="19862" y="3294"/>
                    </a:cubicBezTo>
                    <a:cubicBezTo>
                      <a:pt x="19702" y="1416"/>
                      <a:pt x="18154" y="1"/>
                      <a:pt x="16320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47"/>
              <p:cNvSpPr/>
              <p:nvPr/>
            </p:nvSpPr>
            <p:spPr>
              <a:xfrm>
                <a:off x="1344943" y="3339567"/>
                <a:ext cx="17707" cy="16679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643" extrusionOk="0">
                    <a:moveTo>
                      <a:pt x="3862" y="0"/>
                    </a:moveTo>
                    <a:cubicBezTo>
                      <a:pt x="2960" y="0"/>
                      <a:pt x="2061" y="346"/>
                      <a:pt x="1382" y="1036"/>
                    </a:cubicBezTo>
                    <a:cubicBezTo>
                      <a:pt x="1" y="2394"/>
                      <a:pt x="1" y="4632"/>
                      <a:pt x="1382" y="5990"/>
                    </a:cubicBezTo>
                    <a:lnTo>
                      <a:pt x="6026" y="10633"/>
                    </a:lnTo>
                    <a:cubicBezTo>
                      <a:pt x="6689" y="11297"/>
                      <a:pt x="7597" y="11643"/>
                      <a:pt x="8515" y="11643"/>
                    </a:cubicBezTo>
                    <a:cubicBezTo>
                      <a:pt x="9408" y="11643"/>
                      <a:pt x="10310" y="11315"/>
                      <a:pt x="11003" y="10633"/>
                    </a:cubicBezTo>
                    <a:cubicBezTo>
                      <a:pt x="12360" y="9276"/>
                      <a:pt x="12360" y="7037"/>
                      <a:pt x="11003" y="5680"/>
                    </a:cubicBezTo>
                    <a:lnTo>
                      <a:pt x="6359" y="1036"/>
                    </a:lnTo>
                    <a:cubicBezTo>
                      <a:pt x="5669" y="346"/>
                      <a:pt x="4764" y="0"/>
                      <a:pt x="3862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47"/>
              <p:cNvSpPr/>
              <p:nvPr/>
            </p:nvSpPr>
            <p:spPr>
              <a:xfrm>
                <a:off x="1414025" y="3270519"/>
                <a:ext cx="17706" cy="16702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1659" extrusionOk="0">
                    <a:moveTo>
                      <a:pt x="3852" y="1"/>
                    </a:moveTo>
                    <a:cubicBezTo>
                      <a:pt x="2953" y="1"/>
                      <a:pt x="2060" y="346"/>
                      <a:pt x="1381" y="1037"/>
                    </a:cubicBezTo>
                    <a:cubicBezTo>
                      <a:pt x="0" y="2394"/>
                      <a:pt x="0" y="4633"/>
                      <a:pt x="1381" y="6014"/>
                    </a:cubicBezTo>
                    <a:lnTo>
                      <a:pt x="6025" y="10658"/>
                    </a:lnTo>
                    <a:cubicBezTo>
                      <a:pt x="6686" y="11319"/>
                      <a:pt x="7589" y="11658"/>
                      <a:pt x="8502" y="11658"/>
                    </a:cubicBezTo>
                    <a:cubicBezTo>
                      <a:pt x="9399" y="11658"/>
                      <a:pt x="10306" y="11331"/>
                      <a:pt x="11002" y="10658"/>
                    </a:cubicBezTo>
                    <a:cubicBezTo>
                      <a:pt x="12360" y="9277"/>
                      <a:pt x="12360" y="7038"/>
                      <a:pt x="11002" y="5681"/>
                    </a:cubicBezTo>
                    <a:lnTo>
                      <a:pt x="6359" y="1037"/>
                    </a:lnTo>
                    <a:cubicBezTo>
                      <a:pt x="5656" y="346"/>
                      <a:pt x="4751" y="1"/>
                      <a:pt x="3852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47"/>
              <p:cNvSpPr/>
              <p:nvPr/>
            </p:nvSpPr>
            <p:spPr>
              <a:xfrm>
                <a:off x="1377147" y="3302389"/>
                <a:ext cx="28862" cy="28338"/>
              </a:xfrm>
              <a:custGeom>
                <a:avLst/>
                <a:gdLst/>
                <a:ahLst/>
                <a:cxnLst/>
                <a:rect l="l" t="t" r="r" b="b"/>
                <a:pathLst>
                  <a:path w="20148" h="19782" extrusionOk="0">
                    <a:moveTo>
                      <a:pt x="16323" y="1"/>
                    </a:moveTo>
                    <a:cubicBezTo>
                      <a:pt x="16249" y="1"/>
                      <a:pt x="16174" y="3"/>
                      <a:pt x="16099" y="8"/>
                    </a:cubicBezTo>
                    <a:cubicBezTo>
                      <a:pt x="14170" y="127"/>
                      <a:pt x="12718" y="1817"/>
                      <a:pt x="12837" y="3770"/>
                    </a:cubicBezTo>
                    <a:cubicBezTo>
                      <a:pt x="13003" y="6199"/>
                      <a:pt x="12122" y="8581"/>
                      <a:pt x="10384" y="10271"/>
                    </a:cubicBezTo>
                    <a:cubicBezTo>
                      <a:pt x="8792" y="11885"/>
                      <a:pt x="6626" y="12740"/>
                      <a:pt x="4399" y="12740"/>
                    </a:cubicBezTo>
                    <a:cubicBezTo>
                      <a:pt x="4227" y="12740"/>
                      <a:pt x="4055" y="12735"/>
                      <a:pt x="3882" y="12724"/>
                    </a:cubicBezTo>
                    <a:cubicBezTo>
                      <a:pt x="3807" y="12720"/>
                      <a:pt x="3733" y="12718"/>
                      <a:pt x="3659" y="12718"/>
                    </a:cubicBezTo>
                    <a:cubicBezTo>
                      <a:pt x="1804" y="12718"/>
                      <a:pt x="257" y="14132"/>
                      <a:pt x="120" y="15987"/>
                    </a:cubicBezTo>
                    <a:cubicBezTo>
                      <a:pt x="1" y="17940"/>
                      <a:pt x="1453" y="19607"/>
                      <a:pt x="3406" y="19750"/>
                    </a:cubicBezTo>
                    <a:cubicBezTo>
                      <a:pt x="3733" y="19771"/>
                      <a:pt x="4062" y="19782"/>
                      <a:pt x="4390" y="19782"/>
                    </a:cubicBezTo>
                    <a:cubicBezTo>
                      <a:pt x="8412" y="19782"/>
                      <a:pt x="12477" y="18177"/>
                      <a:pt x="15361" y="15249"/>
                    </a:cubicBezTo>
                    <a:cubicBezTo>
                      <a:pt x="18528" y="12105"/>
                      <a:pt x="20148" y="7723"/>
                      <a:pt x="19862" y="3294"/>
                    </a:cubicBezTo>
                    <a:cubicBezTo>
                      <a:pt x="19747" y="1416"/>
                      <a:pt x="18179" y="1"/>
                      <a:pt x="16323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47"/>
              <p:cNvSpPr/>
              <p:nvPr/>
            </p:nvSpPr>
            <p:spPr>
              <a:xfrm>
                <a:off x="1296603" y="3221685"/>
                <a:ext cx="186742" cy="185168"/>
              </a:xfrm>
              <a:custGeom>
                <a:avLst/>
                <a:gdLst/>
                <a:ahLst/>
                <a:cxnLst/>
                <a:rect l="l" t="t" r="r" b="b"/>
                <a:pathLst>
                  <a:path w="130361" h="129262" extrusionOk="0">
                    <a:moveTo>
                      <a:pt x="64752" y="1"/>
                    </a:moveTo>
                    <a:cubicBezTo>
                      <a:pt x="47439" y="1"/>
                      <a:pt x="31198" y="6740"/>
                      <a:pt x="18957" y="18957"/>
                    </a:cubicBezTo>
                    <a:cubicBezTo>
                      <a:pt x="6716" y="31198"/>
                      <a:pt x="1" y="47439"/>
                      <a:pt x="1" y="64752"/>
                    </a:cubicBezTo>
                    <a:cubicBezTo>
                      <a:pt x="1" y="82041"/>
                      <a:pt x="6740" y="98306"/>
                      <a:pt x="18957" y="110523"/>
                    </a:cubicBezTo>
                    <a:cubicBezTo>
                      <a:pt x="31388" y="122955"/>
                      <a:pt x="48118" y="129261"/>
                      <a:pt x="64866" y="129261"/>
                    </a:cubicBezTo>
                    <a:cubicBezTo>
                      <a:pt x="79656" y="129261"/>
                      <a:pt x="94461" y="124343"/>
                      <a:pt x="106332" y="114381"/>
                    </a:cubicBezTo>
                    <a:cubicBezTo>
                      <a:pt x="107809" y="113119"/>
                      <a:pt x="107999" y="110928"/>
                      <a:pt x="106737" y="109428"/>
                    </a:cubicBezTo>
                    <a:cubicBezTo>
                      <a:pt x="106051" y="108609"/>
                      <a:pt x="105065" y="108186"/>
                      <a:pt x="104071" y="108186"/>
                    </a:cubicBezTo>
                    <a:cubicBezTo>
                      <a:pt x="103271" y="108186"/>
                      <a:pt x="102466" y="108460"/>
                      <a:pt x="101808" y="109023"/>
                    </a:cubicBezTo>
                    <a:cubicBezTo>
                      <a:pt x="91202" y="117909"/>
                      <a:pt x="78007" y="122289"/>
                      <a:pt x="64834" y="122289"/>
                    </a:cubicBezTo>
                    <a:cubicBezTo>
                      <a:pt x="49905" y="122289"/>
                      <a:pt x="35004" y="116663"/>
                      <a:pt x="23934" y="105594"/>
                    </a:cubicBezTo>
                    <a:cubicBezTo>
                      <a:pt x="13027" y="94687"/>
                      <a:pt x="7026" y="80207"/>
                      <a:pt x="7026" y="64776"/>
                    </a:cubicBezTo>
                    <a:cubicBezTo>
                      <a:pt x="7026" y="49344"/>
                      <a:pt x="13027" y="34865"/>
                      <a:pt x="23934" y="23958"/>
                    </a:cubicBezTo>
                    <a:cubicBezTo>
                      <a:pt x="34817" y="13075"/>
                      <a:pt x="49320" y="7050"/>
                      <a:pt x="64752" y="7050"/>
                    </a:cubicBezTo>
                    <a:cubicBezTo>
                      <a:pt x="80160" y="7050"/>
                      <a:pt x="94663" y="13075"/>
                      <a:pt x="105546" y="23958"/>
                    </a:cubicBezTo>
                    <a:cubicBezTo>
                      <a:pt x="115429" y="33841"/>
                      <a:pt x="121383" y="46986"/>
                      <a:pt x="122336" y="60942"/>
                    </a:cubicBezTo>
                    <a:cubicBezTo>
                      <a:pt x="123264" y="74754"/>
                      <a:pt x="119216" y="88423"/>
                      <a:pt x="110952" y="99426"/>
                    </a:cubicBezTo>
                    <a:cubicBezTo>
                      <a:pt x="109762" y="100902"/>
                      <a:pt x="110071" y="103117"/>
                      <a:pt x="111619" y="104284"/>
                    </a:cubicBezTo>
                    <a:cubicBezTo>
                      <a:pt x="112252" y="104761"/>
                      <a:pt x="112996" y="104991"/>
                      <a:pt x="113734" y="104991"/>
                    </a:cubicBezTo>
                    <a:cubicBezTo>
                      <a:pt x="114802" y="104991"/>
                      <a:pt x="115859" y="104509"/>
                      <a:pt x="116549" y="103593"/>
                    </a:cubicBezTo>
                    <a:cubicBezTo>
                      <a:pt x="125836" y="91234"/>
                      <a:pt x="130361" y="75897"/>
                      <a:pt x="129337" y="60442"/>
                    </a:cubicBezTo>
                    <a:cubicBezTo>
                      <a:pt x="128289" y="44796"/>
                      <a:pt x="121645" y="30078"/>
                      <a:pt x="110524" y="18957"/>
                    </a:cubicBezTo>
                    <a:cubicBezTo>
                      <a:pt x="98283" y="6740"/>
                      <a:pt x="82042" y="1"/>
                      <a:pt x="64752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47"/>
              <p:cNvSpPr/>
              <p:nvPr/>
            </p:nvSpPr>
            <p:spPr>
              <a:xfrm>
                <a:off x="1168846" y="3186834"/>
                <a:ext cx="360555" cy="343551"/>
              </a:xfrm>
              <a:custGeom>
                <a:avLst/>
                <a:gdLst/>
                <a:ahLst/>
                <a:cxnLst/>
                <a:rect l="l" t="t" r="r" b="b"/>
                <a:pathLst>
                  <a:path w="251696" h="239826" extrusionOk="0">
                    <a:moveTo>
                      <a:pt x="74635" y="129708"/>
                    </a:moveTo>
                    <a:cubicBezTo>
                      <a:pt x="78850" y="137948"/>
                      <a:pt x="84399" y="145521"/>
                      <a:pt x="90948" y="152070"/>
                    </a:cubicBezTo>
                    <a:cubicBezTo>
                      <a:pt x="97402" y="158524"/>
                      <a:pt x="104808" y="163977"/>
                      <a:pt x="112905" y="168168"/>
                    </a:cubicBezTo>
                    <a:cubicBezTo>
                      <a:pt x="112926" y="168190"/>
                      <a:pt x="113173" y="168343"/>
                      <a:pt x="113244" y="168343"/>
                    </a:cubicBezTo>
                    <a:cubicBezTo>
                      <a:pt x="113249" y="168343"/>
                      <a:pt x="113252" y="168342"/>
                      <a:pt x="113255" y="168341"/>
                    </a:cubicBezTo>
                    <a:lnTo>
                      <a:pt x="113255" y="168341"/>
                    </a:lnTo>
                    <a:cubicBezTo>
                      <a:pt x="108247" y="172551"/>
                      <a:pt x="102047" y="174656"/>
                      <a:pt x="95843" y="174656"/>
                    </a:cubicBezTo>
                    <a:cubicBezTo>
                      <a:pt x="94613" y="174656"/>
                      <a:pt x="93383" y="174573"/>
                      <a:pt x="92162" y="174408"/>
                    </a:cubicBezTo>
                    <a:lnTo>
                      <a:pt x="92043" y="174408"/>
                    </a:lnTo>
                    <a:cubicBezTo>
                      <a:pt x="86137" y="173646"/>
                      <a:pt x="80541" y="170836"/>
                      <a:pt x="76350" y="166644"/>
                    </a:cubicBezTo>
                    <a:cubicBezTo>
                      <a:pt x="72134" y="162429"/>
                      <a:pt x="69396" y="156857"/>
                      <a:pt x="68586" y="150951"/>
                    </a:cubicBezTo>
                    <a:cubicBezTo>
                      <a:pt x="68586" y="150927"/>
                      <a:pt x="68586" y="150879"/>
                      <a:pt x="68562" y="150832"/>
                    </a:cubicBezTo>
                    <a:cubicBezTo>
                      <a:pt x="67562" y="143449"/>
                      <a:pt x="69586" y="135757"/>
                      <a:pt x="74635" y="129708"/>
                    </a:cubicBezTo>
                    <a:close/>
                    <a:moveTo>
                      <a:pt x="63204" y="158619"/>
                    </a:moveTo>
                    <a:cubicBezTo>
                      <a:pt x="63942" y="160762"/>
                      <a:pt x="64895" y="162810"/>
                      <a:pt x="66062" y="164739"/>
                    </a:cubicBezTo>
                    <a:cubicBezTo>
                      <a:pt x="66062" y="164739"/>
                      <a:pt x="66062" y="164763"/>
                      <a:pt x="66086" y="164763"/>
                    </a:cubicBezTo>
                    <a:cubicBezTo>
                      <a:pt x="67538" y="167264"/>
                      <a:pt x="69372" y="169573"/>
                      <a:pt x="71396" y="171622"/>
                    </a:cubicBezTo>
                    <a:cubicBezTo>
                      <a:pt x="73206" y="173431"/>
                      <a:pt x="75254" y="175075"/>
                      <a:pt x="77469" y="176432"/>
                    </a:cubicBezTo>
                    <a:cubicBezTo>
                      <a:pt x="79660" y="177837"/>
                      <a:pt x="82017" y="178933"/>
                      <a:pt x="84423" y="179766"/>
                    </a:cubicBezTo>
                    <a:cubicBezTo>
                      <a:pt x="78850" y="184862"/>
                      <a:pt x="74468" y="191054"/>
                      <a:pt x="70158" y="199818"/>
                    </a:cubicBezTo>
                    <a:cubicBezTo>
                      <a:pt x="63609" y="213106"/>
                      <a:pt x="55774" y="230610"/>
                      <a:pt x="39056" y="232634"/>
                    </a:cubicBezTo>
                    <a:cubicBezTo>
                      <a:pt x="38031" y="232759"/>
                      <a:pt x="37007" y="232820"/>
                      <a:pt x="35990" y="232820"/>
                    </a:cubicBezTo>
                    <a:cubicBezTo>
                      <a:pt x="29231" y="232820"/>
                      <a:pt x="22737" y="230109"/>
                      <a:pt x="17790" y="225204"/>
                    </a:cubicBezTo>
                    <a:cubicBezTo>
                      <a:pt x="12146" y="219536"/>
                      <a:pt x="9431" y="211796"/>
                      <a:pt x="10360" y="203938"/>
                    </a:cubicBezTo>
                    <a:cubicBezTo>
                      <a:pt x="12360" y="187196"/>
                      <a:pt x="29864" y="179385"/>
                      <a:pt x="43200" y="172836"/>
                    </a:cubicBezTo>
                    <a:cubicBezTo>
                      <a:pt x="51916" y="168549"/>
                      <a:pt x="58132" y="164168"/>
                      <a:pt x="63204" y="158619"/>
                    </a:cubicBezTo>
                    <a:close/>
                    <a:moveTo>
                      <a:pt x="153929" y="0"/>
                    </a:moveTo>
                    <a:cubicBezTo>
                      <a:pt x="132745" y="0"/>
                      <a:pt x="112385" y="7458"/>
                      <a:pt x="96235" y="21210"/>
                    </a:cubicBezTo>
                    <a:cubicBezTo>
                      <a:pt x="94758" y="22448"/>
                      <a:pt x="94568" y="24687"/>
                      <a:pt x="95854" y="26140"/>
                    </a:cubicBezTo>
                    <a:cubicBezTo>
                      <a:pt x="96566" y="26945"/>
                      <a:pt x="97557" y="27369"/>
                      <a:pt x="98545" y="27369"/>
                    </a:cubicBezTo>
                    <a:cubicBezTo>
                      <a:pt x="99341" y="27369"/>
                      <a:pt x="100135" y="27094"/>
                      <a:pt x="100783" y="26521"/>
                    </a:cubicBezTo>
                    <a:cubicBezTo>
                      <a:pt x="115649" y="13869"/>
                      <a:pt x="134352" y="7004"/>
                      <a:pt x="153862" y="7004"/>
                    </a:cubicBezTo>
                    <a:cubicBezTo>
                      <a:pt x="154917" y="7004"/>
                      <a:pt x="155974" y="7024"/>
                      <a:pt x="157033" y="7064"/>
                    </a:cubicBezTo>
                    <a:cubicBezTo>
                      <a:pt x="177752" y="7826"/>
                      <a:pt x="197232" y="16352"/>
                      <a:pt x="211925" y="31022"/>
                    </a:cubicBezTo>
                    <a:cubicBezTo>
                      <a:pt x="243908" y="63028"/>
                      <a:pt x="243908" y="115062"/>
                      <a:pt x="211925" y="147069"/>
                    </a:cubicBezTo>
                    <a:cubicBezTo>
                      <a:pt x="195923" y="163058"/>
                      <a:pt x="174913" y="171052"/>
                      <a:pt x="153905" y="171052"/>
                    </a:cubicBezTo>
                    <a:cubicBezTo>
                      <a:pt x="136832" y="171052"/>
                      <a:pt x="119761" y="165773"/>
                      <a:pt x="105379" y="155213"/>
                    </a:cubicBezTo>
                    <a:cubicBezTo>
                      <a:pt x="101950" y="152689"/>
                      <a:pt x="98711" y="149879"/>
                      <a:pt x="95711" y="146878"/>
                    </a:cubicBezTo>
                    <a:cubicBezTo>
                      <a:pt x="88828" y="139996"/>
                      <a:pt x="83137" y="131732"/>
                      <a:pt x="79112" y="122826"/>
                    </a:cubicBezTo>
                    <a:cubicBezTo>
                      <a:pt x="74802" y="113300"/>
                      <a:pt x="72325" y="102941"/>
                      <a:pt x="71920" y="92248"/>
                    </a:cubicBezTo>
                    <a:cubicBezTo>
                      <a:pt x="71110" y="71696"/>
                      <a:pt x="77993" y="51716"/>
                      <a:pt x="91257" y="36094"/>
                    </a:cubicBezTo>
                    <a:cubicBezTo>
                      <a:pt x="92520" y="34594"/>
                      <a:pt x="92329" y="32403"/>
                      <a:pt x="90853" y="31141"/>
                    </a:cubicBezTo>
                    <a:cubicBezTo>
                      <a:pt x="90184" y="30589"/>
                      <a:pt x="89378" y="30316"/>
                      <a:pt x="88578" y="30316"/>
                    </a:cubicBezTo>
                    <a:cubicBezTo>
                      <a:pt x="87584" y="30316"/>
                      <a:pt x="86599" y="30738"/>
                      <a:pt x="85899" y="31569"/>
                    </a:cubicBezTo>
                    <a:cubicBezTo>
                      <a:pt x="71491" y="48549"/>
                      <a:pt x="64061" y="70244"/>
                      <a:pt x="64919" y="92558"/>
                    </a:cubicBezTo>
                    <a:cubicBezTo>
                      <a:pt x="65347" y="103060"/>
                      <a:pt x="67562" y="113276"/>
                      <a:pt x="71468" y="122802"/>
                    </a:cubicBezTo>
                    <a:lnTo>
                      <a:pt x="71372" y="122897"/>
                    </a:lnTo>
                    <a:cubicBezTo>
                      <a:pt x="64061" y="130208"/>
                      <a:pt x="60727" y="140068"/>
                      <a:pt x="61418" y="149689"/>
                    </a:cubicBezTo>
                    <a:cubicBezTo>
                      <a:pt x="56322" y="156666"/>
                      <a:pt x="50058" y="161620"/>
                      <a:pt x="40104" y="166525"/>
                    </a:cubicBezTo>
                    <a:lnTo>
                      <a:pt x="38842" y="167121"/>
                    </a:lnTo>
                    <a:cubicBezTo>
                      <a:pt x="27601" y="172669"/>
                      <a:pt x="14813" y="178933"/>
                      <a:pt x="7740" y="190530"/>
                    </a:cubicBezTo>
                    <a:cubicBezTo>
                      <a:pt x="0" y="203152"/>
                      <a:pt x="2477" y="219822"/>
                      <a:pt x="12836" y="230133"/>
                    </a:cubicBezTo>
                    <a:cubicBezTo>
                      <a:pt x="19076" y="236397"/>
                      <a:pt x="27363" y="239826"/>
                      <a:pt x="35984" y="239826"/>
                    </a:cubicBezTo>
                    <a:cubicBezTo>
                      <a:pt x="56822" y="239826"/>
                      <a:pt x="67776" y="220560"/>
                      <a:pt x="75873" y="204128"/>
                    </a:cubicBezTo>
                    <a:cubicBezTo>
                      <a:pt x="80112" y="195484"/>
                      <a:pt x="85375" y="187363"/>
                      <a:pt x="93353" y="181600"/>
                    </a:cubicBezTo>
                    <a:cubicBezTo>
                      <a:pt x="94163" y="181647"/>
                      <a:pt x="94949" y="181671"/>
                      <a:pt x="95782" y="181671"/>
                    </a:cubicBezTo>
                    <a:cubicBezTo>
                      <a:pt x="104594" y="181671"/>
                      <a:pt x="113453" y="178313"/>
                      <a:pt x="120168" y="171598"/>
                    </a:cubicBezTo>
                    <a:lnTo>
                      <a:pt x="120264" y="171502"/>
                    </a:lnTo>
                    <a:cubicBezTo>
                      <a:pt x="131028" y="175884"/>
                      <a:pt x="142506" y="178075"/>
                      <a:pt x="153961" y="178075"/>
                    </a:cubicBezTo>
                    <a:cubicBezTo>
                      <a:pt x="176751" y="178075"/>
                      <a:pt x="199590" y="169383"/>
                      <a:pt x="216950" y="152022"/>
                    </a:cubicBezTo>
                    <a:cubicBezTo>
                      <a:pt x="251696" y="117301"/>
                      <a:pt x="251696" y="60790"/>
                      <a:pt x="216950" y="26092"/>
                    </a:cubicBezTo>
                    <a:cubicBezTo>
                      <a:pt x="200971" y="10160"/>
                      <a:pt x="179800" y="896"/>
                      <a:pt x="157295" y="63"/>
                    </a:cubicBezTo>
                    <a:cubicBezTo>
                      <a:pt x="156171" y="21"/>
                      <a:pt x="155049" y="0"/>
                      <a:pt x="153929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7" name="Google Shape;2247;p47"/>
          <p:cNvGrpSpPr/>
          <p:nvPr/>
        </p:nvGrpSpPr>
        <p:grpSpPr>
          <a:xfrm>
            <a:off x="7021075" y="1487451"/>
            <a:ext cx="770100" cy="850200"/>
            <a:chOff x="7001400" y="1486493"/>
            <a:chExt cx="770100" cy="850200"/>
          </a:xfrm>
        </p:grpSpPr>
        <p:sp>
          <p:nvSpPr>
            <p:cNvPr id="2248" name="Google Shape;2248;p47"/>
            <p:cNvSpPr/>
            <p:nvPr/>
          </p:nvSpPr>
          <p:spPr>
            <a:xfrm>
              <a:off x="7001400" y="1486493"/>
              <a:ext cx="770100" cy="850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9" name="Google Shape;2249;p47"/>
            <p:cNvGrpSpPr/>
            <p:nvPr/>
          </p:nvGrpSpPr>
          <p:grpSpPr>
            <a:xfrm>
              <a:off x="7093843" y="1519327"/>
              <a:ext cx="585215" cy="704416"/>
              <a:chOff x="4035363" y="3140869"/>
              <a:chExt cx="357383" cy="435605"/>
            </a:xfrm>
          </p:grpSpPr>
          <p:sp>
            <p:nvSpPr>
              <p:cNvPr id="2250" name="Google Shape;2250;p47"/>
              <p:cNvSpPr/>
              <p:nvPr/>
            </p:nvSpPr>
            <p:spPr>
              <a:xfrm>
                <a:off x="4035363" y="3140869"/>
                <a:ext cx="357383" cy="435605"/>
              </a:xfrm>
              <a:custGeom>
                <a:avLst/>
                <a:gdLst/>
                <a:ahLst/>
                <a:cxnLst/>
                <a:rect l="l" t="t" r="r" b="b"/>
                <a:pathLst>
                  <a:path w="249482" h="304087" extrusionOk="0">
                    <a:moveTo>
                      <a:pt x="36366" y="1"/>
                    </a:moveTo>
                    <a:cubicBezTo>
                      <a:pt x="16528" y="1"/>
                      <a:pt x="430" y="16147"/>
                      <a:pt x="430" y="35936"/>
                    </a:cubicBezTo>
                    <a:lnTo>
                      <a:pt x="430" y="180442"/>
                    </a:lnTo>
                    <a:lnTo>
                      <a:pt x="572" y="189134"/>
                    </a:lnTo>
                    <a:cubicBezTo>
                      <a:pt x="430" y="190634"/>
                      <a:pt x="382" y="192182"/>
                      <a:pt x="430" y="193778"/>
                    </a:cubicBezTo>
                    <a:lnTo>
                      <a:pt x="430" y="227666"/>
                    </a:lnTo>
                    <a:lnTo>
                      <a:pt x="382" y="227666"/>
                    </a:lnTo>
                    <a:cubicBezTo>
                      <a:pt x="1" y="255767"/>
                      <a:pt x="27388" y="270151"/>
                      <a:pt x="35866" y="273889"/>
                    </a:cubicBezTo>
                    <a:lnTo>
                      <a:pt x="42105" y="276700"/>
                    </a:lnTo>
                    <a:lnTo>
                      <a:pt x="103380" y="276700"/>
                    </a:lnTo>
                    <a:cubicBezTo>
                      <a:pt x="103999" y="278748"/>
                      <a:pt x="104785" y="280724"/>
                      <a:pt x="105785" y="282629"/>
                    </a:cubicBezTo>
                    <a:cubicBezTo>
                      <a:pt x="112691" y="296227"/>
                      <a:pt x="126265" y="304086"/>
                      <a:pt x="140483" y="304086"/>
                    </a:cubicBezTo>
                    <a:cubicBezTo>
                      <a:pt x="146079" y="304086"/>
                      <a:pt x="151794" y="302872"/>
                      <a:pt x="157224" y="300300"/>
                    </a:cubicBezTo>
                    <a:lnTo>
                      <a:pt x="161439" y="298299"/>
                    </a:lnTo>
                    <a:lnTo>
                      <a:pt x="165488" y="300204"/>
                    </a:lnTo>
                    <a:cubicBezTo>
                      <a:pt x="170842" y="302752"/>
                      <a:pt x="176622" y="304028"/>
                      <a:pt x="182388" y="304028"/>
                    </a:cubicBezTo>
                    <a:cubicBezTo>
                      <a:pt x="187778" y="304028"/>
                      <a:pt x="193156" y="302913"/>
                      <a:pt x="198161" y="300681"/>
                    </a:cubicBezTo>
                    <a:cubicBezTo>
                      <a:pt x="209306" y="295727"/>
                      <a:pt x="217356" y="285892"/>
                      <a:pt x="220213" y="274366"/>
                    </a:cubicBezTo>
                    <a:cubicBezTo>
                      <a:pt x="237217" y="268531"/>
                      <a:pt x="249481" y="252385"/>
                      <a:pt x="249481" y="233405"/>
                    </a:cubicBezTo>
                    <a:lnTo>
                      <a:pt x="249481" y="101831"/>
                    </a:lnTo>
                    <a:cubicBezTo>
                      <a:pt x="249481" y="99545"/>
                      <a:pt x="249243" y="97282"/>
                      <a:pt x="248815" y="95115"/>
                    </a:cubicBezTo>
                    <a:cubicBezTo>
                      <a:pt x="249267" y="92877"/>
                      <a:pt x="249481" y="90590"/>
                      <a:pt x="249481" y="88209"/>
                    </a:cubicBezTo>
                    <a:lnTo>
                      <a:pt x="249481" y="35936"/>
                    </a:lnTo>
                    <a:cubicBezTo>
                      <a:pt x="249481" y="16123"/>
                      <a:pt x="233335" y="1"/>
                      <a:pt x="2135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dist="28575" dir="138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47"/>
              <p:cNvSpPr/>
              <p:nvPr/>
            </p:nvSpPr>
            <p:spPr>
              <a:xfrm>
                <a:off x="4086808" y="3191733"/>
                <a:ext cx="254971" cy="294542"/>
              </a:xfrm>
              <a:custGeom>
                <a:avLst/>
                <a:gdLst/>
                <a:ahLst/>
                <a:cxnLst/>
                <a:rect l="l" t="t" r="r" b="b"/>
                <a:pathLst>
                  <a:path w="177990" h="205614" extrusionOk="0">
                    <a:moveTo>
                      <a:pt x="13027" y="1"/>
                    </a:moveTo>
                    <a:cubicBezTo>
                      <a:pt x="5835" y="1"/>
                      <a:pt x="0" y="5835"/>
                      <a:pt x="0" y="13051"/>
                    </a:cubicBezTo>
                    <a:lnTo>
                      <a:pt x="0" y="192587"/>
                    </a:lnTo>
                    <a:cubicBezTo>
                      <a:pt x="0" y="199779"/>
                      <a:pt x="5835" y="205614"/>
                      <a:pt x="13027" y="205614"/>
                    </a:cubicBezTo>
                    <a:lnTo>
                      <a:pt x="164939" y="205614"/>
                    </a:lnTo>
                    <a:cubicBezTo>
                      <a:pt x="172155" y="205614"/>
                      <a:pt x="177990" y="199779"/>
                      <a:pt x="177990" y="192587"/>
                    </a:cubicBezTo>
                    <a:lnTo>
                      <a:pt x="177990" y="13051"/>
                    </a:lnTo>
                    <a:cubicBezTo>
                      <a:pt x="177990" y="5883"/>
                      <a:pt x="172155" y="1"/>
                      <a:pt x="16493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47"/>
              <p:cNvSpPr/>
              <p:nvPr/>
            </p:nvSpPr>
            <p:spPr>
              <a:xfrm>
                <a:off x="4086808" y="3191733"/>
                <a:ext cx="38789" cy="294542"/>
              </a:xfrm>
              <a:custGeom>
                <a:avLst/>
                <a:gdLst/>
                <a:ahLst/>
                <a:cxnLst/>
                <a:rect l="l" t="t" r="r" b="b"/>
                <a:pathLst>
                  <a:path w="27078" h="205614" extrusionOk="0">
                    <a:moveTo>
                      <a:pt x="13027" y="1"/>
                    </a:moveTo>
                    <a:cubicBezTo>
                      <a:pt x="5835" y="1"/>
                      <a:pt x="0" y="5835"/>
                      <a:pt x="0" y="13051"/>
                    </a:cubicBezTo>
                    <a:lnTo>
                      <a:pt x="0" y="192587"/>
                    </a:lnTo>
                    <a:cubicBezTo>
                      <a:pt x="0" y="199779"/>
                      <a:pt x="5835" y="205614"/>
                      <a:pt x="13027" y="205614"/>
                    </a:cubicBezTo>
                    <a:lnTo>
                      <a:pt x="26990" y="205614"/>
                    </a:lnTo>
                    <a:cubicBezTo>
                      <a:pt x="19838" y="205590"/>
                      <a:pt x="14051" y="199774"/>
                      <a:pt x="14051" y="192587"/>
                    </a:cubicBezTo>
                    <a:lnTo>
                      <a:pt x="14051" y="13075"/>
                    </a:lnTo>
                    <a:cubicBezTo>
                      <a:pt x="14051" y="5883"/>
                      <a:pt x="19885" y="1"/>
                      <a:pt x="27077" y="1"/>
                    </a:cubicBezTo>
                    <a:close/>
                    <a:moveTo>
                      <a:pt x="26990" y="205614"/>
                    </a:moveTo>
                    <a:cubicBezTo>
                      <a:pt x="27004" y="205614"/>
                      <a:pt x="27019" y="205614"/>
                      <a:pt x="27033" y="205614"/>
                    </a:cubicBezTo>
                    <a:cubicBezTo>
                      <a:pt x="27048" y="205614"/>
                      <a:pt x="27063" y="205614"/>
                      <a:pt x="27077" y="205614"/>
                    </a:cubicBezTo>
                    <a:close/>
                  </a:path>
                </a:pathLst>
              </a:custGeom>
              <a:solidFill>
                <a:srgbClr val="BF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47"/>
              <p:cNvSpPr/>
              <p:nvPr/>
            </p:nvSpPr>
            <p:spPr>
              <a:xfrm>
                <a:off x="4194267" y="3231442"/>
                <a:ext cx="40086" cy="35855"/>
              </a:xfrm>
              <a:custGeom>
                <a:avLst/>
                <a:gdLst/>
                <a:ahLst/>
                <a:cxnLst/>
                <a:rect l="l" t="t" r="r" b="b"/>
                <a:pathLst>
                  <a:path w="27983" h="25030" extrusionOk="0">
                    <a:moveTo>
                      <a:pt x="13715" y="0"/>
                    </a:moveTo>
                    <a:cubicBezTo>
                      <a:pt x="6144" y="0"/>
                      <a:pt x="72" y="903"/>
                      <a:pt x="25" y="9383"/>
                    </a:cubicBezTo>
                    <a:cubicBezTo>
                      <a:pt x="1" y="18004"/>
                      <a:pt x="6216" y="25006"/>
                      <a:pt x="13932" y="25030"/>
                    </a:cubicBezTo>
                    <a:cubicBezTo>
                      <a:pt x="13958" y="25030"/>
                      <a:pt x="13985" y="25030"/>
                      <a:pt x="14011" y="25030"/>
                    </a:cubicBezTo>
                    <a:cubicBezTo>
                      <a:pt x="21691" y="25030"/>
                      <a:pt x="27912" y="18070"/>
                      <a:pt x="27959" y="9479"/>
                    </a:cubicBezTo>
                    <a:cubicBezTo>
                      <a:pt x="27983" y="834"/>
                      <a:pt x="21720" y="48"/>
                      <a:pt x="14028" y="1"/>
                    </a:cubicBezTo>
                    <a:cubicBezTo>
                      <a:pt x="13923" y="0"/>
                      <a:pt x="13819" y="0"/>
                      <a:pt x="13715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47"/>
              <p:cNvSpPr/>
              <p:nvPr/>
            </p:nvSpPr>
            <p:spPr>
              <a:xfrm>
                <a:off x="4122287" y="3240142"/>
                <a:ext cx="49638" cy="39505"/>
              </a:xfrm>
              <a:custGeom>
                <a:avLst/>
                <a:gdLst/>
                <a:ahLst/>
                <a:cxnLst/>
                <a:rect l="l" t="t" r="r" b="b"/>
                <a:pathLst>
                  <a:path w="34651" h="27578" extrusionOk="0">
                    <a:moveTo>
                      <a:pt x="17305" y="0"/>
                    </a:moveTo>
                    <a:cubicBezTo>
                      <a:pt x="7757" y="0"/>
                      <a:pt x="24" y="6112"/>
                      <a:pt x="0" y="13717"/>
                    </a:cubicBezTo>
                    <a:cubicBezTo>
                      <a:pt x="0" y="21338"/>
                      <a:pt x="7716" y="27530"/>
                      <a:pt x="17266" y="27577"/>
                    </a:cubicBezTo>
                    <a:cubicBezTo>
                      <a:pt x="17284" y="27577"/>
                      <a:pt x="17303" y="27577"/>
                      <a:pt x="17321" y="27577"/>
                    </a:cubicBezTo>
                    <a:cubicBezTo>
                      <a:pt x="26845" y="27577"/>
                      <a:pt x="34579" y="21442"/>
                      <a:pt x="34627" y="13836"/>
                    </a:cubicBezTo>
                    <a:cubicBezTo>
                      <a:pt x="34650" y="6263"/>
                      <a:pt x="26911" y="72"/>
                      <a:pt x="17361" y="0"/>
                    </a:cubicBezTo>
                    <a:cubicBezTo>
                      <a:pt x="17342" y="0"/>
                      <a:pt x="17324" y="0"/>
                      <a:pt x="17305" y="0"/>
                    </a:cubicBezTo>
                    <a:close/>
                  </a:path>
                </a:pathLst>
              </a:custGeom>
              <a:solidFill>
                <a:srgbClr val="FFA0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47"/>
              <p:cNvSpPr/>
              <p:nvPr/>
            </p:nvSpPr>
            <p:spPr>
              <a:xfrm>
                <a:off x="4256594" y="3240584"/>
                <a:ext cx="49706" cy="39473"/>
              </a:xfrm>
              <a:custGeom>
                <a:avLst/>
                <a:gdLst/>
                <a:ahLst/>
                <a:cxnLst/>
                <a:rect l="l" t="t" r="r" b="b"/>
                <a:pathLst>
                  <a:path w="34699" h="27555" extrusionOk="0">
                    <a:moveTo>
                      <a:pt x="17354" y="1"/>
                    </a:moveTo>
                    <a:cubicBezTo>
                      <a:pt x="7782" y="1"/>
                      <a:pt x="72" y="6136"/>
                      <a:pt x="49" y="13718"/>
                    </a:cubicBezTo>
                    <a:cubicBezTo>
                      <a:pt x="1" y="21339"/>
                      <a:pt x="7741" y="27530"/>
                      <a:pt x="17314" y="27554"/>
                    </a:cubicBezTo>
                    <a:cubicBezTo>
                      <a:pt x="17333" y="27554"/>
                      <a:pt x="17351" y="27554"/>
                      <a:pt x="17370" y="27554"/>
                    </a:cubicBezTo>
                    <a:cubicBezTo>
                      <a:pt x="26894" y="27554"/>
                      <a:pt x="34627" y="21443"/>
                      <a:pt x="34651" y="13837"/>
                    </a:cubicBezTo>
                    <a:cubicBezTo>
                      <a:pt x="34699" y="6216"/>
                      <a:pt x="26959" y="25"/>
                      <a:pt x="17409" y="1"/>
                    </a:cubicBezTo>
                    <a:cubicBezTo>
                      <a:pt x="17391" y="1"/>
                      <a:pt x="17372" y="1"/>
                      <a:pt x="17354" y="1"/>
                    </a:cubicBezTo>
                    <a:close/>
                  </a:path>
                </a:pathLst>
              </a:custGeom>
              <a:solidFill>
                <a:srgbClr val="FFA0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47"/>
              <p:cNvSpPr/>
              <p:nvPr/>
            </p:nvSpPr>
            <p:spPr>
              <a:xfrm>
                <a:off x="4231759" y="3435308"/>
                <a:ext cx="69118" cy="89836"/>
              </a:xfrm>
              <a:custGeom>
                <a:avLst/>
                <a:gdLst/>
                <a:ahLst/>
                <a:cxnLst/>
                <a:rect l="l" t="t" r="r" b="b"/>
                <a:pathLst>
                  <a:path w="48250" h="62713" extrusionOk="0">
                    <a:moveTo>
                      <a:pt x="1" y="0"/>
                    </a:moveTo>
                    <a:lnTo>
                      <a:pt x="1" y="59465"/>
                    </a:lnTo>
                    <a:cubicBezTo>
                      <a:pt x="1" y="61339"/>
                      <a:pt x="1521" y="62712"/>
                      <a:pt x="3236" y="62712"/>
                    </a:cubicBezTo>
                    <a:cubicBezTo>
                      <a:pt x="3700" y="62712"/>
                      <a:pt x="4178" y="62612"/>
                      <a:pt x="4645" y="62394"/>
                    </a:cubicBezTo>
                    <a:lnTo>
                      <a:pt x="22744" y="53868"/>
                    </a:lnTo>
                    <a:cubicBezTo>
                      <a:pt x="23172" y="53654"/>
                      <a:pt x="23649" y="53547"/>
                      <a:pt x="24125" y="53547"/>
                    </a:cubicBezTo>
                    <a:cubicBezTo>
                      <a:pt x="24601" y="53547"/>
                      <a:pt x="25078" y="53654"/>
                      <a:pt x="25506" y="53868"/>
                    </a:cubicBezTo>
                    <a:lnTo>
                      <a:pt x="43605" y="62394"/>
                    </a:lnTo>
                    <a:cubicBezTo>
                      <a:pt x="44061" y="62612"/>
                      <a:pt x="44534" y="62712"/>
                      <a:pt x="44995" y="62712"/>
                    </a:cubicBezTo>
                    <a:cubicBezTo>
                      <a:pt x="46700" y="62712"/>
                      <a:pt x="48249" y="61339"/>
                      <a:pt x="48249" y="59465"/>
                    </a:cubicBezTo>
                    <a:lnTo>
                      <a:pt x="48249" y="0"/>
                    </a:lnTo>
                    <a:close/>
                  </a:path>
                </a:pathLst>
              </a:custGeom>
              <a:solidFill>
                <a:srgbClr val="F94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47"/>
              <p:cNvSpPr/>
              <p:nvPr/>
            </p:nvSpPr>
            <p:spPr>
              <a:xfrm>
                <a:off x="4231726" y="3435376"/>
                <a:ext cx="69117" cy="62839"/>
              </a:xfrm>
              <a:custGeom>
                <a:avLst/>
                <a:gdLst/>
                <a:ahLst/>
                <a:cxnLst/>
                <a:rect l="l" t="t" r="r" b="b"/>
                <a:pathLst>
                  <a:path w="48249" h="43867" extrusionOk="0">
                    <a:moveTo>
                      <a:pt x="0" y="1"/>
                    </a:moveTo>
                    <a:lnTo>
                      <a:pt x="0" y="36627"/>
                    </a:lnTo>
                    <a:lnTo>
                      <a:pt x="24" y="36627"/>
                    </a:lnTo>
                    <a:cubicBezTo>
                      <a:pt x="3048" y="38366"/>
                      <a:pt x="6525" y="39342"/>
                      <a:pt x="10217" y="39342"/>
                    </a:cubicBezTo>
                    <a:cubicBezTo>
                      <a:pt x="10526" y="39342"/>
                      <a:pt x="10812" y="39342"/>
                      <a:pt x="11121" y="39318"/>
                    </a:cubicBezTo>
                    <a:cubicBezTo>
                      <a:pt x="14789" y="42224"/>
                      <a:pt x="19337" y="43867"/>
                      <a:pt x="24124" y="43867"/>
                    </a:cubicBezTo>
                    <a:cubicBezTo>
                      <a:pt x="28887" y="43867"/>
                      <a:pt x="33483" y="42271"/>
                      <a:pt x="37151" y="39318"/>
                    </a:cubicBezTo>
                    <a:cubicBezTo>
                      <a:pt x="37436" y="39318"/>
                      <a:pt x="37746" y="39342"/>
                      <a:pt x="38032" y="39342"/>
                    </a:cubicBezTo>
                    <a:cubicBezTo>
                      <a:pt x="41723" y="39342"/>
                      <a:pt x="45200" y="38366"/>
                      <a:pt x="48248" y="36627"/>
                    </a:cubicBezTo>
                    <a:lnTo>
                      <a:pt x="48248" y="1"/>
                    </a:lnTo>
                    <a:close/>
                  </a:path>
                </a:pathLst>
              </a:custGeom>
              <a:solidFill>
                <a:srgbClr val="E325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47"/>
              <p:cNvSpPr/>
              <p:nvPr/>
            </p:nvSpPr>
            <p:spPr>
              <a:xfrm>
                <a:off x="4220365" y="3388453"/>
                <a:ext cx="90712" cy="91346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63767" extrusionOk="0">
                    <a:moveTo>
                      <a:pt x="32079" y="0"/>
                    </a:moveTo>
                    <a:cubicBezTo>
                      <a:pt x="30918" y="0"/>
                      <a:pt x="29757" y="488"/>
                      <a:pt x="28935" y="1465"/>
                    </a:cubicBezTo>
                    <a:lnTo>
                      <a:pt x="25768" y="5251"/>
                    </a:lnTo>
                    <a:cubicBezTo>
                      <a:pt x="24988" y="6199"/>
                      <a:pt x="23845" y="6741"/>
                      <a:pt x="22634" y="6741"/>
                    </a:cubicBezTo>
                    <a:cubicBezTo>
                      <a:pt x="22293" y="6741"/>
                      <a:pt x="21946" y="6698"/>
                      <a:pt x="21601" y="6609"/>
                    </a:cubicBezTo>
                    <a:lnTo>
                      <a:pt x="16838" y="5418"/>
                    </a:lnTo>
                    <a:cubicBezTo>
                      <a:pt x="16503" y="5334"/>
                      <a:pt x="16170" y="5293"/>
                      <a:pt x="15843" y="5293"/>
                    </a:cubicBezTo>
                    <a:cubicBezTo>
                      <a:pt x="13770" y="5293"/>
                      <a:pt x="11950" y="6905"/>
                      <a:pt x="11765" y="9085"/>
                    </a:cubicBezTo>
                    <a:lnTo>
                      <a:pt x="11194" y="15968"/>
                    </a:lnTo>
                    <a:cubicBezTo>
                      <a:pt x="11098" y="17230"/>
                      <a:pt x="10003" y="18254"/>
                      <a:pt x="8717" y="18254"/>
                    </a:cubicBezTo>
                    <a:lnTo>
                      <a:pt x="3954" y="18254"/>
                    </a:lnTo>
                    <a:cubicBezTo>
                      <a:pt x="1239" y="18254"/>
                      <a:pt x="1" y="20254"/>
                      <a:pt x="1215" y="22683"/>
                    </a:cubicBezTo>
                    <a:lnTo>
                      <a:pt x="4692" y="29685"/>
                    </a:lnTo>
                    <a:cubicBezTo>
                      <a:pt x="5383" y="31042"/>
                      <a:pt x="5383" y="32662"/>
                      <a:pt x="4692" y="34019"/>
                    </a:cubicBezTo>
                    <a:lnTo>
                      <a:pt x="2430" y="38591"/>
                    </a:lnTo>
                    <a:cubicBezTo>
                      <a:pt x="882" y="41640"/>
                      <a:pt x="2430" y="44474"/>
                      <a:pt x="5835" y="45045"/>
                    </a:cubicBezTo>
                    <a:cubicBezTo>
                      <a:pt x="9027" y="45569"/>
                      <a:pt x="11289" y="48236"/>
                      <a:pt x="11479" y="51284"/>
                    </a:cubicBezTo>
                    <a:lnTo>
                      <a:pt x="11765" y="54571"/>
                    </a:lnTo>
                    <a:cubicBezTo>
                      <a:pt x="11950" y="56751"/>
                      <a:pt x="13788" y="58363"/>
                      <a:pt x="15881" y="58363"/>
                    </a:cubicBezTo>
                    <a:cubicBezTo>
                      <a:pt x="16211" y="58363"/>
                      <a:pt x="16548" y="58323"/>
                      <a:pt x="16885" y="58238"/>
                    </a:cubicBezTo>
                    <a:lnTo>
                      <a:pt x="21648" y="57048"/>
                    </a:lnTo>
                    <a:cubicBezTo>
                      <a:pt x="21984" y="56958"/>
                      <a:pt x="22325" y="56915"/>
                      <a:pt x="22662" y="56915"/>
                    </a:cubicBezTo>
                    <a:cubicBezTo>
                      <a:pt x="23857" y="56915"/>
                      <a:pt x="25017" y="57453"/>
                      <a:pt x="25816" y="58381"/>
                    </a:cubicBezTo>
                    <a:lnTo>
                      <a:pt x="29126" y="62334"/>
                    </a:lnTo>
                    <a:cubicBezTo>
                      <a:pt x="29916" y="63290"/>
                      <a:pt x="31046" y="63766"/>
                      <a:pt x="32176" y="63766"/>
                    </a:cubicBezTo>
                    <a:cubicBezTo>
                      <a:pt x="33326" y="63766"/>
                      <a:pt x="34477" y="63272"/>
                      <a:pt x="35270" y="62287"/>
                    </a:cubicBezTo>
                    <a:lnTo>
                      <a:pt x="38366" y="58429"/>
                    </a:lnTo>
                    <a:cubicBezTo>
                      <a:pt x="39166" y="57462"/>
                      <a:pt x="40343" y="56916"/>
                      <a:pt x="41558" y="56916"/>
                    </a:cubicBezTo>
                    <a:cubicBezTo>
                      <a:pt x="41898" y="56916"/>
                      <a:pt x="42242" y="56959"/>
                      <a:pt x="42581" y="57048"/>
                    </a:cubicBezTo>
                    <a:lnTo>
                      <a:pt x="47368" y="58238"/>
                    </a:lnTo>
                    <a:cubicBezTo>
                      <a:pt x="47706" y="58323"/>
                      <a:pt x="48042" y="58363"/>
                      <a:pt x="48371" y="58363"/>
                    </a:cubicBezTo>
                    <a:cubicBezTo>
                      <a:pt x="50460" y="58363"/>
                      <a:pt x="52279" y="56751"/>
                      <a:pt x="52464" y="54571"/>
                    </a:cubicBezTo>
                    <a:lnTo>
                      <a:pt x="53012" y="47688"/>
                    </a:lnTo>
                    <a:cubicBezTo>
                      <a:pt x="53107" y="46402"/>
                      <a:pt x="54203" y="45402"/>
                      <a:pt x="55489" y="45402"/>
                    </a:cubicBezTo>
                    <a:lnTo>
                      <a:pt x="57013" y="45402"/>
                    </a:lnTo>
                    <a:cubicBezTo>
                      <a:pt x="60942" y="43783"/>
                      <a:pt x="62490" y="39020"/>
                      <a:pt x="60228" y="35424"/>
                    </a:cubicBezTo>
                    <a:lnTo>
                      <a:pt x="59513" y="33971"/>
                    </a:lnTo>
                    <a:cubicBezTo>
                      <a:pt x="58823" y="32590"/>
                      <a:pt x="58823" y="30995"/>
                      <a:pt x="59513" y="29613"/>
                    </a:cubicBezTo>
                    <a:lnTo>
                      <a:pt x="61776" y="25065"/>
                    </a:lnTo>
                    <a:cubicBezTo>
                      <a:pt x="63324" y="21993"/>
                      <a:pt x="61776" y="19183"/>
                      <a:pt x="58370" y="18611"/>
                    </a:cubicBezTo>
                    <a:cubicBezTo>
                      <a:pt x="55203" y="18063"/>
                      <a:pt x="52940" y="15420"/>
                      <a:pt x="52726" y="12348"/>
                    </a:cubicBezTo>
                    <a:lnTo>
                      <a:pt x="52464" y="9133"/>
                    </a:lnTo>
                    <a:cubicBezTo>
                      <a:pt x="52278" y="6942"/>
                      <a:pt x="50442" y="5326"/>
                      <a:pt x="48326" y="5326"/>
                    </a:cubicBezTo>
                    <a:cubicBezTo>
                      <a:pt x="48003" y="5326"/>
                      <a:pt x="47675" y="5363"/>
                      <a:pt x="47344" y="5442"/>
                    </a:cubicBezTo>
                    <a:lnTo>
                      <a:pt x="42581" y="6609"/>
                    </a:lnTo>
                    <a:cubicBezTo>
                      <a:pt x="42247" y="6691"/>
                      <a:pt x="41909" y="6731"/>
                      <a:pt x="41575" y="6731"/>
                    </a:cubicBezTo>
                    <a:cubicBezTo>
                      <a:pt x="40362" y="6731"/>
                      <a:pt x="39198" y="6203"/>
                      <a:pt x="38414" y="5251"/>
                    </a:cubicBezTo>
                    <a:lnTo>
                      <a:pt x="35223" y="1465"/>
                    </a:lnTo>
                    <a:cubicBezTo>
                      <a:pt x="34401" y="488"/>
                      <a:pt x="33240" y="0"/>
                      <a:pt x="32079" y="0"/>
                    </a:cubicBezTo>
                    <a:close/>
                  </a:path>
                </a:pathLst>
              </a:custGeom>
              <a:solidFill>
                <a:srgbClr val="FAB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47"/>
              <p:cNvSpPr/>
              <p:nvPr/>
            </p:nvSpPr>
            <p:spPr>
              <a:xfrm>
                <a:off x="4189286" y="3226324"/>
                <a:ext cx="50082" cy="45989"/>
              </a:xfrm>
              <a:custGeom>
                <a:avLst/>
                <a:gdLst/>
                <a:ahLst/>
                <a:cxnLst/>
                <a:rect l="l" t="t" r="r" b="b"/>
                <a:pathLst>
                  <a:path w="34961" h="32104" extrusionOk="0">
                    <a:moveTo>
                      <a:pt x="17505" y="7265"/>
                    </a:moveTo>
                    <a:cubicBezTo>
                      <a:pt x="20648" y="7265"/>
                      <a:pt x="23863" y="7408"/>
                      <a:pt x="25768" y="8408"/>
                    </a:cubicBezTo>
                    <a:cubicBezTo>
                      <a:pt x="26506" y="8789"/>
                      <a:pt x="27911" y="9503"/>
                      <a:pt x="27911" y="13218"/>
                    </a:cubicBezTo>
                    <a:cubicBezTo>
                      <a:pt x="27911" y="16529"/>
                      <a:pt x="26745" y="19625"/>
                      <a:pt x="24697" y="21911"/>
                    </a:cubicBezTo>
                    <a:cubicBezTo>
                      <a:pt x="22780" y="24038"/>
                      <a:pt x="20244" y="25270"/>
                      <a:pt x="17584" y="25270"/>
                    </a:cubicBezTo>
                    <a:cubicBezTo>
                      <a:pt x="17534" y="25270"/>
                      <a:pt x="17484" y="25269"/>
                      <a:pt x="17433" y="25269"/>
                    </a:cubicBezTo>
                    <a:cubicBezTo>
                      <a:pt x="11694" y="25245"/>
                      <a:pt x="7026" y="19791"/>
                      <a:pt x="7050" y="13123"/>
                    </a:cubicBezTo>
                    <a:cubicBezTo>
                      <a:pt x="7050" y="9408"/>
                      <a:pt x="8479" y="8694"/>
                      <a:pt x="9217" y="8337"/>
                    </a:cubicBezTo>
                    <a:cubicBezTo>
                      <a:pt x="11075" y="7408"/>
                      <a:pt x="14099" y="7265"/>
                      <a:pt x="17171" y="7265"/>
                    </a:cubicBezTo>
                    <a:close/>
                    <a:moveTo>
                      <a:pt x="17083" y="0"/>
                    </a:moveTo>
                    <a:cubicBezTo>
                      <a:pt x="12643" y="0"/>
                      <a:pt x="9024" y="359"/>
                      <a:pt x="6074" y="1811"/>
                    </a:cubicBezTo>
                    <a:cubicBezTo>
                      <a:pt x="2073" y="3836"/>
                      <a:pt x="49" y="7574"/>
                      <a:pt x="25" y="12885"/>
                    </a:cubicBezTo>
                    <a:cubicBezTo>
                      <a:pt x="1" y="23435"/>
                      <a:pt x="7788" y="32032"/>
                      <a:pt x="17433" y="32056"/>
                    </a:cubicBezTo>
                    <a:lnTo>
                      <a:pt x="17457" y="32056"/>
                    </a:lnTo>
                    <a:lnTo>
                      <a:pt x="17457" y="32103"/>
                    </a:lnTo>
                    <a:cubicBezTo>
                      <a:pt x="22196" y="32103"/>
                      <a:pt x="26602" y="30079"/>
                      <a:pt x="29912" y="26388"/>
                    </a:cubicBezTo>
                    <a:cubicBezTo>
                      <a:pt x="33127" y="22816"/>
                      <a:pt x="34913" y="18053"/>
                      <a:pt x="34937" y="13028"/>
                    </a:cubicBezTo>
                    <a:cubicBezTo>
                      <a:pt x="34961" y="7694"/>
                      <a:pt x="32936" y="3931"/>
                      <a:pt x="28959" y="1907"/>
                    </a:cubicBezTo>
                    <a:cubicBezTo>
                      <a:pt x="25911" y="359"/>
                      <a:pt x="22172" y="25"/>
                      <a:pt x="17528" y="1"/>
                    </a:cubicBezTo>
                    <a:cubicBezTo>
                      <a:pt x="17379" y="1"/>
                      <a:pt x="17231" y="0"/>
                      <a:pt x="17083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47"/>
              <p:cNvSpPr/>
              <p:nvPr/>
            </p:nvSpPr>
            <p:spPr>
              <a:xfrm>
                <a:off x="4144359" y="3221038"/>
                <a:ext cx="34423" cy="22346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15599" extrusionOk="0">
                    <a:moveTo>
                      <a:pt x="12027" y="0"/>
                    </a:moveTo>
                    <a:cubicBezTo>
                      <a:pt x="5430" y="0"/>
                      <a:pt x="48" y="5335"/>
                      <a:pt x="0" y="11979"/>
                    </a:cubicBezTo>
                    <a:cubicBezTo>
                      <a:pt x="48" y="13955"/>
                      <a:pt x="1643" y="15575"/>
                      <a:pt x="3644" y="15575"/>
                    </a:cubicBezTo>
                    <a:cubicBezTo>
                      <a:pt x="5644" y="15575"/>
                      <a:pt x="7264" y="13932"/>
                      <a:pt x="7216" y="11907"/>
                    </a:cubicBezTo>
                    <a:cubicBezTo>
                      <a:pt x="7192" y="9312"/>
                      <a:pt x="9216" y="7168"/>
                      <a:pt x="11788" y="7168"/>
                    </a:cubicBezTo>
                    <a:lnTo>
                      <a:pt x="12336" y="7168"/>
                    </a:lnTo>
                    <a:cubicBezTo>
                      <a:pt x="14956" y="7168"/>
                      <a:pt x="16956" y="9312"/>
                      <a:pt x="16861" y="11907"/>
                    </a:cubicBezTo>
                    <a:cubicBezTo>
                      <a:pt x="16789" y="13932"/>
                      <a:pt x="18409" y="15599"/>
                      <a:pt x="20433" y="15599"/>
                    </a:cubicBezTo>
                    <a:cubicBezTo>
                      <a:pt x="22386" y="15599"/>
                      <a:pt x="24005" y="14003"/>
                      <a:pt x="24005" y="12027"/>
                    </a:cubicBezTo>
                    <a:cubicBezTo>
                      <a:pt x="24029" y="5430"/>
                      <a:pt x="18671" y="24"/>
                      <a:pt x="12027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47"/>
              <p:cNvSpPr/>
              <p:nvPr/>
            </p:nvSpPr>
            <p:spPr>
              <a:xfrm>
                <a:off x="4250113" y="3221959"/>
                <a:ext cx="35377" cy="22106"/>
              </a:xfrm>
              <a:custGeom>
                <a:avLst/>
                <a:gdLst/>
                <a:ahLst/>
                <a:cxnLst/>
                <a:rect l="l" t="t" r="r" b="b"/>
                <a:pathLst>
                  <a:path w="24696" h="15432" extrusionOk="0">
                    <a:moveTo>
                      <a:pt x="11764" y="0"/>
                    </a:moveTo>
                    <a:cubicBezTo>
                      <a:pt x="5311" y="0"/>
                      <a:pt x="48" y="5239"/>
                      <a:pt x="0" y="11693"/>
                    </a:cubicBezTo>
                    <a:cubicBezTo>
                      <a:pt x="72" y="13646"/>
                      <a:pt x="1643" y="15218"/>
                      <a:pt x="3572" y="15218"/>
                    </a:cubicBezTo>
                    <a:cubicBezTo>
                      <a:pt x="5525" y="15218"/>
                      <a:pt x="7073" y="13694"/>
                      <a:pt x="7097" y="11741"/>
                    </a:cubicBezTo>
                    <a:cubicBezTo>
                      <a:pt x="7121" y="9169"/>
                      <a:pt x="9097" y="7025"/>
                      <a:pt x="11669" y="7025"/>
                    </a:cubicBezTo>
                    <a:lnTo>
                      <a:pt x="12003" y="7025"/>
                    </a:lnTo>
                    <a:cubicBezTo>
                      <a:pt x="14622" y="7025"/>
                      <a:pt x="16623" y="9145"/>
                      <a:pt x="16527" y="11741"/>
                    </a:cubicBezTo>
                    <a:cubicBezTo>
                      <a:pt x="16480" y="13765"/>
                      <a:pt x="18075" y="15432"/>
                      <a:pt x="20100" y="15432"/>
                    </a:cubicBezTo>
                    <a:lnTo>
                      <a:pt x="22243" y="15432"/>
                    </a:lnTo>
                    <a:cubicBezTo>
                      <a:pt x="22719" y="15432"/>
                      <a:pt x="23195" y="15051"/>
                      <a:pt x="23291" y="14598"/>
                    </a:cubicBezTo>
                    <a:cubicBezTo>
                      <a:pt x="24696" y="8288"/>
                      <a:pt x="21147" y="2072"/>
                      <a:pt x="14289" y="119"/>
                    </a:cubicBezTo>
                    <a:cubicBezTo>
                      <a:pt x="14003" y="24"/>
                      <a:pt x="13670" y="0"/>
                      <a:pt x="13336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47"/>
              <p:cNvSpPr/>
              <p:nvPr/>
            </p:nvSpPr>
            <p:spPr>
              <a:xfrm>
                <a:off x="4142141" y="3299807"/>
                <a:ext cx="144680" cy="10065"/>
              </a:xfrm>
              <a:custGeom>
                <a:avLst/>
                <a:gdLst/>
                <a:ahLst/>
                <a:cxnLst/>
                <a:rect l="l" t="t" r="r" b="b"/>
                <a:pathLst>
                  <a:path w="100998" h="7026" extrusionOk="0">
                    <a:moveTo>
                      <a:pt x="3525" y="1"/>
                    </a:moveTo>
                    <a:cubicBezTo>
                      <a:pt x="1596" y="1"/>
                      <a:pt x="0" y="1572"/>
                      <a:pt x="0" y="3501"/>
                    </a:cubicBezTo>
                    <a:cubicBezTo>
                      <a:pt x="0" y="5454"/>
                      <a:pt x="1596" y="7026"/>
                      <a:pt x="3525" y="7026"/>
                    </a:cubicBezTo>
                    <a:lnTo>
                      <a:pt x="97092" y="7026"/>
                    </a:lnTo>
                    <a:cubicBezTo>
                      <a:pt x="98878" y="7026"/>
                      <a:pt x="100474" y="5740"/>
                      <a:pt x="100712" y="3954"/>
                    </a:cubicBezTo>
                    <a:cubicBezTo>
                      <a:pt x="100998" y="1811"/>
                      <a:pt x="99330" y="1"/>
                      <a:pt x="97235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47"/>
              <p:cNvSpPr/>
              <p:nvPr/>
            </p:nvSpPr>
            <p:spPr>
              <a:xfrm>
                <a:off x="4141801" y="3329998"/>
                <a:ext cx="145021" cy="10065"/>
              </a:xfrm>
              <a:custGeom>
                <a:avLst/>
                <a:gdLst/>
                <a:ahLst/>
                <a:cxnLst/>
                <a:rect l="l" t="t" r="r" b="b"/>
                <a:pathLst>
                  <a:path w="101236" h="7026" extrusionOk="0">
                    <a:moveTo>
                      <a:pt x="3906" y="0"/>
                    </a:moveTo>
                    <a:cubicBezTo>
                      <a:pt x="2120" y="0"/>
                      <a:pt x="524" y="1286"/>
                      <a:pt x="286" y="3072"/>
                    </a:cubicBezTo>
                    <a:cubicBezTo>
                      <a:pt x="0" y="5216"/>
                      <a:pt x="1667" y="7026"/>
                      <a:pt x="3763" y="7026"/>
                    </a:cubicBezTo>
                    <a:lnTo>
                      <a:pt x="97330" y="7026"/>
                    </a:lnTo>
                    <a:cubicBezTo>
                      <a:pt x="99116" y="7026"/>
                      <a:pt x="100712" y="5740"/>
                      <a:pt x="100950" y="3954"/>
                    </a:cubicBezTo>
                    <a:cubicBezTo>
                      <a:pt x="101236" y="1810"/>
                      <a:pt x="99568" y="0"/>
                      <a:pt x="97473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47"/>
              <p:cNvSpPr/>
              <p:nvPr/>
            </p:nvSpPr>
            <p:spPr>
              <a:xfrm>
                <a:off x="4141801" y="3360189"/>
                <a:ext cx="145021" cy="10065"/>
              </a:xfrm>
              <a:custGeom>
                <a:avLst/>
                <a:gdLst/>
                <a:ahLst/>
                <a:cxnLst/>
                <a:rect l="l" t="t" r="r" b="b"/>
                <a:pathLst>
                  <a:path w="101236" h="7026" extrusionOk="0">
                    <a:moveTo>
                      <a:pt x="3906" y="0"/>
                    </a:moveTo>
                    <a:cubicBezTo>
                      <a:pt x="2120" y="0"/>
                      <a:pt x="524" y="1286"/>
                      <a:pt x="286" y="3072"/>
                    </a:cubicBezTo>
                    <a:cubicBezTo>
                      <a:pt x="0" y="5215"/>
                      <a:pt x="1667" y="7025"/>
                      <a:pt x="3763" y="7025"/>
                    </a:cubicBezTo>
                    <a:lnTo>
                      <a:pt x="97330" y="7025"/>
                    </a:lnTo>
                    <a:cubicBezTo>
                      <a:pt x="99116" y="7025"/>
                      <a:pt x="100712" y="5739"/>
                      <a:pt x="100950" y="3953"/>
                    </a:cubicBezTo>
                    <a:cubicBezTo>
                      <a:pt x="101236" y="1810"/>
                      <a:pt x="99568" y="0"/>
                      <a:pt x="97473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47"/>
              <p:cNvSpPr/>
              <p:nvPr/>
            </p:nvSpPr>
            <p:spPr>
              <a:xfrm>
                <a:off x="4141801" y="3438003"/>
                <a:ext cx="48751" cy="10065"/>
              </a:xfrm>
              <a:custGeom>
                <a:avLst/>
                <a:gdLst/>
                <a:ahLst/>
                <a:cxnLst/>
                <a:rect l="l" t="t" r="r" b="b"/>
                <a:pathLst>
                  <a:path w="34032" h="7026" extrusionOk="0">
                    <a:moveTo>
                      <a:pt x="3906" y="1"/>
                    </a:moveTo>
                    <a:cubicBezTo>
                      <a:pt x="2120" y="1"/>
                      <a:pt x="524" y="1287"/>
                      <a:pt x="286" y="3073"/>
                    </a:cubicBezTo>
                    <a:cubicBezTo>
                      <a:pt x="0" y="5216"/>
                      <a:pt x="1667" y="7026"/>
                      <a:pt x="3763" y="7026"/>
                    </a:cubicBezTo>
                    <a:lnTo>
                      <a:pt x="30125" y="7026"/>
                    </a:lnTo>
                    <a:cubicBezTo>
                      <a:pt x="31912" y="7026"/>
                      <a:pt x="33531" y="5740"/>
                      <a:pt x="33769" y="3954"/>
                    </a:cubicBezTo>
                    <a:cubicBezTo>
                      <a:pt x="34031" y="1810"/>
                      <a:pt x="32364" y="1"/>
                      <a:pt x="30292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47"/>
              <p:cNvSpPr/>
              <p:nvPr/>
            </p:nvSpPr>
            <p:spPr>
              <a:xfrm>
                <a:off x="4081724" y="3281829"/>
                <a:ext cx="264729" cy="248328"/>
              </a:xfrm>
              <a:custGeom>
                <a:avLst/>
                <a:gdLst/>
                <a:ahLst/>
                <a:cxnLst/>
                <a:rect l="l" t="t" r="r" b="b"/>
                <a:pathLst>
                  <a:path w="184802" h="173353" extrusionOk="0">
                    <a:moveTo>
                      <a:pt x="128917" y="79439"/>
                    </a:moveTo>
                    <a:cubicBezTo>
                      <a:pt x="129871" y="79439"/>
                      <a:pt x="130821" y="79844"/>
                      <a:pt x="131481" y="80636"/>
                    </a:cubicBezTo>
                    <a:cubicBezTo>
                      <a:pt x="133470" y="82997"/>
                      <a:pt x="136418" y="84343"/>
                      <a:pt x="139452" y="84343"/>
                    </a:cubicBezTo>
                    <a:cubicBezTo>
                      <a:pt x="140303" y="84343"/>
                      <a:pt x="141161" y="84237"/>
                      <a:pt x="142007" y="84017"/>
                    </a:cubicBezTo>
                    <a:cubicBezTo>
                      <a:pt x="142266" y="83952"/>
                      <a:pt x="142526" y="83921"/>
                      <a:pt x="142783" y="83921"/>
                    </a:cubicBezTo>
                    <a:cubicBezTo>
                      <a:pt x="144482" y="83921"/>
                      <a:pt x="146023" y="85287"/>
                      <a:pt x="146127" y="87066"/>
                    </a:cubicBezTo>
                    <a:cubicBezTo>
                      <a:pt x="146412" y="91019"/>
                      <a:pt x="148937" y="94543"/>
                      <a:pt x="152628" y="95996"/>
                    </a:cubicBezTo>
                    <a:cubicBezTo>
                      <a:pt x="154533" y="96758"/>
                      <a:pt x="155295" y="99116"/>
                      <a:pt x="154200" y="100878"/>
                    </a:cubicBezTo>
                    <a:cubicBezTo>
                      <a:pt x="152080" y="104236"/>
                      <a:pt x="152080" y="108594"/>
                      <a:pt x="154200" y="111952"/>
                    </a:cubicBezTo>
                    <a:cubicBezTo>
                      <a:pt x="154914" y="113071"/>
                      <a:pt x="154747" y="114166"/>
                      <a:pt x="154557" y="114738"/>
                    </a:cubicBezTo>
                    <a:cubicBezTo>
                      <a:pt x="154390" y="115310"/>
                      <a:pt x="153866" y="116286"/>
                      <a:pt x="152628" y="116786"/>
                    </a:cubicBezTo>
                    <a:cubicBezTo>
                      <a:pt x="148960" y="118263"/>
                      <a:pt x="146412" y="121763"/>
                      <a:pt x="146150" y="125693"/>
                    </a:cubicBezTo>
                    <a:lnTo>
                      <a:pt x="146150" y="125716"/>
                    </a:lnTo>
                    <a:lnTo>
                      <a:pt x="146150" y="125764"/>
                    </a:lnTo>
                    <a:cubicBezTo>
                      <a:pt x="145992" y="127882"/>
                      <a:pt x="144320" y="128750"/>
                      <a:pt x="142529" y="128750"/>
                    </a:cubicBezTo>
                    <a:cubicBezTo>
                      <a:pt x="142165" y="128750"/>
                      <a:pt x="141797" y="128714"/>
                      <a:pt x="141435" y="128646"/>
                    </a:cubicBezTo>
                    <a:cubicBezTo>
                      <a:pt x="140783" y="128518"/>
                      <a:pt x="140124" y="128456"/>
                      <a:pt x="139469" y="128456"/>
                    </a:cubicBezTo>
                    <a:cubicBezTo>
                      <a:pt x="136441" y="128456"/>
                      <a:pt x="133482" y="129786"/>
                      <a:pt x="131504" y="132194"/>
                    </a:cubicBezTo>
                    <a:cubicBezTo>
                      <a:pt x="130852" y="132977"/>
                      <a:pt x="129904" y="133364"/>
                      <a:pt x="128955" y="133364"/>
                    </a:cubicBezTo>
                    <a:cubicBezTo>
                      <a:pt x="127999" y="133364"/>
                      <a:pt x="127042" y="132971"/>
                      <a:pt x="126384" y="132194"/>
                    </a:cubicBezTo>
                    <a:cubicBezTo>
                      <a:pt x="124420" y="129818"/>
                      <a:pt x="121382" y="128485"/>
                      <a:pt x="118334" y="128485"/>
                    </a:cubicBezTo>
                    <a:cubicBezTo>
                      <a:pt x="117502" y="128485"/>
                      <a:pt x="116670" y="128584"/>
                      <a:pt x="115858" y="128788"/>
                    </a:cubicBezTo>
                    <a:cubicBezTo>
                      <a:pt x="115596" y="128856"/>
                      <a:pt x="115328" y="128888"/>
                      <a:pt x="115060" y="128888"/>
                    </a:cubicBezTo>
                    <a:cubicBezTo>
                      <a:pt x="114280" y="128888"/>
                      <a:pt x="113502" y="128612"/>
                      <a:pt x="112881" y="128098"/>
                    </a:cubicBezTo>
                    <a:cubicBezTo>
                      <a:pt x="111500" y="126955"/>
                      <a:pt x="111786" y="125193"/>
                      <a:pt x="111334" y="123621"/>
                    </a:cubicBezTo>
                    <a:lnTo>
                      <a:pt x="111334" y="123597"/>
                    </a:lnTo>
                    <a:cubicBezTo>
                      <a:pt x="110476" y="120549"/>
                      <a:pt x="108190" y="118024"/>
                      <a:pt x="105237" y="116834"/>
                    </a:cubicBezTo>
                    <a:cubicBezTo>
                      <a:pt x="103380" y="116072"/>
                      <a:pt x="102570" y="113738"/>
                      <a:pt x="103641" y="111976"/>
                    </a:cubicBezTo>
                    <a:lnTo>
                      <a:pt x="103641" y="111952"/>
                    </a:lnTo>
                    <a:cubicBezTo>
                      <a:pt x="105737" y="108594"/>
                      <a:pt x="105737" y="104236"/>
                      <a:pt x="103641" y="100878"/>
                    </a:cubicBezTo>
                    <a:cubicBezTo>
                      <a:pt x="102522" y="99140"/>
                      <a:pt x="103332" y="96758"/>
                      <a:pt x="105213" y="96020"/>
                    </a:cubicBezTo>
                    <a:cubicBezTo>
                      <a:pt x="108904" y="94567"/>
                      <a:pt x="111429" y="91043"/>
                      <a:pt x="111691" y="87066"/>
                    </a:cubicBezTo>
                    <a:cubicBezTo>
                      <a:pt x="111814" y="85300"/>
                      <a:pt x="113336" y="83959"/>
                      <a:pt x="115035" y="83959"/>
                    </a:cubicBezTo>
                    <a:cubicBezTo>
                      <a:pt x="115307" y="83959"/>
                      <a:pt x="115583" y="83993"/>
                      <a:pt x="115858" y="84065"/>
                    </a:cubicBezTo>
                    <a:cubicBezTo>
                      <a:pt x="116691" y="84277"/>
                      <a:pt x="117537" y="84380"/>
                      <a:pt x="118378" y="84380"/>
                    </a:cubicBezTo>
                    <a:cubicBezTo>
                      <a:pt x="121408" y="84380"/>
                      <a:pt x="124366" y="83041"/>
                      <a:pt x="126360" y="80636"/>
                    </a:cubicBezTo>
                    <a:cubicBezTo>
                      <a:pt x="127034" y="79832"/>
                      <a:pt x="127978" y="79439"/>
                      <a:pt x="128917" y="79439"/>
                    </a:cubicBezTo>
                    <a:close/>
                    <a:moveTo>
                      <a:pt x="108476" y="133432"/>
                    </a:moveTo>
                    <a:cubicBezTo>
                      <a:pt x="110380" y="135037"/>
                      <a:pt x="112768" y="135898"/>
                      <a:pt x="115194" y="135898"/>
                    </a:cubicBezTo>
                    <a:cubicBezTo>
                      <a:pt x="116044" y="135898"/>
                      <a:pt x="116899" y="135792"/>
                      <a:pt x="117740" y="135576"/>
                    </a:cubicBezTo>
                    <a:cubicBezTo>
                      <a:pt x="118019" y="135506"/>
                      <a:pt x="118283" y="135473"/>
                      <a:pt x="118535" y="135473"/>
                    </a:cubicBezTo>
                    <a:cubicBezTo>
                      <a:pt x="119743" y="135473"/>
                      <a:pt x="120659" y="136217"/>
                      <a:pt x="121526" y="137124"/>
                    </a:cubicBezTo>
                    <a:cubicBezTo>
                      <a:pt x="123455" y="139219"/>
                      <a:pt x="126265" y="140434"/>
                      <a:pt x="129075" y="140434"/>
                    </a:cubicBezTo>
                    <a:cubicBezTo>
                      <a:pt x="132124" y="140434"/>
                      <a:pt x="135100" y="139029"/>
                      <a:pt x="137053" y="136695"/>
                    </a:cubicBezTo>
                    <a:cubicBezTo>
                      <a:pt x="137689" y="135910"/>
                      <a:pt x="138633" y="135477"/>
                      <a:pt x="139597" y="135477"/>
                    </a:cubicBezTo>
                    <a:cubicBezTo>
                      <a:pt x="139861" y="135477"/>
                      <a:pt x="140126" y="135509"/>
                      <a:pt x="140387" y="135576"/>
                    </a:cubicBezTo>
                    <a:cubicBezTo>
                      <a:pt x="141214" y="135790"/>
                      <a:pt x="142064" y="135894"/>
                      <a:pt x="142914" y="135894"/>
                    </a:cubicBezTo>
                    <a:cubicBezTo>
                      <a:pt x="145371" y="135894"/>
                      <a:pt x="147829" y="135025"/>
                      <a:pt x="149722" y="133432"/>
                    </a:cubicBezTo>
                    <a:lnTo>
                      <a:pt x="149722" y="133432"/>
                    </a:lnTo>
                    <a:lnTo>
                      <a:pt x="149675" y="166272"/>
                    </a:lnTo>
                    <a:lnTo>
                      <a:pt x="131981" y="157913"/>
                    </a:lnTo>
                    <a:cubicBezTo>
                      <a:pt x="131052" y="157473"/>
                      <a:pt x="130064" y="157253"/>
                      <a:pt x="129078" y="157253"/>
                    </a:cubicBezTo>
                    <a:cubicBezTo>
                      <a:pt x="128093" y="157253"/>
                      <a:pt x="127111" y="157473"/>
                      <a:pt x="126194" y="157913"/>
                    </a:cubicBezTo>
                    <a:lnTo>
                      <a:pt x="108476" y="166272"/>
                    </a:lnTo>
                    <a:lnTo>
                      <a:pt x="108476" y="133432"/>
                    </a:lnTo>
                    <a:close/>
                    <a:moveTo>
                      <a:pt x="181300" y="0"/>
                    </a:moveTo>
                    <a:lnTo>
                      <a:pt x="178824" y="1239"/>
                    </a:lnTo>
                    <a:cubicBezTo>
                      <a:pt x="178157" y="1572"/>
                      <a:pt x="177776" y="2215"/>
                      <a:pt x="177776" y="2930"/>
                    </a:cubicBezTo>
                    <a:lnTo>
                      <a:pt x="177776" y="132670"/>
                    </a:lnTo>
                    <a:cubicBezTo>
                      <a:pt x="177776" y="136171"/>
                      <a:pt x="174918" y="139005"/>
                      <a:pt x="171441" y="139005"/>
                    </a:cubicBezTo>
                    <a:lnTo>
                      <a:pt x="156700" y="139005"/>
                    </a:lnTo>
                    <a:lnTo>
                      <a:pt x="156700" y="122692"/>
                    </a:lnTo>
                    <a:cubicBezTo>
                      <a:pt x="158724" y="121406"/>
                      <a:pt x="160415" y="119382"/>
                      <a:pt x="161225" y="116905"/>
                    </a:cubicBezTo>
                    <a:cubicBezTo>
                      <a:pt x="162177" y="113976"/>
                      <a:pt x="161796" y="110809"/>
                      <a:pt x="160129" y="108165"/>
                    </a:cubicBezTo>
                    <a:cubicBezTo>
                      <a:pt x="159439" y="107094"/>
                      <a:pt x="159439" y="105689"/>
                      <a:pt x="160129" y="104617"/>
                    </a:cubicBezTo>
                    <a:cubicBezTo>
                      <a:pt x="161773" y="101997"/>
                      <a:pt x="162177" y="98806"/>
                      <a:pt x="161225" y="95901"/>
                    </a:cubicBezTo>
                    <a:cubicBezTo>
                      <a:pt x="160272" y="92972"/>
                      <a:pt x="158081" y="90638"/>
                      <a:pt x="155224" y="89471"/>
                    </a:cubicBezTo>
                    <a:cubicBezTo>
                      <a:pt x="154033" y="88995"/>
                      <a:pt x="153223" y="87852"/>
                      <a:pt x="153128" y="86589"/>
                    </a:cubicBezTo>
                    <a:cubicBezTo>
                      <a:pt x="152914" y="83517"/>
                      <a:pt x="151366" y="80683"/>
                      <a:pt x="148865" y="78874"/>
                    </a:cubicBezTo>
                    <a:cubicBezTo>
                      <a:pt x="147066" y="77571"/>
                      <a:pt x="144945" y="76898"/>
                      <a:pt x="142779" y="76898"/>
                    </a:cubicBezTo>
                    <a:cubicBezTo>
                      <a:pt x="141936" y="76898"/>
                      <a:pt x="141085" y="77000"/>
                      <a:pt x="140244" y="77207"/>
                    </a:cubicBezTo>
                    <a:cubicBezTo>
                      <a:pt x="139978" y="77267"/>
                      <a:pt x="139710" y="77296"/>
                      <a:pt x="139445" y="77296"/>
                    </a:cubicBezTo>
                    <a:cubicBezTo>
                      <a:pt x="138451" y="77296"/>
                      <a:pt x="137497" y="76882"/>
                      <a:pt x="136839" y="76111"/>
                    </a:cubicBezTo>
                    <a:cubicBezTo>
                      <a:pt x="134886" y="73730"/>
                      <a:pt x="131981" y="72372"/>
                      <a:pt x="128909" y="72372"/>
                    </a:cubicBezTo>
                    <a:cubicBezTo>
                      <a:pt x="125813" y="72372"/>
                      <a:pt x="122907" y="73754"/>
                      <a:pt x="120931" y="76135"/>
                    </a:cubicBezTo>
                    <a:cubicBezTo>
                      <a:pt x="120296" y="76901"/>
                      <a:pt x="119338" y="77330"/>
                      <a:pt x="118346" y="77330"/>
                    </a:cubicBezTo>
                    <a:cubicBezTo>
                      <a:pt x="118073" y="77330"/>
                      <a:pt x="117798" y="77297"/>
                      <a:pt x="117525" y="77230"/>
                    </a:cubicBezTo>
                    <a:cubicBezTo>
                      <a:pt x="116691" y="77023"/>
                      <a:pt x="115843" y="76921"/>
                      <a:pt x="115001" y="76921"/>
                    </a:cubicBezTo>
                    <a:cubicBezTo>
                      <a:pt x="112837" y="76921"/>
                      <a:pt x="110704" y="77595"/>
                      <a:pt x="108904" y="78897"/>
                    </a:cubicBezTo>
                    <a:cubicBezTo>
                      <a:pt x="106404" y="80707"/>
                      <a:pt x="104856" y="83517"/>
                      <a:pt x="104642" y="86613"/>
                    </a:cubicBezTo>
                    <a:cubicBezTo>
                      <a:pt x="104546" y="87899"/>
                      <a:pt x="103761" y="89019"/>
                      <a:pt x="102570" y="89495"/>
                    </a:cubicBezTo>
                    <a:cubicBezTo>
                      <a:pt x="99688" y="90638"/>
                      <a:pt x="97497" y="92972"/>
                      <a:pt x="96545" y="95925"/>
                    </a:cubicBezTo>
                    <a:cubicBezTo>
                      <a:pt x="95592" y="98878"/>
                      <a:pt x="95973" y="102021"/>
                      <a:pt x="97640" y="104688"/>
                    </a:cubicBezTo>
                    <a:cubicBezTo>
                      <a:pt x="98331" y="105760"/>
                      <a:pt x="98331" y="107117"/>
                      <a:pt x="97640" y="108213"/>
                    </a:cubicBezTo>
                    <a:lnTo>
                      <a:pt x="97640" y="108261"/>
                    </a:lnTo>
                    <a:cubicBezTo>
                      <a:pt x="96021" y="110880"/>
                      <a:pt x="95592" y="114047"/>
                      <a:pt x="96545" y="116977"/>
                    </a:cubicBezTo>
                    <a:cubicBezTo>
                      <a:pt x="97354" y="119453"/>
                      <a:pt x="99021" y="121501"/>
                      <a:pt x="101427" y="122740"/>
                    </a:cubicBezTo>
                    <a:lnTo>
                      <a:pt x="101427" y="139529"/>
                    </a:lnTo>
                    <a:lnTo>
                      <a:pt x="16576" y="139529"/>
                    </a:lnTo>
                    <a:cubicBezTo>
                      <a:pt x="16576" y="139529"/>
                      <a:pt x="7050" y="134861"/>
                      <a:pt x="7264" y="129598"/>
                    </a:cubicBezTo>
                    <a:lnTo>
                      <a:pt x="7264" y="94472"/>
                    </a:lnTo>
                    <a:cubicBezTo>
                      <a:pt x="7026" y="92543"/>
                      <a:pt x="5454" y="90947"/>
                      <a:pt x="3525" y="90947"/>
                    </a:cubicBezTo>
                    <a:cubicBezTo>
                      <a:pt x="1573" y="90947"/>
                      <a:pt x="1" y="92543"/>
                      <a:pt x="239" y="94472"/>
                    </a:cubicBezTo>
                    <a:lnTo>
                      <a:pt x="239" y="129527"/>
                    </a:lnTo>
                    <a:cubicBezTo>
                      <a:pt x="1" y="138671"/>
                      <a:pt x="16576" y="146030"/>
                      <a:pt x="16576" y="146030"/>
                    </a:cubicBezTo>
                    <a:lnTo>
                      <a:pt x="101427" y="146030"/>
                    </a:lnTo>
                    <a:lnTo>
                      <a:pt x="101427" y="166415"/>
                    </a:lnTo>
                    <a:cubicBezTo>
                      <a:pt x="101427" y="167511"/>
                      <a:pt x="101641" y="168630"/>
                      <a:pt x="102141" y="169606"/>
                    </a:cubicBezTo>
                    <a:cubicBezTo>
                      <a:pt x="103391" y="172073"/>
                      <a:pt x="105792" y="173353"/>
                      <a:pt x="108196" y="173353"/>
                    </a:cubicBezTo>
                    <a:cubicBezTo>
                      <a:pt x="109180" y="173353"/>
                      <a:pt x="110165" y="173138"/>
                      <a:pt x="111072" y="172702"/>
                    </a:cubicBezTo>
                    <a:lnTo>
                      <a:pt x="129052" y="164224"/>
                    </a:lnTo>
                    <a:lnTo>
                      <a:pt x="146912" y="172631"/>
                    </a:lnTo>
                    <a:cubicBezTo>
                      <a:pt x="147887" y="173105"/>
                      <a:pt x="148945" y="173352"/>
                      <a:pt x="150000" y="173352"/>
                    </a:cubicBezTo>
                    <a:cubicBezTo>
                      <a:pt x="150904" y="173352"/>
                      <a:pt x="151806" y="173171"/>
                      <a:pt x="152652" y="172797"/>
                    </a:cubicBezTo>
                    <a:cubicBezTo>
                      <a:pt x="155152" y="171678"/>
                      <a:pt x="156700" y="169249"/>
                      <a:pt x="156700" y="166606"/>
                    </a:cubicBezTo>
                    <a:lnTo>
                      <a:pt x="156700" y="146030"/>
                    </a:lnTo>
                    <a:lnTo>
                      <a:pt x="173751" y="146030"/>
                    </a:lnTo>
                    <a:cubicBezTo>
                      <a:pt x="179872" y="146030"/>
                      <a:pt x="184801" y="141101"/>
                      <a:pt x="184801" y="134980"/>
                    </a:cubicBezTo>
                    <a:lnTo>
                      <a:pt x="184801" y="3501"/>
                    </a:lnTo>
                    <a:cubicBezTo>
                      <a:pt x="184801" y="1572"/>
                      <a:pt x="183229" y="0"/>
                      <a:pt x="181300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47"/>
              <p:cNvSpPr/>
              <p:nvPr/>
            </p:nvSpPr>
            <p:spPr>
              <a:xfrm>
                <a:off x="4082100" y="3187060"/>
                <a:ext cx="264354" cy="215353"/>
              </a:xfrm>
              <a:custGeom>
                <a:avLst/>
                <a:gdLst/>
                <a:ahLst/>
                <a:cxnLst/>
                <a:rect l="l" t="t" r="r" b="b"/>
                <a:pathLst>
                  <a:path w="184540" h="150334" extrusionOk="0">
                    <a:moveTo>
                      <a:pt x="3692" y="0"/>
                    </a:moveTo>
                    <a:cubicBezTo>
                      <a:pt x="1668" y="0"/>
                      <a:pt x="1" y="1643"/>
                      <a:pt x="1" y="3691"/>
                    </a:cubicBezTo>
                    <a:lnTo>
                      <a:pt x="1" y="148197"/>
                    </a:lnTo>
                    <a:cubicBezTo>
                      <a:pt x="1" y="148387"/>
                      <a:pt x="96" y="148602"/>
                      <a:pt x="215" y="148745"/>
                    </a:cubicBezTo>
                    <a:cubicBezTo>
                      <a:pt x="1297" y="149868"/>
                      <a:pt x="2462" y="150334"/>
                      <a:pt x="3516" y="150334"/>
                    </a:cubicBezTo>
                    <a:cubicBezTo>
                      <a:pt x="5457" y="150334"/>
                      <a:pt x="7026" y="148760"/>
                      <a:pt x="7026" y="146816"/>
                    </a:cubicBezTo>
                    <a:lnTo>
                      <a:pt x="7026" y="9145"/>
                    </a:lnTo>
                    <a:cubicBezTo>
                      <a:pt x="7026" y="7978"/>
                      <a:pt x="7979" y="7025"/>
                      <a:pt x="9146" y="7025"/>
                    </a:cubicBezTo>
                    <a:lnTo>
                      <a:pt x="175394" y="7025"/>
                    </a:lnTo>
                    <a:cubicBezTo>
                      <a:pt x="176561" y="7025"/>
                      <a:pt x="177514" y="7978"/>
                      <a:pt x="177514" y="9145"/>
                    </a:cubicBezTo>
                    <a:lnTo>
                      <a:pt x="177514" y="57298"/>
                    </a:lnTo>
                    <a:cubicBezTo>
                      <a:pt x="177514" y="57512"/>
                      <a:pt x="177609" y="57726"/>
                      <a:pt x="177728" y="57869"/>
                    </a:cubicBezTo>
                    <a:cubicBezTo>
                      <a:pt x="178810" y="58993"/>
                      <a:pt x="179975" y="59458"/>
                      <a:pt x="181030" y="59458"/>
                    </a:cubicBezTo>
                    <a:cubicBezTo>
                      <a:pt x="182970" y="59458"/>
                      <a:pt x="184539" y="57884"/>
                      <a:pt x="184539" y="55940"/>
                    </a:cubicBezTo>
                    <a:lnTo>
                      <a:pt x="184539" y="3668"/>
                    </a:lnTo>
                    <a:cubicBezTo>
                      <a:pt x="184539" y="1643"/>
                      <a:pt x="182896" y="0"/>
                      <a:pt x="180872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68" name="Google Shape;2268;p47"/>
          <p:cNvGrpSpPr/>
          <p:nvPr/>
        </p:nvGrpSpPr>
        <p:grpSpPr>
          <a:xfrm>
            <a:off x="3241992" y="1487450"/>
            <a:ext cx="770100" cy="850200"/>
            <a:chOff x="3200256" y="1488408"/>
            <a:chExt cx="770100" cy="850200"/>
          </a:xfrm>
        </p:grpSpPr>
        <p:sp>
          <p:nvSpPr>
            <p:cNvPr id="2269" name="Google Shape;2269;p47"/>
            <p:cNvSpPr/>
            <p:nvPr/>
          </p:nvSpPr>
          <p:spPr>
            <a:xfrm>
              <a:off x="3200256" y="1488408"/>
              <a:ext cx="770100" cy="850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0" name="Google Shape;2270;p47"/>
            <p:cNvGrpSpPr/>
            <p:nvPr/>
          </p:nvGrpSpPr>
          <p:grpSpPr>
            <a:xfrm>
              <a:off x="3251537" y="1529504"/>
              <a:ext cx="667520" cy="614549"/>
              <a:chOff x="4713179" y="1559250"/>
              <a:chExt cx="436630" cy="401955"/>
            </a:xfrm>
          </p:grpSpPr>
          <p:sp>
            <p:nvSpPr>
              <p:cNvPr id="2271" name="Google Shape;2271;p47"/>
              <p:cNvSpPr/>
              <p:nvPr/>
            </p:nvSpPr>
            <p:spPr>
              <a:xfrm>
                <a:off x="4713179" y="1559250"/>
                <a:ext cx="436630" cy="401955"/>
              </a:xfrm>
              <a:custGeom>
                <a:avLst/>
                <a:gdLst/>
                <a:ahLst/>
                <a:cxnLst/>
                <a:rect l="l" t="t" r="r" b="b"/>
                <a:pathLst>
                  <a:path w="304803" h="280597" extrusionOk="0">
                    <a:moveTo>
                      <a:pt x="152595" y="1"/>
                    </a:moveTo>
                    <a:cubicBezTo>
                      <a:pt x="142623" y="1"/>
                      <a:pt x="132587" y="3513"/>
                      <a:pt x="124479" y="10566"/>
                    </a:cubicBezTo>
                    <a:cubicBezTo>
                      <a:pt x="124479" y="10566"/>
                      <a:pt x="120002" y="14591"/>
                      <a:pt x="114310" y="19830"/>
                    </a:cubicBezTo>
                    <a:lnTo>
                      <a:pt x="69349" y="19830"/>
                    </a:lnTo>
                    <a:cubicBezTo>
                      <a:pt x="49416" y="19830"/>
                      <a:pt x="31198" y="31404"/>
                      <a:pt x="22649" y="49574"/>
                    </a:cubicBezTo>
                    <a:lnTo>
                      <a:pt x="6050" y="84843"/>
                    </a:lnTo>
                    <a:cubicBezTo>
                      <a:pt x="977" y="95655"/>
                      <a:pt x="1073" y="107895"/>
                      <a:pt x="6097" y="118421"/>
                    </a:cubicBezTo>
                    <a:lnTo>
                      <a:pt x="6097" y="128876"/>
                    </a:lnTo>
                    <a:lnTo>
                      <a:pt x="6193" y="131376"/>
                    </a:lnTo>
                    <a:cubicBezTo>
                      <a:pt x="6312" y="132853"/>
                      <a:pt x="6526" y="134329"/>
                      <a:pt x="6836" y="135782"/>
                    </a:cubicBezTo>
                    <a:cubicBezTo>
                      <a:pt x="6336" y="138092"/>
                      <a:pt x="6121" y="140449"/>
                      <a:pt x="6121" y="142855"/>
                    </a:cubicBezTo>
                    <a:lnTo>
                      <a:pt x="6121" y="204177"/>
                    </a:lnTo>
                    <a:cubicBezTo>
                      <a:pt x="2216" y="210583"/>
                      <a:pt x="1" y="218060"/>
                      <a:pt x="1" y="225943"/>
                    </a:cubicBezTo>
                    <a:lnTo>
                      <a:pt x="1" y="238827"/>
                    </a:lnTo>
                    <a:cubicBezTo>
                      <a:pt x="1" y="261879"/>
                      <a:pt x="18767" y="280597"/>
                      <a:pt x="41772" y="280597"/>
                    </a:cubicBezTo>
                    <a:lnTo>
                      <a:pt x="263032" y="280597"/>
                    </a:lnTo>
                    <a:cubicBezTo>
                      <a:pt x="286084" y="280597"/>
                      <a:pt x="304803" y="261855"/>
                      <a:pt x="304803" y="238827"/>
                    </a:cubicBezTo>
                    <a:lnTo>
                      <a:pt x="304803" y="225943"/>
                    </a:lnTo>
                    <a:cubicBezTo>
                      <a:pt x="304803" y="218060"/>
                      <a:pt x="302635" y="210583"/>
                      <a:pt x="298706" y="204177"/>
                    </a:cubicBezTo>
                    <a:lnTo>
                      <a:pt x="298706" y="189174"/>
                    </a:lnTo>
                    <a:lnTo>
                      <a:pt x="298754" y="189174"/>
                    </a:lnTo>
                    <a:cubicBezTo>
                      <a:pt x="298754" y="186745"/>
                      <a:pt x="298516" y="184363"/>
                      <a:pt x="298039" y="182029"/>
                    </a:cubicBezTo>
                    <a:cubicBezTo>
                      <a:pt x="298516" y="179743"/>
                      <a:pt x="298754" y="177386"/>
                      <a:pt x="298754" y="175004"/>
                    </a:cubicBezTo>
                    <a:lnTo>
                      <a:pt x="298754" y="118802"/>
                    </a:lnTo>
                    <a:cubicBezTo>
                      <a:pt x="303945" y="108181"/>
                      <a:pt x="304064" y="95798"/>
                      <a:pt x="298944" y="84867"/>
                    </a:cubicBezTo>
                    <a:lnTo>
                      <a:pt x="282345" y="49717"/>
                    </a:lnTo>
                    <a:cubicBezTo>
                      <a:pt x="273796" y="31570"/>
                      <a:pt x="255268" y="19830"/>
                      <a:pt x="235169" y="19830"/>
                    </a:cubicBezTo>
                    <a:lnTo>
                      <a:pt x="190422" y="19830"/>
                    </a:lnTo>
                    <a:lnTo>
                      <a:pt x="179991" y="10209"/>
                    </a:lnTo>
                    <a:cubicBezTo>
                      <a:pt x="172189" y="3412"/>
                      <a:pt x="162423" y="1"/>
                      <a:pt x="1525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dist="28575" dir="138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47"/>
              <p:cNvSpPr/>
              <p:nvPr/>
            </p:nvSpPr>
            <p:spPr>
              <a:xfrm>
                <a:off x="4773527" y="1701596"/>
                <a:ext cx="316070" cy="181830"/>
              </a:xfrm>
              <a:custGeom>
                <a:avLst/>
                <a:gdLst/>
                <a:ahLst/>
                <a:cxnLst/>
                <a:rect l="l" t="t" r="r" b="b"/>
                <a:pathLst>
                  <a:path w="220642" h="126932" extrusionOk="0">
                    <a:moveTo>
                      <a:pt x="1" y="1"/>
                    </a:moveTo>
                    <a:lnTo>
                      <a:pt x="1" y="126931"/>
                    </a:lnTo>
                    <a:lnTo>
                      <a:pt x="220642" y="126931"/>
                    </a:lnTo>
                    <a:lnTo>
                      <a:pt x="220642" y="1"/>
                    </a:lnTo>
                    <a:close/>
                  </a:path>
                </a:pathLst>
              </a:custGeom>
              <a:solidFill>
                <a:srgbClr val="FAB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47"/>
              <p:cNvSpPr/>
              <p:nvPr/>
            </p:nvSpPr>
            <p:spPr>
              <a:xfrm>
                <a:off x="4773527" y="1701596"/>
                <a:ext cx="20129" cy="181830"/>
              </a:xfrm>
              <a:custGeom>
                <a:avLst/>
                <a:gdLst/>
                <a:ahLst/>
                <a:cxnLst/>
                <a:rect l="l" t="t" r="r" b="b"/>
                <a:pathLst>
                  <a:path w="14052" h="126932" extrusionOk="0">
                    <a:moveTo>
                      <a:pt x="1" y="1"/>
                    </a:moveTo>
                    <a:lnTo>
                      <a:pt x="1" y="126931"/>
                    </a:lnTo>
                    <a:lnTo>
                      <a:pt x="14051" y="126931"/>
                    </a:lnTo>
                    <a:lnTo>
                      <a:pt x="14051" y="1"/>
                    </a:lnTo>
                    <a:close/>
                  </a:path>
                </a:pathLst>
              </a:custGeom>
              <a:solidFill>
                <a:srgbClr val="F59E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47"/>
              <p:cNvSpPr/>
              <p:nvPr/>
            </p:nvSpPr>
            <p:spPr>
              <a:xfrm>
                <a:off x="4767080" y="1638519"/>
                <a:ext cx="328932" cy="71129"/>
              </a:xfrm>
              <a:custGeom>
                <a:avLst/>
                <a:gdLst/>
                <a:ahLst/>
                <a:cxnLst/>
                <a:rect l="l" t="t" r="r" b="b"/>
                <a:pathLst>
                  <a:path w="229621" h="49654" extrusionOk="0">
                    <a:moveTo>
                      <a:pt x="32436" y="1"/>
                    </a:moveTo>
                    <a:cubicBezTo>
                      <a:pt x="26078" y="1"/>
                      <a:pt x="20338" y="3668"/>
                      <a:pt x="17671" y="9384"/>
                    </a:cubicBezTo>
                    <a:lnTo>
                      <a:pt x="1144" y="44534"/>
                    </a:lnTo>
                    <a:cubicBezTo>
                      <a:pt x="1" y="46915"/>
                      <a:pt x="1763" y="49654"/>
                      <a:pt x="4383" y="49654"/>
                    </a:cubicBezTo>
                    <a:lnTo>
                      <a:pt x="225238" y="49654"/>
                    </a:lnTo>
                    <a:cubicBezTo>
                      <a:pt x="227882" y="49654"/>
                      <a:pt x="229620" y="46915"/>
                      <a:pt x="228501" y="44534"/>
                    </a:cubicBezTo>
                    <a:lnTo>
                      <a:pt x="211997" y="9384"/>
                    </a:lnTo>
                    <a:cubicBezTo>
                      <a:pt x="209306" y="3668"/>
                      <a:pt x="203543" y="1"/>
                      <a:pt x="197232" y="1"/>
                    </a:cubicBezTo>
                    <a:close/>
                  </a:path>
                </a:pathLst>
              </a:custGeom>
              <a:solidFill>
                <a:srgbClr val="F94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47"/>
              <p:cNvSpPr/>
              <p:nvPr/>
            </p:nvSpPr>
            <p:spPr>
              <a:xfrm>
                <a:off x="4766671" y="1638519"/>
                <a:ext cx="66558" cy="71129"/>
              </a:xfrm>
              <a:custGeom>
                <a:avLst/>
                <a:gdLst/>
                <a:ahLst/>
                <a:cxnLst/>
                <a:rect l="l" t="t" r="r" b="b"/>
                <a:pathLst>
                  <a:path w="46463" h="49654" extrusionOk="0">
                    <a:moveTo>
                      <a:pt x="32483" y="1"/>
                    </a:moveTo>
                    <a:cubicBezTo>
                      <a:pt x="26125" y="1"/>
                      <a:pt x="20361" y="3668"/>
                      <a:pt x="17647" y="9408"/>
                    </a:cubicBezTo>
                    <a:lnTo>
                      <a:pt x="1119" y="44534"/>
                    </a:lnTo>
                    <a:cubicBezTo>
                      <a:pt x="0" y="46915"/>
                      <a:pt x="1762" y="49654"/>
                      <a:pt x="4382" y="49654"/>
                    </a:cubicBezTo>
                    <a:lnTo>
                      <a:pt x="18385" y="49654"/>
                    </a:lnTo>
                    <a:cubicBezTo>
                      <a:pt x="15813" y="49654"/>
                      <a:pt x="14074" y="46915"/>
                      <a:pt x="15170" y="44534"/>
                    </a:cubicBezTo>
                    <a:lnTo>
                      <a:pt x="31697" y="9384"/>
                    </a:lnTo>
                    <a:cubicBezTo>
                      <a:pt x="34388" y="3668"/>
                      <a:pt x="40151" y="1"/>
                      <a:pt x="46462" y="1"/>
                    </a:cubicBezTo>
                    <a:close/>
                  </a:path>
                </a:pathLst>
              </a:custGeom>
              <a:solidFill>
                <a:srgbClr val="E325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47"/>
              <p:cNvSpPr/>
              <p:nvPr/>
            </p:nvSpPr>
            <p:spPr>
              <a:xfrm>
                <a:off x="4854686" y="1632822"/>
                <a:ext cx="153686" cy="249955"/>
              </a:xfrm>
              <a:custGeom>
                <a:avLst/>
                <a:gdLst/>
                <a:ahLst/>
                <a:cxnLst/>
                <a:rect l="l" t="t" r="r" b="b"/>
                <a:pathLst>
                  <a:path w="107285" h="174489" extrusionOk="0">
                    <a:moveTo>
                      <a:pt x="53631" y="1"/>
                    </a:moveTo>
                    <a:lnTo>
                      <a:pt x="0" y="48487"/>
                    </a:lnTo>
                    <a:lnTo>
                      <a:pt x="0" y="174489"/>
                    </a:lnTo>
                    <a:lnTo>
                      <a:pt x="107285" y="174489"/>
                    </a:lnTo>
                    <a:lnTo>
                      <a:pt x="107285" y="48487"/>
                    </a:lnTo>
                    <a:lnTo>
                      <a:pt x="53631" y="1"/>
                    </a:lnTo>
                    <a:close/>
                  </a:path>
                </a:pathLst>
              </a:custGeom>
              <a:solidFill>
                <a:srgbClr val="F8E8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47"/>
              <p:cNvSpPr/>
              <p:nvPr/>
            </p:nvSpPr>
            <p:spPr>
              <a:xfrm>
                <a:off x="4829339" y="1610350"/>
                <a:ext cx="204448" cy="114187"/>
              </a:xfrm>
              <a:custGeom>
                <a:avLst/>
                <a:gdLst/>
                <a:ahLst/>
                <a:cxnLst/>
                <a:rect l="l" t="t" r="r" b="b"/>
                <a:pathLst>
                  <a:path w="142721" h="79712" extrusionOk="0">
                    <a:moveTo>
                      <a:pt x="71363" y="0"/>
                    </a:moveTo>
                    <a:cubicBezTo>
                      <a:pt x="69920" y="0"/>
                      <a:pt x="68479" y="506"/>
                      <a:pt x="67324" y="1518"/>
                    </a:cubicBezTo>
                    <a:lnTo>
                      <a:pt x="63775" y="4614"/>
                    </a:lnTo>
                    <a:cubicBezTo>
                      <a:pt x="62990" y="5305"/>
                      <a:pt x="26387" y="39026"/>
                      <a:pt x="2144" y="61340"/>
                    </a:cubicBezTo>
                    <a:cubicBezTo>
                      <a:pt x="143" y="63198"/>
                      <a:pt x="0" y="66317"/>
                      <a:pt x="1858" y="68318"/>
                    </a:cubicBezTo>
                    <a:lnTo>
                      <a:pt x="10860" y="78105"/>
                    </a:lnTo>
                    <a:cubicBezTo>
                      <a:pt x="11843" y="79165"/>
                      <a:pt x="13181" y="79703"/>
                      <a:pt x="14518" y="79703"/>
                    </a:cubicBezTo>
                    <a:cubicBezTo>
                      <a:pt x="15707" y="79703"/>
                      <a:pt x="16896" y="79278"/>
                      <a:pt x="17837" y="78415"/>
                    </a:cubicBezTo>
                    <a:cubicBezTo>
                      <a:pt x="32340" y="65031"/>
                      <a:pt x="58417" y="41026"/>
                      <a:pt x="71372" y="29072"/>
                    </a:cubicBezTo>
                    <a:cubicBezTo>
                      <a:pt x="84304" y="41026"/>
                      <a:pt x="110380" y="65031"/>
                      <a:pt x="124883" y="78415"/>
                    </a:cubicBezTo>
                    <a:cubicBezTo>
                      <a:pt x="125828" y="79281"/>
                      <a:pt x="127022" y="79711"/>
                      <a:pt x="128215" y="79711"/>
                    </a:cubicBezTo>
                    <a:cubicBezTo>
                      <a:pt x="129549" y="79711"/>
                      <a:pt x="130881" y="79174"/>
                      <a:pt x="131861" y="78105"/>
                    </a:cubicBezTo>
                    <a:lnTo>
                      <a:pt x="140863" y="68318"/>
                    </a:lnTo>
                    <a:cubicBezTo>
                      <a:pt x="142720" y="66317"/>
                      <a:pt x="142601" y="63198"/>
                      <a:pt x="140577" y="61340"/>
                    </a:cubicBezTo>
                    <a:cubicBezTo>
                      <a:pt x="116334" y="39026"/>
                      <a:pt x="79731" y="5305"/>
                      <a:pt x="78945" y="4614"/>
                    </a:cubicBezTo>
                    <a:lnTo>
                      <a:pt x="75421" y="1518"/>
                    </a:lnTo>
                    <a:cubicBezTo>
                      <a:pt x="74254" y="506"/>
                      <a:pt x="72807" y="0"/>
                      <a:pt x="71363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47"/>
              <p:cNvSpPr/>
              <p:nvPr/>
            </p:nvSpPr>
            <p:spPr>
              <a:xfrm>
                <a:off x="4899785" y="1692726"/>
                <a:ext cx="63556" cy="63557"/>
              </a:xfrm>
              <a:custGeom>
                <a:avLst/>
                <a:gdLst/>
                <a:ahLst/>
                <a:cxnLst/>
                <a:rect l="l" t="t" r="r" b="b"/>
                <a:pathLst>
                  <a:path w="44367" h="44368" extrusionOk="0">
                    <a:moveTo>
                      <a:pt x="22171" y="1"/>
                    </a:moveTo>
                    <a:cubicBezTo>
                      <a:pt x="9931" y="1"/>
                      <a:pt x="0" y="9932"/>
                      <a:pt x="0" y="22196"/>
                    </a:cubicBezTo>
                    <a:cubicBezTo>
                      <a:pt x="0" y="34437"/>
                      <a:pt x="9931" y="44367"/>
                      <a:pt x="22171" y="44367"/>
                    </a:cubicBezTo>
                    <a:cubicBezTo>
                      <a:pt x="34436" y="44367"/>
                      <a:pt x="44367" y="34437"/>
                      <a:pt x="44367" y="22196"/>
                    </a:cubicBezTo>
                    <a:cubicBezTo>
                      <a:pt x="44367" y="9932"/>
                      <a:pt x="34436" y="1"/>
                      <a:pt x="22171" y="1"/>
                    </a:cubicBezTo>
                    <a:close/>
                  </a:path>
                </a:pathLst>
              </a:custGeom>
              <a:solidFill>
                <a:srgbClr val="FAB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47"/>
              <p:cNvSpPr/>
              <p:nvPr/>
            </p:nvSpPr>
            <p:spPr>
              <a:xfrm>
                <a:off x="4798363" y="1736812"/>
                <a:ext cx="32171" cy="45296"/>
              </a:xfrm>
              <a:custGeom>
                <a:avLst/>
                <a:gdLst/>
                <a:ahLst/>
                <a:cxnLst/>
                <a:rect l="l" t="t" r="r" b="b"/>
                <a:pathLst>
                  <a:path w="22458" h="31620" extrusionOk="0">
                    <a:moveTo>
                      <a:pt x="11228" y="0"/>
                    </a:moveTo>
                    <a:cubicBezTo>
                      <a:pt x="10592" y="0"/>
                      <a:pt x="9945" y="53"/>
                      <a:pt x="9288" y="161"/>
                    </a:cubicBezTo>
                    <a:cubicBezTo>
                      <a:pt x="4168" y="994"/>
                      <a:pt x="1" y="6138"/>
                      <a:pt x="1" y="11354"/>
                    </a:cubicBezTo>
                    <a:lnTo>
                      <a:pt x="1" y="27023"/>
                    </a:lnTo>
                    <a:cubicBezTo>
                      <a:pt x="1" y="29572"/>
                      <a:pt x="2049" y="31620"/>
                      <a:pt x="4597" y="31620"/>
                    </a:cubicBezTo>
                    <a:lnTo>
                      <a:pt x="17862" y="31620"/>
                    </a:lnTo>
                    <a:cubicBezTo>
                      <a:pt x="20410" y="31620"/>
                      <a:pt x="22458" y="29572"/>
                      <a:pt x="22458" y="27023"/>
                    </a:cubicBezTo>
                    <a:lnTo>
                      <a:pt x="22458" y="11139"/>
                    </a:lnTo>
                    <a:cubicBezTo>
                      <a:pt x="22458" y="4982"/>
                      <a:pt x="17440" y="0"/>
                      <a:pt x="11228" y="0"/>
                    </a:cubicBezTo>
                    <a:close/>
                  </a:path>
                </a:pathLst>
              </a:custGeom>
              <a:solidFill>
                <a:srgbClr val="B3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47"/>
              <p:cNvSpPr/>
              <p:nvPr/>
            </p:nvSpPr>
            <p:spPr>
              <a:xfrm>
                <a:off x="4798363" y="1806609"/>
                <a:ext cx="32171" cy="45296"/>
              </a:xfrm>
              <a:custGeom>
                <a:avLst/>
                <a:gdLst/>
                <a:ahLst/>
                <a:cxnLst/>
                <a:rect l="l" t="t" r="r" b="b"/>
                <a:pathLst>
                  <a:path w="22458" h="31620" extrusionOk="0">
                    <a:moveTo>
                      <a:pt x="11228" y="1"/>
                    </a:moveTo>
                    <a:cubicBezTo>
                      <a:pt x="10592" y="1"/>
                      <a:pt x="9945" y="53"/>
                      <a:pt x="9288" y="161"/>
                    </a:cubicBezTo>
                    <a:cubicBezTo>
                      <a:pt x="4168" y="995"/>
                      <a:pt x="1" y="6138"/>
                      <a:pt x="1" y="11354"/>
                    </a:cubicBezTo>
                    <a:lnTo>
                      <a:pt x="1" y="27024"/>
                    </a:lnTo>
                    <a:cubicBezTo>
                      <a:pt x="1" y="29572"/>
                      <a:pt x="2049" y="31620"/>
                      <a:pt x="4597" y="31620"/>
                    </a:cubicBezTo>
                    <a:lnTo>
                      <a:pt x="17862" y="31620"/>
                    </a:lnTo>
                    <a:cubicBezTo>
                      <a:pt x="20410" y="31620"/>
                      <a:pt x="22458" y="29572"/>
                      <a:pt x="22458" y="27024"/>
                    </a:cubicBezTo>
                    <a:lnTo>
                      <a:pt x="22458" y="11139"/>
                    </a:lnTo>
                    <a:cubicBezTo>
                      <a:pt x="22458" y="4982"/>
                      <a:pt x="17440" y="1"/>
                      <a:pt x="11228" y="1"/>
                    </a:cubicBezTo>
                    <a:close/>
                  </a:path>
                </a:pathLst>
              </a:custGeom>
              <a:solidFill>
                <a:srgbClr val="B3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47"/>
              <p:cNvSpPr/>
              <p:nvPr/>
            </p:nvSpPr>
            <p:spPr>
              <a:xfrm>
                <a:off x="5032523" y="1736812"/>
                <a:ext cx="32205" cy="45296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31620" extrusionOk="0">
                    <a:moveTo>
                      <a:pt x="11254" y="0"/>
                    </a:moveTo>
                    <a:cubicBezTo>
                      <a:pt x="5038" y="0"/>
                      <a:pt x="0" y="4982"/>
                      <a:pt x="0" y="11139"/>
                    </a:cubicBezTo>
                    <a:lnTo>
                      <a:pt x="0" y="27023"/>
                    </a:lnTo>
                    <a:cubicBezTo>
                      <a:pt x="0" y="29572"/>
                      <a:pt x="2072" y="31620"/>
                      <a:pt x="4620" y="31620"/>
                    </a:cubicBezTo>
                    <a:lnTo>
                      <a:pt x="17861" y="31620"/>
                    </a:lnTo>
                    <a:cubicBezTo>
                      <a:pt x="20433" y="31620"/>
                      <a:pt x="22481" y="29572"/>
                      <a:pt x="22481" y="27023"/>
                    </a:cubicBezTo>
                    <a:lnTo>
                      <a:pt x="22481" y="11354"/>
                    </a:lnTo>
                    <a:cubicBezTo>
                      <a:pt x="22481" y="6138"/>
                      <a:pt x="18314" y="994"/>
                      <a:pt x="13194" y="161"/>
                    </a:cubicBezTo>
                    <a:cubicBezTo>
                      <a:pt x="12537" y="53"/>
                      <a:pt x="11889" y="0"/>
                      <a:pt x="11254" y="0"/>
                    </a:cubicBezTo>
                    <a:close/>
                  </a:path>
                </a:pathLst>
              </a:custGeom>
              <a:solidFill>
                <a:srgbClr val="B3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47"/>
              <p:cNvSpPr/>
              <p:nvPr/>
            </p:nvSpPr>
            <p:spPr>
              <a:xfrm>
                <a:off x="5032523" y="1806609"/>
                <a:ext cx="32205" cy="45296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31620" extrusionOk="0">
                    <a:moveTo>
                      <a:pt x="11254" y="1"/>
                    </a:moveTo>
                    <a:cubicBezTo>
                      <a:pt x="5038" y="1"/>
                      <a:pt x="0" y="4982"/>
                      <a:pt x="0" y="11139"/>
                    </a:cubicBezTo>
                    <a:lnTo>
                      <a:pt x="0" y="27024"/>
                    </a:lnTo>
                    <a:cubicBezTo>
                      <a:pt x="0" y="29572"/>
                      <a:pt x="2072" y="31620"/>
                      <a:pt x="4620" y="31620"/>
                    </a:cubicBezTo>
                    <a:lnTo>
                      <a:pt x="17861" y="31620"/>
                    </a:lnTo>
                    <a:cubicBezTo>
                      <a:pt x="20433" y="31620"/>
                      <a:pt x="22481" y="29572"/>
                      <a:pt x="22481" y="27024"/>
                    </a:cubicBezTo>
                    <a:lnTo>
                      <a:pt x="22481" y="11354"/>
                    </a:lnTo>
                    <a:cubicBezTo>
                      <a:pt x="22481" y="6138"/>
                      <a:pt x="18314" y="995"/>
                      <a:pt x="13194" y="161"/>
                    </a:cubicBezTo>
                    <a:cubicBezTo>
                      <a:pt x="12537" y="53"/>
                      <a:pt x="11889" y="1"/>
                      <a:pt x="11254" y="1"/>
                    </a:cubicBezTo>
                    <a:close/>
                  </a:path>
                </a:pathLst>
              </a:custGeom>
              <a:solidFill>
                <a:srgbClr val="B3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47"/>
              <p:cNvSpPr/>
              <p:nvPr/>
            </p:nvSpPr>
            <p:spPr>
              <a:xfrm>
                <a:off x="4908416" y="1808465"/>
                <a:ext cx="45612" cy="74381"/>
              </a:xfrm>
              <a:custGeom>
                <a:avLst/>
                <a:gdLst/>
                <a:ahLst/>
                <a:cxnLst/>
                <a:rect l="l" t="t" r="r" b="b"/>
                <a:pathLst>
                  <a:path w="31841" h="51924" extrusionOk="0">
                    <a:moveTo>
                      <a:pt x="15944" y="1"/>
                    </a:moveTo>
                    <a:cubicBezTo>
                      <a:pt x="15609" y="1"/>
                      <a:pt x="15272" y="11"/>
                      <a:pt x="14932" y="32"/>
                    </a:cubicBezTo>
                    <a:cubicBezTo>
                      <a:pt x="6692" y="508"/>
                      <a:pt x="0" y="7962"/>
                      <a:pt x="0" y="16202"/>
                    </a:cubicBezTo>
                    <a:lnTo>
                      <a:pt x="0" y="51876"/>
                    </a:lnTo>
                    <a:lnTo>
                      <a:pt x="0" y="51923"/>
                    </a:lnTo>
                    <a:lnTo>
                      <a:pt x="31840" y="51923"/>
                    </a:lnTo>
                    <a:lnTo>
                      <a:pt x="31840" y="15916"/>
                    </a:lnTo>
                    <a:cubicBezTo>
                      <a:pt x="31840" y="7130"/>
                      <a:pt x="24746" y="1"/>
                      <a:pt x="15944" y="1"/>
                    </a:cubicBezTo>
                    <a:close/>
                  </a:path>
                </a:pathLst>
              </a:custGeom>
              <a:solidFill>
                <a:srgbClr val="FAB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47"/>
              <p:cNvSpPr/>
              <p:nvPr/>
            </p:nvSpPr>
            <p:spPr>
              <a:xfrm>
                <a:off x="4764795" y="1874726"/>
                <a:ext cx="333502" cy="35582"/>
              </a:xfrm>
              <a:custGeom>
                <a:avLst/>
                <a:gdLst/>
                <a:ahLst/>
                <a:cxnLst/>
                <a:rect l="l" t="t" r="r" b="b"/>
                <a:pathLst>
                  <a:path w="232811" h="24839" extrusionOk="0">
                    <a:moveTo>
                      <a:pt x="6001" y="1"/>
                    </a:moveTo>
                    <a:cubicBezTo>
                      <a:pt x="2691" y="1"/>
                      <a:pt x="0" y="2692"/>
                      <a:pt x="0" y="6026"/>
                    </a:cubicBezTo>
                    <a:lnTo>
                      <a:pt x="0" y="18814"/>
                    </a:lnTo>
                    <a:cubicBezTo>
                      <a:pt x="0" y="22124"/>
                      <a:pt x="2667" y="24839"/>
                      <a:pt x="6001" y="24839"/>
                    </a:cubicBezTo>
                    <a:lnTo>
                      <a:pt x="226809" y="24839"/>
                    </a:lnTo>
                    <a:cubicBezTo>
                      <a:pt x="230096" y="24839"/>
                      <a:pt x="232811" y="22148"/>
                      <a:pt x="232811" y="18814"/>
                    </a:cubicBezTo>
                    <a:lnTo>
                      <a:pt x="232811" y="5978"/>
                    </a:lnTo>
                    <a:cubicBezTo>
                      <a:pt x="232811" y="2692"/>
                      <a:pt x="230143" y="1"/>
                      <a:pt x="226809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47"/>
              <p:cNvSpPr/>
              <p:nvPr/>
            </p:nvSpPr>
            <p:spPr>
              <a:xfrm>
                <a:off x="4764795" y="1874726"/>
                <a:ext cx="28726" cy="35582"/>
              </a:xfrm>
              <a:custGeom>
                <a:avLst/>
                <a:gdLst/>
                <a:ahLst/>
                <a:cxnLst/>
                <a:rect l="l" t="t" r="r" b="b"/>
                <a:pathLst>
                  <a:path w="20053" h="24839" extrusionOk="0">
                    <a:moveTo>
                      <a:pt x="6001" y="1"/>
                    </a:moveTo>
                    <a:cubicBezTo>
                      <a:pt x="2691" y="1"/>
                      <a:pt x="0" y="2692"/>
                      <a:pt x="0" y="6026"/>
                    </a:cubicBezTo>
                    <a:lnTo>
                      <a:pt x="0" y="18814"/>
                    </a:lnTo>
                    <a:cubicBezTo>
                      <a:pt x="0" y="22124"/>
                      <a:pt x="2667" y="24839"/>
                      <a:pt x="6001" y="24839"/>
                    </a:cubicBezTo>
                    <a:lnTo>
                      <a:pt x="20052" y="24839"/>
                    </a:lnTo>
                    <a:cubicBezTo>
                      <a:pt x="16766" y="24839"/>
                      <a:pt x="14051" y="22148"/>
                      <a:pt x="14051" y="18838"/>
                    </a:cubicBezTo>
                    <a:lnTo>
                      <a:pt x="14051" y="5978"/>
                    </a:lnTo>
                    <a:cubicBezTo>
                      <a:pt x="14051" y="2692"/>
                      <a:pt x="16718" y="1"/>
                      <a:pt x="20052" y="1"/>
                    </a:cubicBezTo>
                    <a:close/>
                  </a:path>
                </a:pathLst>
              </a:custGeom>
              <a:solidFill>
                <a:srgbClr val="F94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47"/>
              <p:cNvSpPr/>
              <p:nvPr/>
            </p:nvSpPr>
            <p:spPr>
              <a:xfrm>
                <a:off x="4894770" y="1687713"/>
                <a:ext cx="73586" cy="73585"/>
              </a:xfrm>
              <a:custGeom>
                <a:avLst/>
                <a:gdLst/>
                <a:ahLst/>
                <a:cxnLst/>
                <a:rect l="l" t="t" r="r" b="b"/>
                <a:pathLst>
                  <a:path w="51369" h="51368" extrusionOk="0">
                    <a:moveTo>
                      <a:pt x="25696" y="7026"/>
                    </a:moveTo>
                    <a:cubicBezTo>
                      <a:pt x="35984" y="7026"/>
                      <a:pt x="44343" y="15384"/>
                      <a:pt x="44343" y="25672"/>
                    </a:cubicBezTo>
                    <a:cubicBezTo>
                      <a:pt x="44343" y="35984"/>
                      <a:pt x="35960" y="44343"/>
                      <a:pt x="25696" y="44343"/>
                    </a:cubicBezTo>
                    <a:cubicBezTo>
                      <a:pt x="15385" y="44343"/>
                      <a:pt x="7026" y="35984"/>
                      <a:pt x="7026" y="25672"/>
                    </a:cubicBezTo>
                    <a:cubicBezTo>
                      <a:pt x="7026" y="15384"/>
                      <a:pt x="15385" y="7026"/>
                      <a:pt x="25696" y="7026"/>
                    </a:cubicBezTo>
                    <a:close/>
                    <a:moveTo>
                      <a:pt x="25696" y="0"/>
                    </a:moveTo>
                    <a:cubicBezTo>
                      <a:pt x="11527" y="0"/>
                      <a:pt x="0" y="11503"/>
                      <a:pt x="0" y="25672"/>
                    </a:cubicBezTo>
                    <a:cubicBezTo>
                      <a:pt x="0" y="39866"/>
                      <a:pt x="11527" y="51368"/>
                      <a:pt x="25696" y="51368"/>
                    </a:cubicBezTo>
                    <a:cubicBezTo>
                      <a:pt x="39842" y="51368"/>
                      <a:pt x="51368" y="39866"/>
                      <a:pt x="51368" y="25672"/>
                    </a:cubicBezTo>
                    <a:cubicBezTo>
                      <a:pt x="51368" y="11503"/>
                      <a:pt x="39818" y="0"/>
                      <a:pt x="25696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47"/>
              <p:cNvSpPr/>
              <p:nvPr/>
            </p:nvSpPr>
            <p:spPr>
              <a:xfrm>
                <a:off x="4926530" y="1703469"/>
                <a:ext cx="26644" cy="26308"/>
              </a:xfrm>
              <a:custGeom>
                <a:avLst/>
                <a:gdLst/>
                <a:ahLst/>
                <a:cxnLst/>
                <a:rect l="l" t="t" r="r" b="b"/>
                <a:pathLst>
                  <a:path w="18600" h="18365" extrusionOk="0">
                    <a:moveTo>
                      <a:pt x="3511" y="0"/>
                    </a:moveTo>
                    <a:cubicBezTo>
                      <a:pt x="1567" y="0"/>
                      <a:pt x="1" y="1579"/>
                      <a:pt x="1" y="3528"/>
                    </a:cubicBezTo>
                    <a:lnTo>
                      <a:pt x="1" y="14864"/>
                    </a:lnTo>
                    <a:cubicBezTo>
                      <a:pt x="1" y="16793"/>
                      <a:pt x="1572" y="18364"/>
                      <a:pt x="3525" y="18364"/>
                    </a:cubicBezTo>
                    <a:lnTo>
                      <a:pt x="14861" y="18364"/>
                    </a:lnTo>
                    <a:cubicBezTo>
                      <a:pt x="16933" y="18364"/>
                      <a:pt x="18600" y="16554"/>
                      <a:pt x="18338" y="14411"/>
                    </a:cubicBezTo>
                    <a:cubicBezTo>
                      <a:pt x="18100" y="12625"/>
                      <a:pt x="16504" y="11339"/>
                      <a:pt x="14718" y="11339"/>
                    </a:cubicBezTo>
                    <a:lnTo>
                      <a:pt x="7026" y="11339"/>
                    </a:lnTo>
                    <a:lnTo>
                      <a:pt x="7026" y="3671"/>
                    </a:lnTo>
                    <a:cubicBezTo>
                      <a:pt x="7026" y="1885"/>
                      <a:pt x="5740" y="265"/>
                      <a:pt x="3954" y="27"/>
                    </a:cubicBezTo>
                    <a:cubicBezTo>
                      <a:pt x="3804" y="9"/>
                      <a:pt x="3656" y="0"/>
                      <a:pt x="3511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47"/>
              <p:cNvSpPr/>
              <p:nvPr/>
            </p:nvSpPr>
            <p:spPr>
              <a:xfrm>
                <a:off x="4792973" y="1731448"/>
                <a:ext cx="42269" cy="55366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38650" extrusionOk="0">
                    <a:moveTo>
                      <a:pt x="14759" y="7011"/>
                    </a:moveTo>
                    <a:cubicBezTo>
                      <a:pt x="19024" y="7011"/>
                      <a:pt x="22505" y="10421"/>
                      <a:pt x="22505" y="14645"/>
                    </a:cubicBezTo>
                    <a:lnTo>
                      <a:pt x="22505" y="30505"/>
                    </a:lnTo>
                    <a:cubicBezTo>
                      <a:pt x="22505" y="31101"/>
                      <a:pt x="22005" y="31625"/>
                      <a:pt x="21409" y="31625"/>
                    </a:cubicBezTo>
                    <a:lnTo>
                      <a:pt x="8168" y="31625"/>
                    </a:lnTo>
                    <a:cubicBezTo>
                      <a:pt x="8154" y="31625"/>
                      <a:pt x="8139" y="31626"/>
                      <a:pt x="8124" y="31626"/>
                    </a:cubicBezTo>
                    <a:cubicBezTo>
                      <a:pt x="7503" y="31626"/>
                      <a:pt x="7025" y="31134"/>
                      <a:pt x="7025" y="30505"/>
                    </a:cubicBezTo>
                    <a:lnTo>
                      <a:pt x="7025" y="14836"/>
                    </a:lnTo>
                    <a:cubicBezTo>
                      <a:pt x="7025" y="11383"/>
                      <a:pt x="9764" y="7858"/>
                      <a:pt x="13169" y="7167"/>
                    </a:cubicBezTo>
                    <a:cubicBezTo>
                      <a:pt x="13708" y="7061"/>
                      <a:pt x="14239" y="7011"/>
                      <a:pt x="14759" y="7011"/>
                    </a:cubicBezTo>
                    <a:close/>
                    <a:moveTo>
                      <a:pt x="14790" y="1"/>
                    </a:moveTo>
                    <a:cubicBezTo>
                      <a:pt x="6642" y="1"/>
                      <a:pt x="0" y="6588"/>
                      <a:pt x="0" y="14645"/>
                    </a:cubicBezTo>
                    <a:lnTo>
                      <a:pt x="0" y="30505"/>
                    </a:lnTo>
                    <a:cubicBezTo>
                      <a:pt x="0" y="35006"/>
                      <a:pt x="3644" y="38650"/>
                      <a:pt x="8121" y="38650"/>
                    </a:cubicBezTo>
                    <a:lnTo>
                      <a:pt x="21362" y="38650"/>
                    </a:lnTo>
                    <a:cubicBezTo>
                      <a:pt x="21376" y="38650"/>
                      <a:pt x="21391" y="38650"/>
                      <a:pt x="21405" y="38650"/>
                    </a:cubicBezTo>
                    <a:cubicBezTo>
                      <a:pt x="25886" y="38650"/>
                      <a:pt x="29506" y="34992"/>
                      <a:pt x="29506" y="30505"/>
                    </a:cubicBezTo>
                    <a:lnTo>
                      <a:pt x="29506" y="14907"/>
                    </a:lnTo>
                    <a:cubicBezTo>
                      <a:pt x="29506" y="7715"/>
                      <a:pt x="24410" y="1404"/>
                      <a:pt x="17337" y="214"/>
                    </a:cubicBezTo>
                    <a:cubicBezTo>
                      <a:pt x="16476" y="70"/>
                      <a:pt x="15625" y="1"/>
                      <a:pt x="14790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47"/>
              <p:cNvSpPr/>
              <p:nvPr/>
            </p:nvSpPr>
            <p:spPr>
              <a:xfrm>
                <a:off x="4792973" y="1802414"/>
                <a:ext cx="42269" cy="54232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37858" extrusionOk="0">
                    <a:moveTo>
                      <a:pt x="14763" y="6212"/>
                    </a:moveTo>
                    <a:cubicBezTo>
                      <a:pt x="15293" y="6212"/>
                      <a:pt x="15835" y="6265"/>
                      <a:pt x="16384" y="6375"/>
                    </a:cubicBezTo>
                    <a:cubicBezTo>
                      <a:pt x="19766" y="7042"/>
                      <a:pt x="22505" y="10567"/>
                      <a:pt x="22505" y="14020"/>
                    </a:cubicBezTo>
                    <a:lnTo>
                      <a:pt x="22505" y="29737"/>
                    </a:lnTo>
                    <a:cubicBezTo>
                      <a:pt x="22505" y="30333"/>
                      <a:pt x="22005" y="30833"/>
                      <a:pt x="21409" y="30833"/>
                    </a:cubicBezTo>
                    <a:lnTo>
                      <a:pt x="8168" y="30833"/>
                    </a:lnTo>
                    <a:cubicBezTo>
                      <a:pt x="7573" y="30833"/>
                      <a:pt x="7049" y="30333"/>
                      <a:pt x="7049" y="29737"/>
                    </a:cubicBezTo>
                    <a:lnTo>
                      <a:pt x="7049" y="13829"/>
                    </a:lnTo>
                    <a:lnTo>
                      <a:pt x="7025" y="13829"/>
                    </a:lnTo>
                    <a:cubicBezTo>
                      <a:pt x="7025" y="9634"/>
                      <a:pt x="10493" y="6212"/>
                      <a:pt x="14763" y="6212"/>
                    </a:cubicBezTo>
                    <a:close/>
                    <a:moveTo>
                      <a:pt x="14743" y="1"/>
                    </a:moveTo>
                    <a:cubicBezTo>
                      <a:pt x="6613" y="1"/>
                      <a:pt x="0" y="6446"/>
                      <a:pt x="0" y="14353"/>
                    </a:cubicBezTo>
                    <a:lnTo>
                      <a:pt x="0" y="29880"/>
                    </a:lnTo>
                    <a:cubicBezTo>
                      <a:pt x="0" y="34286"/>
                      <a:pt x="3667" y="37858"/>
                      <a:pt x="8192" y="37858"/>
                    </a:cubicBezTo>
                    <a:lnTo>
                      <a:pt x="21362" y="37858"/>
                    </a:lnTo>
                    <a:cubicBezTo>
                      <a:pt x="25863" y="37858"/>
                      <a:pt x="29506" y="34238"/>
                      <a:pt x="29506" y="29737"/>
                    </a:cubicBezTo>
                    <a:lnTo>
                      <a:pt x="29506" y="14949"/>
                    </a:lnTo>
                    <a:cubicBezTo>
                      <a:pt x="29506" y="7471"/>
                      <a:pt x="24029" y="970"/>
                      <a:pt x="16599" y="112"/>
                    </a:cubicBezTo>
                    <a:cubicBezTo>
                      <a:pt x="15973" y="37"/>
                      <a:pt x="15353" y="1"/>
                      <a:pt x="14743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5027849" y="1731438"/>
                <a:ext cx="42269" cy="55376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38657" extrusionOk="0">
                    <a:moveTo>
                      <a:pt x="14742" y="7222"/>
                    </a:moveTo>
                    <a:cubicBezTo>
                      <a:pt x="18933" y="7222"/>
                      <a:pt x="22363" y="10627"/>
                      <a:pt x="22482" y="14843"/>
                    </a:cubicBezTo>
                    <a:lnTo>
                      <a:pt x="22482" y="30703"/>
                    </a:lnTo>
                    <a:lnTo>
                      <a:pt x="22363" y="30703"/>
                    </a:lnTo>
                    <a:cubicBezTo>
                      <a:pt x="22363" y="31231"/>
                      <a:pt x="21999" y="31673"/>
                      <a:pt x="21522" y="31673"/>
                    </a:cubicBezTo>
                    <a:cubicBezTo>
                      <a:pt x="21440" y="31673"/>
                      <a:pt x="21355" y="31660"/>
                      <a:pt x="21267" y="31632"/>
                    </a:cubicBezTo>
                    <a:lnTo>
                      <a:pt x="8217" y="31632"/>
                    </a:lnTo>
                    <a:cubicBezTo>
                      <a:pt x="8135" y="31655"/>
                      <a:pt x="8055" y="31665"/>
                      <a:pt x="7978" y="31665"/>
                    </a:cubicBezTo>
                    <a:cubicBezTo>
                      <a:pt x="7492" y="31665"/>
                      <a:pt x="7108" y="31237"/>
                      <a:pt x="7026" y="30703"/>
                    </a:cubicBezTo>
                    <a:lnTo>
                      <a:pt x="7026" y="14843"/>
                    </a:lnTo>
                    <a:cubicBezTo>
                      <a:pt x="7121" y="10627"/>
                      <a:pt x="10551" y="7222"/>
                      <a:pt x="14742" y="7222"/>
                    </a:cubicBezTo>
                    <a:close/>
                    <a:moveTo>
                      <a:pt x="14756" y="1"/>
                    </a:moveTo>
                    <a:cubicBezTo>
                      <a:pt x="13908" y="1"/>
                      <a:pt x="13045" y="72"/>
                      <a:pt x="12170" y="221"/>
                    </a:cubicBezTo>
                    <a:cubicBezTo>
                      <a:pt x="5097" y="1411"/>
                      <a:pt x="1" y="7746"/>
                      <a:pt x="1" y="14914"/>
                    </a:cubicBezTo>
                    <a:lnTo>
                      <a:pt x="1" y="30512"/>
                    </a:lnTo>
                    <a:cubicBezTo>
                      <a:pt x="1" y="35013"/>
                      <a:pt x="3644" y="38657"/>
                      <a:pt x="8121" y="38657"/>
                    </a:cubicBezTo>
                    <a:lnTo>
                      <a:pt x="21362" y="38657"/>
                    </a:lnTo>
                    <a:cubicBezTo>
                      <a:pt x="25863" y="38657"/>
                      <a:pt x="29507" y="35013"/>
                      <a:pt x="29507" y="30512"/>
                    </a:cubicBezTo>
                    <a:lnTo>
                      <a:pt x="29507" y="14652"/>
                    </a:lnTo>
                    <a:cubicBezTo>
                      <a:pt x="29507" y="6565"/>
                      <a:pt x="22886" y="1"/>
                      <a:pt x="14756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47"/>
              <p:cNvSpPr/>
              <p:nvPr/>
            </p:nvSpPr>
            <p:spPr>
              <a:xfrm>
                <a:off x="5027849" y="1801244"/>
                <a:ext cx="42269" cy="55369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38652" extrusionOk="0">
                    <a:moveTo>
                      <a:pt x="14742" y="7073"/>
                    </a:moveTo>
                    <a:cubicBezTo>
                      <a:pt x="18933" y="7073"/>
                      <a:pt x="22363" y="10479"/>
                      <a:pt x="22482" y="14694"/>
                    </a:cubicBezTo>
                    <a:lnTo>
                      <a:pt x="22482" y="30697"/>
                    </a:lnTo>
                    <a:lnTo>
                      <a:pt x="22363" y="30697"/>
                    </a:lnTo>
                    <a:cubicBezTo>
                      <a:pt x="22363" y="31139"/>
                      <a:pt x="21885" y="31627"/>
                      <a:pt x="21308" y="31627"/>
                    </a:cubicBezTo>
                    <a:cubicBezTo>
                      <a:pt x="21294" y="31627"/>
                      <a:pt x="21281" y="31626"/>
                      <a:pt x="21267" y="31626"/>
                    </a:cubicBezTo>
                    <a:lnTo>
                      <a:pt x="8217" y="31626"/>
                    </a:lnTo>
                    <a:cubicBezTo>
                      <a:pt x="8203" y="31626"/>
                      <a:pt x="8189" y="31627"/>
                      <a:pt x="8176" y="31627"/>
                    </a:cubicBezTo>
                    <a:cubicBezTo>
                      <a:pt x="7599" y="31627"/>
                      <a:pt x="7119" y="31136"/>
                      <a:pt x="7026" y="30554"/>
                    </a:cubicBezTo>
                    <a:lnTo>
                      <a:pt x="7026" y="14694"/>
                    </a:lnTo>
                    <a:cubicBezTo>
                      <a:pt x="7121" y="10479"/>
                      <a:pt x="10551" y="7073"/>
                      <a:pt x="14742" y="7073"/>
                    </a:cubicBezTo>
                    <a:close/>
                    <a:moveTo>
                      <a:pt x="14603" y="0"/>
                    </a:moveTo>
                    <a:cubicBezTo>
                      <a:pt x="6526" y="0"/>
                      <a:pt x="1" y="6564"/>
                      <a:pt x="1" y="14646"/>
                    </a:cubicBezTo>
                    <a:lnTo>
                      <a:pt x="1" y="30530"/>
                    </a:lnTo>
                    <a:cubicBezTo>
                      <a:pt x="1" y="35031"/>
                      <a:pt x="3644" y="38651"/>
                      <a:pt x="8121" y="38651"/>
                    </a:cubicBezTo>
                    <a:lnTo>
                      <a:pt x="21362" y="38651"/>
                    </a:lnTo>
                    <a:cubicBezTo>
                      <a:pt x="25863" y="38651"/>
                      <a:pt x="29507" y="35031"/>
                      <a:pt x="29507" y="30530"/>
                    </a:cubicBezTo>
                    <a:lnTo>
                      <a:pt x="29507" y="14646"/>
                    </a:lnTo>
                    <a:cubicBezTo>
                      <a:pt x="29507" y="6597"/>
                      <a:pt x="22886" y="0"/>
                      <a:pt x="14742" y="0"/>
                    </a:cubicBezTo>
                    <a:lnTo>
                      <a:pt x="14647" y="0"/>
                    </a:lnTo>
                    <a:cubicBezTo>
                      <a:pt x="14632" y="0"/>
                      <a:pt x="14617" y="0"/>
                      <a:pt x="14603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47"/>
              <p:cNvSpPr/>
              <p:nvPr/>
            </p:nvSpPr>
            <p:spPr>
              <a:xfrm>
                <a:off x="4884911" y="1772720"/>
                <a:ext cx="1006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2653" extrusionOk="0">
                    <a:moveTo>
                      <a:pt x="3516" y="0"/>
                    </a:moveTo>
                    <a:cubicBezTo>
                      <a:pt x="3370" y="0"/>
                      <a:pt x="3222" y="9"/>
                      <a:pt x="3072" y="27"/>
                    </a:cubicBezTo>
                    <a:cubicBezTo>
                      <a:pt x="1286" y="242"/>
                      <a:pt x="0" y="1861"/>
                      <a:pt x="0" y="3647"/>
                    </a:cubicBezTo>
                    <a:lnTo>
                      <a:pt x="0" y="9005"/>
                    </a:lnTo>
                    <a:cubicBezTo>
                      <a:pt x="0" y="10792"/>
                      <a:pt x="1286" y="12387"/>
                      <a:pt x="3072" y="12625"/>
                    </a:cubicBezTo>
                    <a:cubicBezTo>
                      <a:pt x="3222" y="12644"/>
                      <a:pt x="3370" y="12652"/>
                      <a:pt x="3516" y="12652"/>
                    </a:cubicBezTo>
                    <a:cubicBezTo>
                      <a:pt x="5459" y="12652"/>
                      <a:pt x="7025" y="11076"/>
                      <a:pt x="7025" y="9148"/>
                    </a:cubicBezTo>
                    <a:lnTo>
                      <a:pt x="7025" y="3528"/>
                    </a:lnTo>
                    <a:cubicBezTo>
                      <a:pt x="7025" y="1579"/>
                      <a:pt x="5459" y="0"/>
                      <a:pt x="3516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47"/>
              <p:cNvSpPr/>
              <p:nvPr/>
            </p:nvSpPr>
            <p:spPr>
              <a:xfrm>
                <a:off x="4968115" y="1772686"/>
                <a:ext cx="1006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2653" extrusionOk="0">
                    <a:moveTo>
                      <a:pt x="3510" y="0"/>
                    </a:moveTo>
                    <a:cubicBezTo>
                      <a:pt x="1567" y="0"/>
                      <a:pt x="1" y="1577"/>
                      <a:pt x="1" y="3505"/>
                    </a:cubicBezTo>
                    <a:lnTo>
                      <a:pt x="1" y="9149"/>
                    </a:lnTo>
                    <a:cubicBezTo>
                      <a:pt x="1" y="11076"/>
                      <a:pt x="1567" y="12653"/>
                      <a:pt x="3510" y="12653"/>
                    </a:cubicBezTo>
                    <a:cubicBezTo>
                      <a:pt x="3656" y="12653"/>
                      <a:pt x="3804" y="12644"/>
                      <a:pt x="3954" y="12625"/>
                    </a:cubicBezTo>
                    <a:cubicBezTo>
                      <a:pt x="5740" y="12435"/>
                      <a:pt x="7026" y="10839"/>
                      <a:pt x="7026" y="9029"/>
                    </a:cubicBezTo>
                    <a:lnTo>
                      <a:pt x="7026" y="3671"/>
                    </a:lnTo>
                    <a:cubicBezTo>
                      <a:pt x="7026" y="1885"/>
                      <a:pt x="5740" y="266"/>
                      <a:pt x="3954" y="28"/>
                    </a:cubicBezTo>
                    <a:cubicBezTo>
                      <a:pt x="3804" y="9"/>
                      <a:pt x="3656" y="0"/>
                      <a:pt x="3510" y="0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47"/>
              <p:cNvSpPr/>
              <p:nvPr/>
            </p:nvSpPr>
            <p:spPr>
              <a:xfrm>
                <a:off x="4914829" y="1780520"/>
                <a:ext cx="33364" cy="15164"/>
              </a:xfrm>
              <a:custGeom>
                <a:avLst/>
                <a:gdLst/>
                <a:ahLst/>
                <a:cxnLst/>
                <a:rect l="l" t="t" r="r" b="b"/>
                <a:pathLst>
                  <a:path w="23291" h="10586" extrusionOk="0">
                    <a:moveTo>
                      <a:pt x="3934" y="1"/>
                    </a:moveTo>
                    <a:cubicBezTo>
                      <a:pt x="3114" y="1"/>
                      <a:pt x="2291" y="285"/>
                      <a:pt x="1620" y="869"/>
                    </a:cubicBezTo>
                    <a:cubicBezTo>
                      <a:pt x="167" y="2155"/>
                      <a:pt x="0" y="4346"/>
                      <a:pt x="1286" y="5847"/>
                    </a:cubicBezTo>
                    <a:cubicBezTo>
                      <a:pt x="3906" y="8847"/>
                      <a:pt x="7692" y="10586"/>
                      <a:pt x="11646" y="10586"/>
                    </a:cubicBezTo>
                    <a:cubicBezTo>
                      <a:pt x="15599" y="10586"/>
                      <a:pt x="19385" y="8847"/>
                      <a:pt x="22005" y="5847"/>
                    </a:cubicBezTo>
                    <a:cubicBezTo>
                      <a:pt x="23291" y="4394"/>
                      <a:pt x="23148" y="2155"/>
                      <a:pt x="21695" y="869"/>
                    </a:cubicBezTo>
                    <a:cubicBezTo>
                      <a:pt x="21024" y="285"/>
                      <a:pt x="20201" y="1"/>
                      <a:pt x="19381" y="1"/>
                    </a:cubicBezTo>
                    <a:cubicBezTo>
                      <a:pt x="18398" y="1"/>
                      <a:pt x="17420" y="410"/>
                      <a:pt x="16718" y="1203"/>
                    </a:cubicBezTo>
                    <a:cubicBezTo>
                      <a:pt x="15432" y="2656"/>
                      <a:pt x="13598" y="3513"/>
                      <a:pt x="11646" y="3513"/>
                    </a:cubicBezTo>
                    <a:cubicBezTo>
                      <a:pt x="9717" y="3513"/>
                      <a:pt x="7859" y="2679"/>
                      <a:pt x="6597" y="1203"/>
                    </a:cubicBezTo>
                    <a:cubicBezTo>
                      <a:pt x="5895" y="410"/>
                      <a:pt x="4917" y="1"/>
                      <a:pt x="3934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47"/>
              <p:cNvSpPr/>
              <p:nvPr/>
            </p:nvSpPr>
            <p:spPr>
              <a:xfrm>
                <a:off x="4759404" y="1605292"/>
                <a:ext cx="344283" cy="309655"/>
              </a:xfrm>
              <a:custGeom>
                <a:avLst/>
                <a:gdLst/>
                <a:ahLst/>
                <a:cxnLst/>
                <a:rect l="l" t="t" r="r" b="b"/>
                <a:pathLst>
                  <a:path w="240337" h="216164" extrusionOk="0">
                    <a:moveTo>
                      <a:pt x="202733" y="26935"/>
                    </a:moveTo>
                    <a:lnTo>
                      <a:pt x="202733" y="26959"/>
                    </a:lnTo>
                    <a:cubicBezTo>
                      <a:pt x="207663" y="26959"/>
                      <a:pt x="212235" y="29840"/>
                      <a:pt x="214331" y="34317"/>
                    </a:cubicBezTo>
                    <a:cubicBezTo>
                      <a:pt x="214331" y="34317"/>
                      <a:pt x="230834" y="69348"/>
                      <a:pt x="230858" y="69443"/>
                    </a:cubicBezTo>
                    <a:cubicBezTo>
                      <a:pt x="230882" y="69491"/>
                      <a:pt x="230834" y="69563"/>
                      <a:pt x="230763" y="69563"/>
                    </a:cubicBezTo>
                    <a:lnTo>
                      <a:pt x="194422" y="69563"/>
                    </a:lnTo>
                    <a:cubicBezTo>
                      <a:pt x="194446" y="69372"/>
                      <a:pt x="194446" y="69205"/>
                      <a:pt x="194493" y="69015"/>
                    </a:cubicBezTo>
                    <a:cubicBezTo>
                      <a:pt x="194636" y="66538"/>
                      <a:pt x="193612" y="64014"/>
                      <a:pt x="191779" y="62347"/>
                    </a:cubicBezTo>
                    <a:cubicBezTo>
                      <a:pt x="180014" y="51511"/>
                      <a:pt x="165368" y="38032"/>
                      <a:pt x="153318" y="26935"/>
                    </a:cubicBezTo>
                    <a:close/>
                    <a:moveTo>
                      <a:pt x="87019" y="26982"/>
                    </a:moveTo>
                    <a:cubicBezTo>
                      <a:pt x="84185" y="29554"/>
                      <a:pt x="57560" y="54107"/>
                      <a:pt x="48558" y="62371"/>
                    </a:cubicBezTo>
                    <a:cubicBezTo>
                      <a:pt x="46606" y="64204"/>
                      <a:pt x="45581" y="66943"/>
                      <a:pt x="45915" y="69586"/>
                    </a:cubicBezTo>
                    <a:lnTo>
                      <a:pt x="9574" y="69586"/>
                    </a:lnTo>
                    <a:cubicBezTo>
                      <a:pt x="9526" y="69586"/>
                      <a:pt x="9503" y="69586"/>
                      <a:pt x="9479" y="69563"/>
                    </a:cubicBezTo>
                    <a:cubicBezTo>
                      <a:pt x="9455" y="69515"/>
                      <a:pt x="9455" y="69491"/>
                      <a:pt x="9479" y="69467"/>
                    </a:cubicBezTo>
                    <a:lnTo>
                      <a:pt x="26006" y="34365"/>
                    </a:lnTo>
                    <a:cubicBezTo>
                      <a:pt x="28102" y="29864"/>
                      <a:pt x="32674" y="26982"/>
                      <a:pt x="37627" y="26982"/>
                    </a:cubicBezTo>
                    <a:close/>
                    <a:moveTo>
                      <a:pt x="120168" y="7050"/>
                    </a:moveTo>
                    <a:cubicBezTo>
                      <a:pt x="120794" y="7050"/>
                      <a:pt x="121419" y="7264"/>
                      <a:pt x="121907" y="7693"/>
                    </a:cubicBezTo>
                    <a:cubicBezTo>
                      <a:pt x="121907" y="7693"/>
                      <a:pt x="180514" y="61489"/>
                      <a:pt x="187016" y="67467"/>
                    </a:cubicBezTo>
                    <a:cubicBezTo>
                      <a:pt x="187587" y="68015"/>
                      <a:pt x="187611" y="68896"/>
                      <a:pt x="187111" y="69467"/>
                    </a:cubicBezTo>
                    <a:lnTo>
                      <a:pt x="178085" y="79255"/>
                    </a:lnTo>
                    <a:cubicBezTo>
                      <a:pt x="177796" y="79557"/>
                      <a:pt x="177414" y="79706"/>
                      <a:pt x="177034" y="79706"/>
                    </a:cubicBezTo>
                    <a:cubicBezTo>
                      <a:pt x="176694" y="79706"/>
                      <a:pt x="176355" y="79586"/>
                      <a:pt x="176085" y="79350"/>
                    </a:cubicBezTo>
                    <a:cubicBezTo>
                      <a:pt x="165559" y="69634"/>
                      <a:pt x="125265" y="32555"/>
                      <a:pt x="122526" y="30031"/>
                    </a:cubicBezTo>
                    <a:cubicBezTo>
                      <a:pt x="121871" y="29412"/>
                      <a:pt x="121008" y="29102"/>
                      <a:pt x="120145" y="29102"/>
                    </a:cubicBezTo>
                    <a:cubicBezTo>
                      <a:pt x="119281" y="29102"/>
                      <a:pt x="118418" y="29412"/>
                      <a:pt x="117763" y="30031"/>
                    </a:cubicBezTo>
                    <a:cubicBezTo>
                      <a:pt x="106023" y="40819"/>
                      <a:pt x="65586" y="78064"/>
                      <a:pt x="64228" y="79350"/>
                    </a:cubicBezTo>
                    <a:cubicBezTo>
                      <a:pt x="63973" y="79591"/>
                      <a:pt x="63632" y="79708"/>
                      <a:pt x="63290" y="79708"/>
                    </a:cubicBezTo>
                    <a:cubicBezTo>
                      <a:pt x="63090" y="79708"/>
                      <a:pt x="62889" y="79668"/>
                      <a:pt x="62704" y="79588"/>
                    </a:cubicBezTo>
                    <a:cubicBezTo>
                      <a:pt x="62514" y="79493"/>
                      <a:pt x="62371" y="79398"/>
                      <a:pt x="62252" y="79255"/>
                    </a:cubicBezTo>
                    <a:lnTo>
                      <a:pt x="53321" y="69563"/>
                    </a:lnTo>
                    <a:cubicBezTo>
                      <a:pt x="52797" y="68967"/>
                      <a:pt x="52702" y="68038"/>
                      <a:pt x="53321" y="67467"/>
                    </a:cubicBezTo>
                    <a:cubicBezTo>
                      <a:pt x="91639" y="32174"/>
                      <a:pt x="118430" y="7693"/>
                      <a:pt x="118430" y="7693"/>
                    </a:cubicBezTo>
                    <a:cubicBezTo>
                      <a:pt x="118918" y="7264"/>
                      <a:pt x="119543" y="7050"/>
                      <a:pt x="120168" y="7050"/>
                    </a:cubicBezTo>
                    <a:close/>
                    <a:moveTo>
                      <a:pt x="120237" y="145395"/>
                    </a:moveTo>
                    <a:cubicBezTo>
                      <a:pt x="120732" y="145395"/>
                      <a:pt x="121233" y="145424"/>
                      <a:pt x="121740" y="145483"/>
                    </a:cubicBezTo>
                    <a:cubicBezTo>
                      <a:pt x="127980" y="146269"/>
                      <a:pt x="132600" y="151746"/>
                      <a:pt x="132600" y="158057"/>
                    </a:cubicBezTo>
                    <a:lnTo>
                      <a:pt x="132600" y="184348"/>
                    </a:lnTo>
                    <a:lnTo>
                      <a:pt x="107761" y="184348"/>
                    </a:lnTo>
                    <a:lnTo>
                      <a:pt x="107761" y="157819"/>
                    </a:lnTo>
                    <a:cubicBezTo>
                      <a:pt x="107761" y="150954"/>
                      <a:pt x="113357" y="145395"/>
                      <a:pt x="120237" y="145395"/>
                    </a:cubicBezTo>
                    <a:close/>
                    <a:moveTo>
                      <a:pt x="120430" y="37294"/>
                    </a:moveTo>
                    <a:cubicBezTo>
                      <a:pt x="133647" y="49439"/>
                      <a:pt x="156700" y="70634"/>
                      <a:pt x="170560" y="83375"/>
                    </a:cubicBezTo>
                    <a:lnTo>
                      <a:pt x="170560" y="184348"/>
                    </a:lnTo>
                    <a:lnTo>
                      <a:pt x="139625" y="184348"/>
                    </a:lnTo>
                    <a:lnTo>
                      <a:pt x="139625" y="157819"/>
                    </a:lnTo>
                    <a:cubicBezTo>
                      <a:pt x="139625" y="147078"/>
                      <a:pt x="130909" y="138386"/>
                      <a:pt x="120145" y="138386"/>
                    </a:cubicBezTo>
                    <a:cubicBezTo>
                      <a:pt x="109404" y="138386"/>
                      <a:pt x="100712" y="147078"/>
                      <a:pt x="100712" y="157819"/>
                    </a:cubicBezTo>
                    <a:lnTo>
                      <a:pt x="100712" y="184348"/>
                    </a:lnTo>
                    <a:lnTo>
                      <a:pt x="70301" y="184348"/>
                    </a:lnTo>
                    <a:lnTo>
                      <a:pt x="70301" y="83375"/>
                    </a:lnTo>
                    <a:cubicBezTo>
                      <a:pt x="83232" y="71468"/>
                      <a:pt x="104260" y="52154"/>
                      <a:pt x="117739" y="39747"/>
                    </a:cubicBezTo>
                    <a:lnTo>
                      <a:pt x="117763" y="39723"/>
                    </a:lnTo>
                    <a:cubicBezTo>
                      <a:pt x="118692" y="38890"/>
                      <a:pt x="119597" y="38056"/>
                      <a:pt x="120430" y="37294"/>
                    </a:cubicBezTo>
                    <a:close/>
                    <a:moveTo>
                      <a:pt x="230811" y="191373"/>
                    </a:moveTo>
                    <a:cubicBezTo>
                      <a:pt x="232168" y="191373"/>
                      <a:pt x="233311" y="192492"/>
                      <a:pt x="233311" y="193873"/>
                    </a:cubicBezTo>
                    <a:lnTo>
                      <a:pt x="233311" y="206662"/>
                    </a:lnTo>
                    <a:cubicBezTo>
                      <a:pt x="233311" y="208043"/>
                      <a:pt x="232168" y="209162"/>
                      <a:pt x="230811" y="209162"/>
                    </a:cubicBezTo>
                    <a:lnTo>
                      <a:pt x="10003" y="209162"/>
                    </a:lnTo>
                    <a:cubicBezTo>
                      <a:pt x="8645" y="209162"/>
                      <a:pt x="7502" y="208043"/>
                      <a:pt x="7502" y="206662"/>
                    </a:cubicBezTo>
                    <a:lnTo>
                      <a:pt x="7502" y="193873"/>
                    </a:lnTo>
                    <a:cubicBezTo>
                      <a:pt x="7502" y="192492"/>
                      <a:pt x="8645" y="191373"/>
                      <a:pt x="10003" y="191373"/>
                    </a:cubicBezTo>
                    <a:close/>
                    <a:moveTo>
                      <a:pt x="120094" y="1"/>
                    </a:moveTo>
                    <a:cubicBezTo>
                      <a:pt x="117817" y="1"/>
                      <a:pt x="115537" y="787"/>
                      <a:pt x="113715" y="2358"/>
                    </a:cubicBezTo>
                    <a:cubicBezTo>
                      <a:pt x="113715" y="2358"/>
                      <a:pt x="103713" y="11384"/>
                      <a:pt x="94663" y="19910"/>
                    </a:cubicBezTo>
                    <a:lnTo>
                      <a:pt x="37580" y="19910"/>
                    </a:lnTo>
                    <a:cubicBezTo>
                      <a:pt x="37404" y="19905"/>
                      <a:pt x="37229" y="19902"/>
                      <a:pt x="37053" y="19902"/>
                    </a:cubicBezTo>
                    <a:cubicBezTo>
                      <a:pt x="29568" y="19902"/>
                      <a:pt x="22764" y="24355"/>
                      <a:pt x="19552" y="31126"/>
                    </a:cubicBezTo>
                    <a:lnTo>
                      <a:pt x="3025" y="66371"/>
                    </a:lnTo>
                    <a:cubicBezTo>
                      <a:pt x="1977" y="68562"/>
                      <a:pt x="2120" y="71134"/>
                      <a:pt x="3430" y="73206"/>
                    </a:cubicBezTo>
                    <a:cubicBezTo>
                      <a:pt x="4144" y="74325"/>
                      <a:pt x="5121" y="75207"/>
                      <a:pt x="6121" y="75778"/>
                    </a:cubicBezTo>
                    <a:lnTo>
                      <a:pt x="6121" y="96711"/>
                    </a:lnTo>
                    <a:cubicBezTo>
                      <a:pt x="6264" y="98640"/>
                      <a:pt x="7836" y="100212"/>
                      <a:pt x="9764" y="100212"/>
                    </a:cubicBezTo>
                    <a:cubicBezTo>
                      <a:pt x="11717" y="100212"/>
                      <a:pt x="13599" y="96711"/>
                      <a:pt x="13599" y="96711"/>
                    </a:cubicBezTo>
                    <a:lnTo>
                      <a:pt x="13599" y="76612"/>
                    </a:lnTo>
                    <a:lnTo>
                      <a:pt x="50416" y="76612"/>
                    </a:lnTo>
                    <a:lnTo>
                      <a:pt x="57251" y="84089"/>
                    </a:lnTo>
                    <a:cubicBezTo>
                      <a:pt x="58799" y="85732"/>
                      <a:pt x="61013" y="86756"/>
                      <a:pt x="63276" y="86804"/>
                    </a:cubicBezTo>
                    <a:lnTo>
                      <a:pt x="63276" y="184348"/>
                    </a:lnTo>
                    <a:lnTo>
                      <a:pt x="13146" y="184348"/>
                    </a:lnTo>
                    <a:lnTo>
                      <a:pt x="13146" y="110809"/>
                    </a:lnTo>
                    <a:cubicBezTo>
                      <a:pt x="13146" y="109023"/>
                      <a:pt x="11860" y="107427"/>
                      <a:pt x="10074" y="107189"/>
                    </a:cubicBezTo>
                    <a:cubicBezTo>
                      <a:pt x="9924" y="107171"/>
                      <a:pt x="9776" y="107162"/>
                      <a:pt x="9630" y="107162"/>
                    </a:cubicBezTo>
                    <a:cubicBezTo>
                      <a:pt x="7687" y="107162"/>
                      <a:pt x="6121" y="108739"/>
                      <a:pt x="6121" y="110666"/>
                    </a:cubicBezTo>
                    <a:lnTo>
                      <a:pt x="6121" y="184919"/>
                    </a:lnTo>
                    <a:cubicBezTo>
                      <a:pt x="2549" y="186301"/>
                      <a:pt x="1" y="189730"/>
                      <a:pt x="1" y="193754"/>
                    </a:cubicBezTo>
                    <a:lnTo>
                      <a:pt x="1" y="206638"/>
                    </a:lnTo>
                    <a:cubicBezTo>
                      <a:pt x="1" y="211901"/>
                      <a:pt x="4263" y="216164"/>
                      <a:pt x="9526" y="216164"/>
                    </a:cubicBezTo>
                    <a:lnTo>
                      <a:pt x="230811" y="216164"/>
                    </a:lnTo>
                    <a:cubicBezTo>
                      <a:pt x="236074" y="216164"/>
                      <a:pt x="240336" y="211901"/>
                      <a:pt x="240336" y="206638"/>
                    </a:cubicBezTo>
                    <a:lnTo>
                      <a:pt x="240336" y="193754"/>
                    </a:lnTo>
                    <a:cubicBezTo>
                      <a:pt x="240336" y="189777"/>
                      <a:pt x="237788" y="186372"/>
                      <a:pt x="234216" y="184943"/>
                    </a:cubicBezTo>
                    <a:lnTo>
                      <a:pt x="234216" y="157009"/>
                    </a:lnTo>
                    <a:cubicBezTo>
                      <a:pt x="234216" y="155556"/>
                      <a:pt x="233383" y="154175"/>
                      <a:pt x="232025" y="153651"/>
                    </a:cubicBezTo>
                    <a:cubicBezTo>
                      <a:pt x="231496" y="153438"/>
                      <a:pt x="230972" y="153340"/>
                      <a:pt x="230470" y="153340"/>
                    </a:cubicBezTo>
                    <a:cubicBezTo>
                      <a:pt x="228397" y="153340"/>
                      <a:pt x="226714" y="155009"/>
                      <a:pt x="226714" y="157080"/>
                    </a:cubicBezTo>
                    <a:lnTo>
                      <a:pt x="226714" y="184300"/>
                    </a:lnTo>
                    <a:lnTo>
                      <a:pt x="177061" y="184300"/>
                    </a:lnTo>
                    <a:lnTo>
                      <a:pt x="177061" y="86756"/>
                    </a:lnTo>
                    <a:lnTo>
                      <a:pt x="177252" y="86756"/>
                    </a:lnTo>
                    <a:cubicBezTo>
                      <a:pt x="179443" y="86661"/>
                      <a:pt x="181586" y="85685"/>
                      <a:pt x="183086" y="84042"/>
                    </a:cubicBezTo>
                    <a:lnTo>
                      <a:pt x="189921" y="76588"/>
                    </a:lnTo>
                    <a:lnTo>
                      <a:pt x="227167" y="76588"/>
                    </a:lnTo>
                    <a:lnTo>
                      <a:pt x="227167" y="142696"/>
                    </a:lnTo>
                    <a:cubicBezTo>
                      <a:pt x="227167" y="144482"/>
                      <a:pt x="228453" y="146078"/>
                      <a:pt x="230239" y="146316"/>
                    </a:cubicBezTo>
                    <a:cubicBezTo>
                      <a:pt x="230401" y="146338"/>
                      <a:pt x="230560" y="146348"/>
                      <a:pt x="230717" y="146348"/>
                    </a:cubicBezTo>
                    <a:cubicBezTo>
                      <a:pt x="232645" y="146348"/>
                      <a:pt x="234192" y="144777"/>
                      <a:pt x="234192" y="142839"/>
                    </a:cubicBezTo>
                    <a:lnTo>
                      <a:pt x="234192" y="75826"/>
                    </a:lnTo>
                    <a:cubicBezTo>
                      <a:pt x="235311" y="75278"/>
                      <a:pt x="236312" y="74397"/>
                      <a:pt x="237026" y="73278"/>
                    </a:cubicBezTo>
                    <a:cubicBezTo>
                      <a:pt x="238336" y="71230"/>
                      <a:pt x="238503" y="68658"/>
                      <a:pt x="237431" y="66467"/>
                    </a:cubicBezTo>
                    <a:lnTo>
                      <a:pt x="220856" y="31293"/>
                    </a:lnTo>
                    <a:cubicBezTo>
                      <a:pt x="217570" y="24363"/>
                      <a:pt x="210521" y="19910"/>
                      <a:pt x="202852" y="19910"/>
                    </a:cubicBezTo>
                    <a:lnTo>
                      <a:pt x="145507" y="19910"/>
                    </a:lnTo>
                    <a:lnTo>
                      <a:pt x="126455" y="2358"/>
                    </a:lnTo>
                    <a:cubicBezTo>
                      <a:pt x="124646" y="787"/>
                      <a:pt x="122371" y="1"/>
                      <a:pt x="120094" y="1"/>
                    </a:cubicBezTo>
                    <a:close/>
                  </a:path>
                </a:pathLst>
              </a:custGeom>
              <a:solidFill>
                <a:srgbClr val="041F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296" name="Google Shape;2296;p47"/>
          <p:cNvCxnSpPr>
            <a:stCxn id="2203" idx="2"/>
            <a:endCxn id="2229" idx="0"/>
          </p:cNvCxnSpPr>
          <p:nvPr/>
        </p:nvCxnSpPr>
        <p:spPr>
          <a:xfrm>
            <a:off x="1737575" y="2559700"/>
            <a:ext cx="0" cy="672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7" name="Google Shape;2297;p47"/>
          <p:cNvCxnSpPr>
            <a:stCxn id="2269" idx="4"/>
            <a:endCxn id="2204" idx="0"/>
          </p:cNvCxnSpPr>
          <p:nvPr/>
        </p:nvCxnSpPr>
        <p:spPr>
          <a:xfrm>
            <a:off x="3627042" y="2337650"/>
            <a:ext cx="0" cy="898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8" name="Google Shape;2298;p47"/>
          <p:cNvCxnSpPr/>
          <p:nvPr/>
        </p:nvCxnSpPr>
        <p:spPr>
          <a:xfrm flipH="1">
            <a:off x="5504849" y="2480401"/>
            <a:ext cx="224" cy="104156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9" name="Google Shape;2299;p47"/>
          <p:cNvCxnSpPr/>
          <p:nvPr/>
        </p:nvCxnSpPr>
        <p:spPr>
          <a:xfrm>
            <a:off x="7376522" y="2337651"/>
            <a:ext cx="0" cy="898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48"/>
          <p:cNvSpPr/>
          <p:nvPr/>
        </p:nvSpPr>
        <p:spPr>
          <a:xfrm>
            <a:off x="1788925" y="303175"/>
            <a:ext cx="5566050" cy="16902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48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48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hugging-face情感分析模型產生標籤(score)</a:t>
            </a:r>
            <a:endParaRPr/>
          </a:p>
        </p:txBody>
      </p:sp>
      <p:sp>
        <p:nvSpPr>
          <p:cNvPr id="2307" name="Google Shape;2307;p48"/>
          <p:cNvSpPr/>
          <p:nvPr/>
        </p:nvSpPr>
        <p:spPr>
          <a:xfrm>
            <a:off x="2420676" y="2153984"/>
            <a:ext cx="1310100" cy="7557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48"/>
          <p:cNvSpPr/>
          <p:nvPr/>
        </p:nvSpPr>
        <p:spPr>
          <a:xfrm>
            <a:off x="5682808" y="2132975"/>
            <a:ext cx="1310100" cy="755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48"/>
          <p:cNvSpPr txBox="1"/>
          <p:nvPr/>
        </p:nvSpPr>
        <p:spPr>
          <a:xfrm>
            <a:off x="1907513" y="2909806"/>
            <a:ext cx="2336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0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NEGATIVE</a:t>
            </a:r>
            <a:endParaRPr sz="3000" b="1" i="0" u="none" strike="noStrike" cap="none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310" name="Google Shape;2310;p48"/>
          <p:cNvSpPr txBox="1"/>
          <p:nvPr/>
        </p:nvSpPr>
        <p:spPr>
          <a:xfrm>
            <a:off x="1907500" y="3408679"/>
            <a:ext cx="2336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SCORE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1" name="Google Shape;2311;p48"/>
          <p:cNvSpPr/>
          <p:nvPr/>
        </p:nvSpPr>
        <p:spPr>
          <a:xfrm>
            <a:off x="2284626" y="2075484"/>
            <a:ext cx="1582200" cy="912600"/>
          </a:xfrm>
          <a:prstGeom prst="blockArc">
            <a:avLst>
              <a:gd name="adj1" fmla="val 9585334"/>
              <a:gd name="adj2" fmla="val 16287117"/>
              <a:gd name="adj3" fmla="val 201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p48"/>
          <p:cNvSpPr txBox="1"/>
          <p:nvPr/>
        </p:nvSpPr>
        <p:spPr>
          <a:xfrm>
            <a:off x="5169670" y="2922722"/>
            <a:ext cx="2336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0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POSITIVE</a:t>
            </a:r>
            <a:endParaRPr sz="3000" b="1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313" name="Google Shape;2313;p48"/>
          <p:cNvSpPr txBox="1"/>
          <p:nvPr/>
        </p:nvSpPr>
        <p:spPr>
          <a:xfrm>
            <a:off x="5169670" y="3408680"/>
            <a:ext cx="2336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SCORE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4" name="Google Shape;2314;p48"/>
          <p:cNvSpPr/>
          <p:nvPr/>
        </p:nvSpPr>
        <p:spPr>
          <a:xfrm>
            <a:off x="5546683" y="2054475"/>
            <a:ext cx="1582200" cy="912600"/>
          </a:xfrm>
          <a:prstGeom prst="blockArc">
            <a:avLst>
              <a:gd name="adj1" fmla="val 4766817"/>
              <a:gd name="adj2" fmla="val 16149893"/>
              <a:gd name="adj3" fmla="val 181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5" name="Google Shape;2315;p48"/>
          <p:cNvGrpSpPr/>
          <p:nvPr/>
        </p:nvGrpSpPr>
        <p:grpSpPr>
          <a:xfrm>
            <a:off x="6004083" y="2339819"/>
            <a:ext cx="667532" cy="342255"/>
            <a:chOff x="6865721" y="3166455"/>
            <a:chExt cx="435300" cy="384297"/>
          </a:xfrm>
        </p:grpSpPr>
        <p:sp>
          <p:nvSpPr>
            <p:cNvPr id="2316" name="Google Shape;2316;p48"/>
            <p:cNvSpPr/>
            <p:nvPr/>
          </p:nvSpPr>
          <p:spPr>
            <a:xfrm>
              <a:off x="6865721" y="3166455"/>
              <a:ext cx="435300" cy="384297"/>
            </a:xfrm>
            <a:custGeom>
              <a:avLst/>
              <a:gdLst/>
              <a:ahLst/>
              <a:cxnLst/>
              <a:rect l="l" t="t" r="r" b="b"/>
              <a:pathLst>
                <a:path w="303874" h="268270" extrusionOk="0">
                  <a:moveTo>
                    <a:pt x="50940" y="0"/>
                  </a:moveTo>
                  <a:cubicBezTo>
                    <a:pt x="31102" y="0"/>
                    <a:pt x="15003" y="16146"/>
                    <a:pt x="15003" y="35936"/>
                  </a:cubicBezTo>
                  <a:lnTo>
                    <a:pt x="15003" y="74992"/>
                  </a:lnTo>
                  <a:lnTo>
                    <a:pt x="15146" y="84017"/>
                  </a:lnTo>
                  <a:cubicBezTo>
                    <a:pt x="15027" y="85113"/>
                    <a:pt x="15003" y="86208"/>
                    <a:pt x="15003" y="87304"/>
                  </a:cubicBezTo>
                  <a:lnTo>
                    <a:pt x="15003" y="178036"/>
                  </a:lnTo>
                  <a:cubicBezTo>
                    <a:pt x="5692" y="187324"/>
                    <a:pt x="0" y="200184"/>
                    <a:pt x="0" y="214115"/>
                  </a:cubicBezTo>
                  <a:lnTo>
                    <a:pt x="0" y="225546"/>
                  </a:lnTo>
                  <a:cubicBezTo>
                    <a:pt x="0" y="249098"/>
                    <a:pt x="19171" y="268269"/>
                    <a:pt x="42724" y="268269"/>
                  </a:cubicBezTo>
                  <a:lnTo>
                    <a:pt x="261221" y="268269"/>
                  </a:lnTo>
                  <a:cubicBezTo>
                    <a:pt x="284726" y="268269"/>
                    <a:pt x="303873" y="249098"/>
                    <a:pt x="303873" y="225546"/>
                  </a:cubicBezTo>
                  <a:lnTo>
                    <a:pt x="303873" y="214163"/>
                  </a:lnTo>
                  <a:cubicBezTo>
                    <a:pt x="303873" y="200231"/>
                    <a:pt x="298205" y="187395"/>
                    <a:pt x="288894" y="178108"/>
                  </a:cubicBezTo>
                  <a:lnTo>
                    <a:pt x="288894" y="47962"/>
                  </a:lnTo>
                  <a:cubicBezTo>
                    <a:pt x="288894" y="21528"/>
                    <a:pt x="267366" y="0"/>
                    <a:pt x="240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6938076" y="3217388"/>
              <a:ext cx="290587" cy="247566"/>
            </a:xfrm>
            <a:custGeom>
              <a:avLst/>
              <a:gdLst/>
              <a:ahLst/>
              <a:cxnLst/>
              <a:rect l="l" t="t" r="r" b="b"/>
              <a:pathLst>
                <a:path w="202853" h="172821" extrusionOk="0">
                  <a:moveTo>
                    <a:pt x="12170" y="0"/>
                  </a:moveTo>
                  <a:cubicBezTo>
                    <a:pt x="5454" y="0"/>
                    <a:pt x="1" y="5454"/>
                    <a:pt x="1" y="12169"/>
                  </a:cubicBezTo>
                  <a:lnTo>
                    <a:pt x="1" y="172821"/>
                  </a:lnTo>
                  <a:lnTo>
                    <a:pt x="202853" y="172821"/>
                  </a:lnTo>
                  <a:lnTo>
                    <a:pt x="202853" y="12145"/>
                  </a:lnTo>
                  <a:cubicBezTo>
                    <a:pt x="202853" y="5454"/>
                    <a:pt x="197399" y="0"/>
                    <a:pt x="190636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6938076" y="3217388"/>
              <a:ext cx="30875" cy="247566"/>
            </a:xfrm>
            <a:custGeom>
              <a:avLst/>
              <a:gdLst/>
              <a:ahLst/>
              <a:cxnLst/>
              <a:rect l="l" t="t" r="r" b="b"/>
              <a:pathLst>
                <a:path w="21553" h="172821" extrusionOk="0">
                  <a:moveTo>
                    <a:pt x="12170" y="0"/>
                  </a:moveTo>
                  <a:cubicBezTo>
                    <a:pt x="5454" y="0"/>
                    <a:pt x="1" y="5454"/>
                    <a:pt x="1" y="12169"/>
                  </a:cubicBezTo>
                  <a:lnTo>
                    <a:pt x="1" y="172821"/>
                  </a:lnTo>
                  <a:lnTo>
                    <a:pt x="9384" y="172821"/>
                  </a:lnTo>
                  <a:lnTo>
                    <a:pt x="9384" y="12145"/>
                  </a:lnTo>
                  <a:cubicBezTo>
                    <a:pt x="9384" y="5454"/>
                    <a:pt x="14837" y="0"/>
                    <a:pt x="21553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6966255" y="3244883"/>
              <a:ext cx="234878" cy="178487"/>
            </a:xfrm>
            <a:custGeom>
              <a:avLst/>
              <a:gdLst/>
              <a:ahLst/>
              <a:cxnLst/>
              <a:rect l="l" t="t" r="r" b="b"/>
              <a:pathLst>
                <a:path w="163964" h="124598" extrusionOk="0">
                  <a:moveTo>
                    <a:pt x="1" y="0"/>
                  </a:moveTo>
                  <a:lnTo>
                    <a:pt x="1" y="124597"/>
                  </a:lnTo>
                  <a:lnTo>
                    <a:pt x="163963" y="124597"/>
                  </a:lnTo>
                  <a:lnTo>
                    <a:pt x="163963" y="0"/>
                  </a:ln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6965641" y="3244883"/>
              <a:ext cx="20129" cy="178487"/>
            </a:xfrm>
            <a:custGeom>
              <a:avLst/>
              <a:gdLst/>
              <a:ahLst/>
              <a:cxnLst/>
              <a:rect l="l" t="t" r="r" b="b"/>
              <a:pathLst>
                <a:path w="14052" h="124598" extrusionOk="0">
                  <a:moveTo>
                    <a:pt x="1" y="0"/>
                  </a:moveTo>
                  <a:lnTo>
                    <a:pt x="1" y="124597"/>
                  </a:lnTo>
                  <a:lnTo>
                    <a:pt x="14052" y="124597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6991125" y="3389152"/>
              <a:ext cx="99956" cy="75802"/>
            </a:xfrm>
            <a:custGeom>
              <a:avLst/>
              <a:gdLst/>
              <a:ahLst/>
              <a:cxnLst/>
              <a:rect l="l" t="t" r="r" b="b"/>
              <a:pathLst>
                <a:path w="69777" h="52916" extrusionOk="0">
                  <a:moveTo>
                    <a:pt x="7883" y="0"/>
                  </a:moveTo>
                  <a:cubicBezTo>
                    <a:pt x="3549" y="0"/>
                    <a:pt x="0" y="3525"/>
                    <a:pt x="0" y="7883"/>
                  </a:cubicBezTo>
                  <a:lnTo>
                    <a:pt x="0" y="52916"/>
                  </a:lnTo>
                  <a:lnTo>
                    <a:pt x="69777" y="52916"/>
                  </a:lnTo>
                  <a:lnTo>
                    <a:pt x="69777" y="7883"/>
                  </a:lnTo>
                  <a:cubicBezTo>
                    <a:pt x="69777" y="3525"/>
                    <a:pt x="66276" y="0"/>
                    <a:pt x="6191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7011900" y="3409962"/>
              <a:ext cx="59053" cy="20810"/>
            </a:xfrm>
            <a:custGeom>
              <a:avLst/>
              <a:gdLst/>
              <a:ahLst/>
              <a:cxnLst/>
              <a:rect l="l" t="t" r="r" b="b"/>
              <a:pathLst>
                <a:path w="41224" h="14527" extrusionOk="0">
                  <a:moveTo>
                    <a:pt x="0" y="0"/>
                  </a:moveTo>
                  <a:lnTo>
                    <a:pt x="0" y="14527"/>
                  </a:lnTo>
                  <a:lnTo>
                    <a:pt x="41223" y="14527"/>
                  </a:lnTo>
                  <a:lnTo>
                    <a:pt x="41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6993854" y="3316693"/>
              <a:ext cx="48580" cy="38653"/>
            </a:xfrm>
            <a:custGeom>
              <a:avLst/>
              <a:gdLst/>
              <a:ahLst/>
              <a:cxnLst/>
              <a:rect l="l" t="t" r="r" b="b"/>
              <a:pathLst>
                <a:path w="33913" h="26983" extrusionOk="0">
                  <a:moveTo>
                    <a:pt x="16980" y="1"/>
                  </a:moveTo>
                  <a:cubicBezTo>
                    <a:pt x="7621" y="1"/>
                    <a:pt x="24" y="6002"/>
                    <a:pt x="24" y="13456"/>
                  </a:cubicBezTo>
                  <a:cubicBezTo>
                    <a:pt x="1" y="20910"/>
                    <a:pt x="7574" y="26959"/>
                    <a:pt x="16933" y="26982"/>
                  </a:cubicBezTo>
                  <a:cubicBezTo>
                    <a:pt x="16951" y="26982"/>
                    <a:pt x="16970" y="26982"/>
                    <a:pt x="16988" y="26982"/>
                  </a:cubicBezTo>
                  <a:cubicBezTo>
                    <a:pt x="26322" y="26982"/>
                    <a:pt x="33889" y="20966"/>
                    <a:pt x="33889" y="13527"/>
                  </a:cubicBezTo>
                  <a:cubicBezTo>
                    <a:pt x="33912" y="6073"/>
                    <a:pt x="26339" y="25"/>
                    <a:pt x="16980" y="1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7125399" y="3316999"/>
              <a:ext cx="48546" cy="38653"/>
            </a:xfrm>
            <a:custGeom>
              <a:avLst/>
              <a:gdLst/>
              <a:ahLst/>
              <a:cxnLst/>
              <a:rect l="l" t="t" r="r" b="b"/>
              <a:pathLst>
                <a:path w="33889" h="26983" extrusionOk="0">
                  <a:moveTo>
                    <a:pt x="16925" y="1"/>
                  </a:moveTo>
                  <a:cubicBezTo>
                    <a:pt x="7591" y="1"/>
                    <a:pt x="24" y="6017"/>
                    <a:pt x="0" y="13456"/>
                  </a:cubicBezTo>
                  <a:cubicBezTo>
                    <a:pt x="0" y="20910"/>
                    <a:pt x="7573" y="26959"/>
                    <a:pt x="16908" y="26983"/>
                  </a:cubicBezTo>
                  <a:cubicBezTo>
                    <a:pt x="26268" y="26983"/>
                    <a:pt x="33864" y="20958"/>
                    <a:pt x="33888" y="13528"/>
                  </a:cubicBezTo>
                  <a:cubicBezTo>
                    <a:pt x="33888" y="6074"/>
                    <a:pt x="26339" y="25"/>
                    <a:pt x="16980" y="1"/>
                  </a:cubicBezTo>
                  <a:cubicBezTo>
                    <a:pt x="16961" y="1"/>
                    <a:pt x="16943" y="1"/>
                    <a:pt x="16925" y="1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6916619" y="3451580"/>
              <a:ext cx="333536" cy="47625"/>
            </a:xfrm>
            <a:custGeom>
              <a:avLst/>
              <a:gdLst/>
              <a:ahLst/>
              <a:cxnLst/>
              <a:rect l="l" t="t" r="r" b="b"/>
              <a:pathLst>
                <a:path w="232835" h="33246" extrusionOk="0">
                  <a:moveTo>
                    <a:pt x="15099" y="1"/>
                  </a:moveTo>
                  <a:cubicBezTo>
                    <a:pt x="6764" y="1"/>
                    <a:pt x="1" y="6740"/>
                    <a:pt x="1" y="15075"/>
                  </a:cubicBezTo>
                  <a:lnTo>
                    <a:pt x="1" y="26268"/>
                  </a:lnTo>
                  <a:cubicBezTo>
                    <a:pt x="1" y="30126"/>
                    <a:pt x="3144" y="33246"/>
                    <a:pt x="6978" y="33246"/>
                  </a:cubicBezTo>
                  <a:lnTo>
                    <a:pt x="225857" y="33246"/>
                  </a:lnTo>
                  <a:cubicBezTo>
                    <a:pt x="229691" y="33246"/>
                    <a:pt x="232811" y="30126"/>
                    <a:pt x="232811" y="26268"/>
                  </a:cubicBezTo>
                  <a:lnTo>
                    <a:pt x="232811" y="15075"/>
                  </a:lnTo>
                  <a:cubicBezTo>
                    <a:pt x="232835" y="6740"/>
                    <a:pt x="226071" y="1"/>
                    <a:pt x="217713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6916619" y="3451580"/>
              <a:ext cx="41757" cy="47625"/>
            </a:xfrm>
            <a:custGeom>
              <a:avLst/>
              <a:gdLst/>
              <a:ahLst/>
              <a:cxnLst/>
              <a:rect l="l" t="t" r="r" b="b"/>
              <a:pathLst>
                <a:path w="29150" h="33246" extrusionOk="0">
                  <a:moveTo>
                    <a:pt x="15099" y="1"/>
                  </a:moveTo>
                  <a:cubicBezTo>
                    <a:pt x="6764" y="1"/>
                    <a:pt x="1" y="6740"/>
                    <a:pt x="1" y="15075"/>
                  </a:cubicBezTo>
                  <a:lnTo>
                    <a:pt x="1" y="26268"/>
                  </a:lnTo>
                  <a:cubicBezTo>
                    <a:pt x="1" y="30126"/>
                    <a:pt x="3144" y="33246"/>
                    <a:pt x="6978" y="33246"/>
                  </a:cubicBezTo>
                  <a:lnTo>
                    <a:pt x="21029" y="33246"/>
                  </a:lnTo>
                  <a:cubicBezTo>
                    <a:pt x="17195" y="33246"/>
                    <a:pt x="14051" y="30150"/>
                    <a:pt x="14051" y="26339"/>
                  </a:cubicBezTo>
                  <a:lnTo>
                    <a:pt x="14051" y="15004"/>
                  </a:lnTo>
                  <a:cubicBezTo>
                    <a:pt x="14051" y="6716"/>
                    <a:pt x="20814" y="1"/>
                    <a:pt x="29149" y="1"/>
                  </a:cubicBez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7006510" y="3405253"/>
              <a:ext cx="69151" cy="30875"/>
            </a:xfrm>
            <a:custGeom>
              <a:avLst/>
              <a:gdLst/>
              <a:ahLst/>
              <a:cxnLst/>
              <a:rect l="l" t="t" r="r" b="b"/>
              <a:pathLst>
                <a:path w="48273" h="21553" extrusionOk="0">
                  <a:moveTo>
                    <a:pt x="41247" y="7026"/>
                  </a:moveTo>
                  <a:lnTo>
                    <a:pt x="41247" y="14528"/>
                  </a:lnTo>
                  <a:lnTo>
                    <a:pt x="7026" y="14528"/>
                  </a:lnTo>
                  <a:lnTo>
                    <a:pt x="7026" y="7026"/>
                  </a:lnTo>
                  <a:close/>
                  <a:moveTo>
                    <a:pt x="3525" y="1"/>
                  </a:moveTo>
                  <a:cubicBezTo>
                    <a:pt x="1596" y="1"/>
                    <a:pt x="1" y="1573"/>
                    <a:pt x="1" y="3525"/>
                  </a:cubicBezTo>
                  <a:lnTo>
                    <a:pt x="1" y="18052"/>
                  </a:lnTo>
                  <a:cubicBezTo>
                    <a:pt x="1" y="19981"/>
                    <a:pt x="1596" y="21553"/>
                    <a:pt x="3525" y="21553"/>
                  </a:cubicBezTo>
                  <a:lnTo>
                    <a:pt x="44748" y="21553"/>
                  </a:lnTo>
                  <a:cubicBezTo>
                    <a:pt x="46677" y="21553"/>
                    <a:pt x="48273" y="19981"/>
                    <a:pt x="48273" y="18052"/>
                  </a:cubicBezTo>
                  <a:lnTo>
                    <a:pt x="48273" y="3525"/>
                  </a:lnTo>
                  <a:cubicBezTo>
                    <a:pt x="48273" y="1573"/>
                    <a:pt x="46677" y="1"/>
                    <a:pt x="44748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7027320" y="3306761"/>
              <a:ext cx="10065" cy="19968"/>
            </a:xfrm>
            <a:custGeom>
              <a:avLst/>
              <a:gdLst/>
              <a:ahLst/>
              <a:cxnLst/>
              <a:rect l="l" t="t" r="r" b="b"/>
              <a:pathLst>
                <a:path w="7026" h="13939" extrusionOk="0">
                  <a:moveTo>
                    <a:pt x="3534" y="0"/>
                  </a:moveTo>
                  <a:cubicBezTo>
                    <a:pt x="1587" y="0"/>
                    <a:pt x="1" y="1577"/>
                    <a:pt x="1" y="3504"/>
                  </a:cubicBezTo>
                  <a:lnTo>
                    <a:pt x="1" y="10268"/>
                  </a:lnTo>
                  <a:cubicBezTo>
                    <a:pt x="1" y="12054"/>
                    <a:pt x="1287" y="13673"/>
                    <a:pt x="3073" y="13911"/>
                  </a:cubicBezTo>
                  <a:cubicBezTo>
                    <a:pt x="3222" y="13930"/>
                    <a:pt x="3370" y="13939"/>
                    <a:pt x="3516" y="13939"/>
                  </a:cubicBezTo>
                  <a:cubicBezTo>
                    <a:pt x="5460" y="13939"/>
                    <a:pt x="7026" y="12360"/>
                    <a:pt x="7026" y="10411"/>
                  </a:cubicBezTo>
                  <a:lnTo>
                    <a:pt x="7026" y="3647"/>
                  </a:lnTo>
                  <a:cubicBezTo>
                    <a:pt x="7026" y="1861"/>
                    <a:pt x="5764" y="266"/>
                    <a:pt x="3978" y="28"/>
                  </a:cubicBezTo>
                  <a:cubicBezTo>
                    <a:pt x="3828" y="9"/>
                    <a:pt x="3680" y="0"/>
                    <a:pt x="3534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7130004" y="3306761"/>
              <a:ext cx="10065" cy="19968"/>
            </a:xfrm>
            <a:custGeom>
              <a:avLst/>
              <a:gdLst/>
              <a:ahLst/>
              <a:cxnLst/>
              <a:rect l="l" t="t" r="r" b="b"/>
              <a:pathLst>
                <a:path w="7026" h="13939" extrusionOk="0">
                  <a:moveTo>
                    <a:pt x="3533" y="0"/>
                  </a:moveTo>
                  <a:cubicBezTo>
                    <a:pt x="1587" y="0"/>
                    <a:pt x="0" y="1577"/>
                    <a:pt x="0" y="3504"/>
                  </a:cubicBezTo>
                  <a:lnTo>
                    <a:pt x="0" y="10268"/>
                  </a:lnTo>
                  <a:cubicBezTo>
                    <a:pt x="0" y="12054"/>
                    <a:pt x="1286" y="13673"/>
                    <a:pt x="3072" y="13911"/>
                  </a:cubicBezTo>
                  <a:cubicBezTo>
                    <a:pt x="3222" y="13930"/>
                    <a:pt x="3370" y="13939"/>
                    <a:pt x="3516" y="13939"/>
                  </a:cubicBezTo>
                  <a:cubicBezTo>
                    <a:pt x="5459" y="13939"/>
                    <a:pt x="7025" y="12360"/>
                    <a:pt x="7025" y="10411"/>
                  </a:cubicBezTo>
                  <a:lnTo>
                    <a:pt x="7025" y="3647"/>
                  </a:lnTo>
                  <a:cubicBezTo>
                    <a:pt x="7025" y="1861"/>
                    <a:pt x="5763" y="266"/>
                    <a:pt x="3977" y="28"/>
                  </a:cubicBezTo>
                  <a:cubicBezTo>
                    <a:pt x="3828" y="9"/>
                    <a:pt x="3679" y="0"/>
                    <a:pt x="353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7055157" y="3322493"/>
              <a:ext cx="57654" cy="21970"/>
            </a:xfrm>
            <a:custGeom>
              <a:avLst/>
              <a:gdLst/>
              <a:ahLst/>
              <a:cxnLst/>
              <a:rect l="l" t="t" r="r" b="b"/>
              <a:pathLst>
                <a:path w="40247" h="15337" extrusionOk="0">
                  <a:moveTo>
                    <a:pt x="3525" y="0"/>
                  </a:moveTo>
                  <a:cubicBezTo>
                    <a:pt x="1596" y="0"/>
                    <a:pt x="0" y="1572"/>
                    <a:pt x="0" y="3501"/>
                  </a:cubicBezTo>
                  <a:cubicBezTo>
                    <a:pt x="0" y="10026"/>
                    <a:pt x="5311" y="15337"/>
                    <a:pt x="11836" y="15337"/>
                  </a:cubicBezTo>
                  <a:cubicBezTo>
                    <a:pt x="15051" y="15337"/>
                    <a:pt x="17980" y="14027"/>
                    <a:pt x="20123" y="11907"/>
                  </a:cubicBezTo>
                  <a:cubicBezTo>
                    <a:pt x="22267" y="14027"/>
                    <a:pt x="25196" y="15337"/>
                    <a:pt x="28435" y="15337"/>
                  </a:cubicBezTo>
                  <a:cubicBezTo>
                    <a:pt x="34960" y="15337"/>
                    <a:pt x="40247" y="10026"/>
                    <a:pt x="40247" y="3501"/>
                  </a:cubicBezTo>
                  <a:cubicBezTo>
                    <a:pt x="40247" y="1572"/>
                    <a:pt x="38675" y="0"/>
                    <a:pt x="36746" y="0"/>
                  </a:cubicBezTo>
                  <a:cubicBezTo>
                    <a:pt x="34817" y="0"/>
                    <a:pt x="33245" y="1572"/>
                    <a:pt x="33245" y="3501"/>
                  </a:cubicBezTo>
                  <a:cubicBezTo>
                    <a:pt x="33245" y="6168"/>
                    <a:pt x="31102" y="8311"/>
                    <a:pt x="28435" y="8311"/>
                  </a:cubicBezTo>
                  <a:cubicBezTo>
                    <a:pt x="25791" y="8311"/>
                    <a:pt x="23648" y="6168"/>
                    <a:pt x="23648" y="3501"/>
                  </a:cubicBezTo>
                  <a:cubicBezTo>
                    <a:pt x="23648" y="1572"/>
                    <a:pt x="22076" y="0"/>
                    <a:pt x="20123" y="0"/>
                  </a:cubicBezTo>
                  <a:cubicBezTo>
                    <a:pt x="18194" y="0"/>
                    <a:pt x="16623" y="1572"/>
                    <a:pt x="16623" y="3501"/>
                  </a:cubicBezTo>
                  <a:cubicBezTo>
                    <a:pt x="16623" y="6168"/>
                    <a:pt x="14479" y="8311"/>
                    <a:pt x="11836" y="8311"/>
                  </a:cubicBezTo>
                  <a:cubicBezTo>
                    <a:pt x="9169" y="8311"/>
                    <a:pt x="7025" y="6168"/>
                    <a:pt x="7025" y="3501"/>
                  </a:cubicBezTo>
                  <a:cubicBezTo>
                    <a:pt x="7025" y="1572"/>
                    <a:pt x="5454" y="0"/>
                    <a:pt x="352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6911912" y="3212748"/>
              <a:ext cx="342918" cy="291915"/>
            </a:xfrm>
            <a:custGeom>
              <a:avLst/>
              <a:gdLst/>
              <a:ahLst/>
              <a:cxnLst/>
              <a:rect l="l" t="t" r="r" b="b"/>
              <a:pathLst>
                <a:path w="239384" h="203780" extrusionOk="0">
                  <a:moveTo>
                    <a:pt x="117429" y="126883"/>
                  </a:moveTo>
                  <a:cubicBezTo>
                    <a:pt x="119835" y="126883"/>
                    <a:pt x="121787" y="128860"/>
                    <a:pt x="121787" y="131265"/>
                  </a:cubicBezTo>
                  <a:lnTo>
                    <a:pt x="121787" y="162962"/>
                  </a:lnTo>
                  <a:lnTo>
                    <a:pt x="59012" y="162962"/>
                  </a:lnTo>
                  <a:lnTo>
                    <a:pt x="59012" y="131265"/>
                  </a:lnTo>
                  <a:cubicBezTo>
                    <a:pt x="59012" y="128860"/>
                    <a:pt x="60989" y="126883"/>
                    <a:pt x="63418" y="126883"/>
                  </a:cubicBezTo>
                  <a:close/>
                  <a:moveTo>
                    <a:pt x="221237" y="170464"/>
                  </a:moveTo>
                  <a:cubicBezTo>
                    <a:pt x="227619" y="170464"/>
                    <a:pt x="232811" y="175655"/>
                    <a:pt x="232811" y="182037"/>
                  </a:cubicBezTo>
                  <a:lnTo>
                    <a:pt x="232811" y="193230"/>
                  </a:lnTo>
                  <a:cubicBezTo>
                    <a:pt x="232811" y="195135"/>
                    <a:pt x="231263" y="196683"/>
                    <a:pt x="229357" y="196683"/>
                  </a:cubicBezTo>
                  <a:lnTo>
                    <a:pt x="10455" y="196683"/>
                  </a:lnTo>
                  <a:cubicBezTo>
                    <a:pt x="8597" y="196683"/>
                    <a:pt x="7049" y="195135"/>
                    <a:pt x="7049" y="193278"/>
                  </a:cubicBezTo>
                  <a:lnTo>
                    <a:pt x="7049" y="182037"/>
                  </a:lnTo>
                  <a:cubicBezTo>
                    <a:pt x="7049" y="175655"/>
                    <a:pt x="12217" y="170464"/>
                    <a:pt x="18623" y="170464"/>
                  </a:cubicBezTo>
                  <a:close/>
                  <a:moveTo>
                    <a:pt x="18695" y="0"/>
                  </a:moveTo>
                  <a:cubicBezTo>
                    <a:pt x="16670" y="0"/>
                    <a:pt x="15003" y="1620"/>
                    <a:pt x="15003" y="3692"/>
                  </a:cubicBezTo>
                  <a:lnTo>
                    <a:pt x="15003" y="42747"/>
                  </a:lnTo>
                  <a:cubicBezTo>
                    <a:pt x="15003" y="42938"/>
                    <a:pt x="15075" y="43176"/>
                    <a:pt x="15241" y="43343"/>
                  </a:cubicBezTo>
                  <a:cubicBezTo>
                    <a:pt x="16308" y="44442"/>
                    <a:pt x="17459" y="44898"/>
                    <a:pt x="18505" y="44898"/>
                  </a:cubicBezTo>
                  <a:cubicBezTo>
                    <a:pt x="20448" y="44898"/>
                    <a:pt x="22029" y="43325"/>
                    <a:pt x="22029" y="41390"/>
                  </a:cubicBezTo>
                  <a:lnTo>
                    <a:pt x="22029" y="15694"/>
                  </a:lnTo>
                  <a:cubicBezTo>
                    <a:pt x="22029" y="10907"/>
                    <a:pt x="25886" y="7049"/>
                    <a:pt x="30673" y="7049"/>
                  </a:cubicBezTo>
                  <a:lnTo>
                    <a:pt x="209139" y="7049"/>
                  </a:lnTo>
                  <a:cubicBezTo>
                    <a:pt x="213926" y="7049"/>
                    <a:pt x="217807" y="10907"/>
                    <a:pt x="217807" y="15694"/>
                  </a:cubicBezTo>
                  <a:lnTo>
                    <a:pt x="217807" y="163033"/>
                  </a:lnTo>
                  <a:lnTo>
                    <a:pt x="128789" y="163033"/>
                  </a:lnTo>
                  <a:lnTo>
                    <a:pt x="128789" y="150841"/>
                  </a:lnTo>
                  <a:lnTo>
                    <a:pt x="201637" y="150841"/>
                  </a:lnTo>
                  <a:cubicBezTo>
                    <a:pt x="203566" y="150841"/>
                    <a:pt x="205162" y="149269"/>
                    <a:pt x="205162" y="147340"/>
                  </a:cubicBezTo>
                  <a:lnTo>
                    <a:pt x="205162" y="123597"/>
                  </a:lnTo>
                  <a:cubicBezTo>
                    <a:pt x="205162" y="121811"/>
                    <a:pt x="203876" y="120191"/>
                    <a:pt x="202090" y="119953"/>
                  </a:cubicBezTo>
                  <a:cubicBezTo>
                    <a:pt x="201940" y="119935"/>
                    <a:pt x="201792" y="119926"/>
                    <a:pt x="201646" y="119926"/>
                  </a:cubicBezTo>
                  <a:cubicBezTo>
                    <a:pt x="199703" y="119926"/>
                    <a:pt x="198137" y="121503"/>
                    <a:pt x="198137" y="123430"/>
                  </a:cubicBezTo>
                  <a:lnTo>
                    <a:pt x="198137" y="143791"/>
                  </a:lnTo>
                  <a:lnTo>
                    <a:pt x="128789" y="143791"/>
                  </a:lnTo>
                  <a:lnTo>
                    <a:pt x="128789" y="131337"/>
                  </a:lnTo>
                  <a:cubicBezTo>
                    <a:pt x="128789" y="125002"/>
                    <a:pt x="123669" y="119929"/>
                    <a:pt x="117406" y="119929"/>
                  </a:cubicBezTo>
                  <a:lnTo>
                    <a:pt x="63394" y="119929"/>
                  </a:lnTo>
                  <a:cubicBezTo>
                    <a:pt x="57083" y="119929"/>
                    <a:pt x="51987" y="125050"/>
                    <a:pt x="51987" y="131337"/>
                  </a:cubicBezTo>
                  <a:lnTo>
                    <a:pt x="51987" y="143791"/>
                  </a:lnTo>
                  <a:lnTo>
                    <a:pt x="41223" y="143791"/>
                  </a:lnTo>
                  <a:lnTo>
                    <a:pt x="41223" y="26220"/>
                  </a:lnTo>
                  <a:lnTo>
                    <a:pt x="198160" y="26220"/>
                  </a:lnTo>
                  <a:lnTo>
                    <a:pt x="198160" y="109427"/>
                  </a:lnTo>
                  <a:cubicBezTo>
                    <a:pt x="198160" y="111213"/>
                    <a:pt x="199446" y="112809"/>
                    <a:pt x="201233" y="113047"/>
                  </a:cubicBezTo>
                  <a:cubicBezTo>
                    <a:pt x="201382" y="113065"/>
                    <a:pt x="201530" y="113074"/>
                    <a:pt x="201676" y="113074"/>
                  </a:cubicBezTo>
                  <a:cubicBezTo>
                    <a:pt x="203620" y="113074"/>
                    <a:pt x="205186" y="111497"/>
                    <a:pt x="205186" y="109570"/>
                  </a:cubicBezTo>
                  <a:lnTo>
                    <a:pt x="205186" y="22743"/>
                  </a:lnTo>
                  <a:cubicBezTo>
                    <a:pt x="205186" y="20790"/>
                    <a:pt x="203614" y="19219"/>
                    <a:pt x="201661" y="19219"/>
                  </a:cubicBezTo>
                  <a:lnTo>
                    <a:pt x="37698" y="19219"/>
                  </a:lnTo>
                  <a:cubicBezTo>
                    <a:pt x="35770" y="19219"/>
                    <a:pt x="34198" y="20790"/>
                    <a:pt x="34198" y="22743"/>
                  </a:cubicBezTo>
                  <a:lnTo>
                    <a:pt x="34198" y="147340"/>
                  </a:lnTo>
                  <a:cubicBezTo>
                    <a:pt x="34198" y="149269"/>
                    <a:pt x="35770" y="150864"/>
                    <a:pt x="37698" y="150864"/>
                  </a:cubicBezTo>
                  <a:lnTo>
                    <a:pt x="51511" y="150864"/>
                  </a:lnTo>
                  <a:lnTo>
                    <a:pt x="51511" y="163033"/>
                  </a:lnTo>
                  <a:lnTo>
                    <a:pt x="22029" y="163033"/>
                  </a:lnTo>
                  <a:lnTo>
                    <a:pt x="22029" y="55202"/>
                  </a:lnTo>
                  <a:cubicBezTo>
                    <a:pt x="22029" y="53416"/>
                    <a:pt x="20743" y="51820"/>
                    <a:pt x="18956" y="51582"/>
                  </a:cubicBezTo>
                  <a:cubicBezTo>
                    <a:pt x="18807" y="51564"/>
                    <a:pt x="18659" y="51555"/>
                    <a:pt x="18513" y="51555"/>
                  </a:cubicBezTo>
                  <a:cubicBezTo>
                    <a:pt x="16569" y="51555"/>
                    <a:pt x="15003" y="53132"/>
                    <a:pt x="15003" y="55059"/>
                  </a:cubicBezTo>
                  <a:lnTo>
                    <a:pt x="15003" y="163605"/>
                  </a:lnTo>
                  <a:cubicBezTo>
                    <a:pt x="6478" y="165224"/>
                    <a:pt x="0" y="172821"/>
                    <a:pt x="0" y="181871"/>
                  </a:cubicBezTo>
                  <a:lnTo>
                    <a:pt x="0" y="193302"/>
                  </a:lnTo>
                  <a:cubicBezTo>
                    <a:pt x="0" y="199088"/>
                    <a:pt x="4692" y="203780"/>
                    <a:pt x="10479" y="203780"/>
                  </a:cubicBezTo>
                  <a:lnTo>
                    <a:pt x="228976" y="203780"/>
                  </a:lnTo>
                  <a:cubicBezTo>
                    <a:pt x="234716" y="203708"/>
                    <a:pt x="239383" y="199017"/>
                    <a:pt x="239383" y="193230"/>
                  </a:cubicBezTo>
                  <a:lnTo>
                    <a:pt x="239383" y="181847"/>
                  </a:lnTo>
                  <a:cubicBezTo>
                    <a:pt x="239383" y="172797"/>
                    <a:pt x="232930" y="165224"/>
                    <a:pt x="224380" y="163581"/>
                  </a:cubicBezTo>
                  <a:lnTo>
                    <a:pt x="224380" y="15670"/>
                  </a:lnTo>
                  <a:cubicBezTo>
                    <a:pt x="224380" y="7026"/>
                    <a:pt x="217355" y="0"/>
                    <a:pt x="20868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2" name="Google Shape;2332;p48"/>
          <p:cNvGrpSpPr/>
          <p:nvPr/>
        </p:nvGrpSpPr>
        <p:grpSpPr>
          <a:xfrm>
            <a:off x="2741939" y="2339252"/>
            <a:ext cx="667514" cy="385014"/>
            <a:chOff x="6148366" y="3142677"/>
            <a:chExt cx="435401" cy="431920"/>
          </a:xfrm>
        </p:grpSpPr>
        <p:sp>
          <p:nvSpPr>
            <p:cNvPr id="2333" name="Google Shape;2333;p48"/>
            <p:cNvSpPr/>
            <p:nvPr/>
          </p:nvSpPr>
          <p:spPr>
            <a:xfrm>
              <a:off x="6148366" y="3142677"/>
              <a:ext cx="435401" cy="431920"/>
            </a:xfrm>
            <a:custGeom>
              <a:avLst/>
              <a:gdLst/>
              <a:ahLst/>
              <a:cxnLst/>
              <a:rect l="l" t="t" r="r" b="b"/>
              <a:pathLst>
                <a:path w="303945" h="301515" extrusionOk="0">
                  <a:moveTo>
                    <a:pt x="48582" y="1"/>
                  </a:moveTo>
                  <a:cubicBezTo>
                    <a:pt x="28768" y="1"/>
                    <a:pt x="12670" y="16123"/>
                    <a:pt x="12670" y="35913"/>
                  </a:cubicBezTo>
                  <a:lnTo>
                    <a:pt x="12670" y="166701"/>
                  </a:lnTo>
                  <a:cubicBezTo>
                    <a:pt x="12670" y="168916"/>
                    <a:pt x="12908" y="171154"/>
                    <a:pt x="13313" y="173298"/>
                  </a:cubicBezTo>
                  <a:cubicBezTo>
                    <a:pt x="12860" y="175512"/>
                    <a:pt x="12670" y="177799"/>
                    <a:pt x="12670" y="180109"/>
                  </a:cubicBezTo>
                  <a:lnTo>
                    <a:pt x="12670" y="206709"/>
                  </a:lnTo>
                  <a:cubicBezTo>
                    <a:pt x="4763" y="215425"/>
                    <a:pt x="0" y="226952"/>
                    <a:pt x="0" y="239240"/>
                  </a:cubicBezTo>
                  <a:lnTo>
                    <a:pt x="0" y="258434"/>
                  </a:lnTo>
                  <a:cubicBezTo>
                    <a:pt x="72" y="282201"/>
                    <a:pt x="19385" y="301514"/>
                    <a:pt x="43176" y="301514"/>
                  </a:cubicBezTo>
                  <a:lnTo>
                    <a:pt x="260864" y="301514"/>
                  </a:lnTo>
                  <a:cubicBezTo>
                    <a:pt x="284631" y="301514"/>
                    <a:pt x="303945" y="282201"/>
                    <a:pt x="303945" y="258434"/>
                  </a:cubicBezTo>
                  <a:lnTo>
                    <a:pt x="303945" y="239240"/>
                  </a:lnTo>
                  <a:cubicBezTo>
                    <a:pt x="303945" y="226952"/>
                    <a:pt x="299182" y="215425"/>
                    <a:pt x="291299" y="206709"/>
                  </a:cubicBezTo>
                  <a:lnTo>
                    <a:pt x="291299" y="90162"/>
                  </a:lnTo>
                  <a:cubicBezTo>
                    <a:pt x="291299" y="87780"/>
                    <a:pt x="291061" y="85447"/>
                    <a:pt x="290609" y="83232"/>
                  </a:cubicBezTo>
                  <a:cubicBezTo>
                    <a:pt x="291132" y="80612"/>
                    <a:pt x="291347" y="77945"/>
                    <a:pt x="291299" y="75278"/>
                  </a:cubicBezTo>
                  <a:lnTo>
                    <a:pt x="291299" y="41819"/>
                  </a:lnTo>
                  <a:cubicBezTo>
                    <a:pt x="291537" y="25768"/>
                    <a:pt x="281440" y="11360"/>
                    <a:pt x="264079" y="3120"/>
                  </a:cubicBezTo>
                  <a:lnTo>
                    <a:pt x="257506" y="1"/>
                  </a:lnTo>
                  <a:lnTo>
                    <a:pt x="235835" y="1"/>
                  </a:lnTo>
                  <a:cubicBezTo>
                    <a:pt x="229810" y="1"/>
                    <a:pt x="224095" y="1358"/>
                    <a:pt x="219022" y="3811"/>
                  </a:cubicBezTo>
                  <a:cubicBezTo>
                    <a:pt x="213616" y="2037"/>
                    <a:pt x="207858" y="1168"/>
                    <a:pt x="202086" y="1168"/>
                  </a:cubicBezTo>
                  <a:cubicBezTo>
                    <a:pt x="193290" y="1168"/>
                    <a:pt x="184463" y="3186"/>
                    <a:pt x="176799" y="7097"/>
                  </a:cubicBezTo>
                  <a:cubicBezTo>
                    <a:pt x="169178" y="3204"/>
                    <a:pt x="160450" y="1257"/>
                    <a:pt x="151725" y="1257"/>
                  </a:cubicBezTo>
                  <a:cubicBezTo>
                    <a:pt x="143000" y="1257"/>
                    <a:pt x="134278" y="3204"/>
                    <a:pt x="126670" y="7097"/>
                  </a:cubicBezTo>
                  <a:cubicBezTo>
                    <a:pt x="119020" y="3186"/>
                    <a:pt x="110181" y="1168"/>
                    <a:pt x="101385" y="1168"/>
                  </a:cubicBezTo>
                  <a:cubicBezTo>
                    <a:pt x="95612" y="1168"/>
                    <a:pt x="89858" y="2037"/>
                    <a:pt x="84470" y="3811"/>
                  </a:cubicBezTo>
                  <a:cubicBezTo>
                    <a:pt x="79374" y="1358"/>
                    <a:pt x="73659" y="1"/>
                    <a:pt x="67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6233583" y="3213669"/>
              <a:ext cx="264388" cy="20128"/>
            </a:xfrm>
            <a:custGeom>
              <a:avLst/>
              <a:gdLst/>
              <a:ahLst/>
              <a:cxnLst/>
              <a:rect l="l" t="t" r="r" b="b"/>
              <a:pathLst>
                <a:path w="184564" h="14051" extrusionOk="0">
                  <a:moveTo>
                    <a:pt x="1" y="0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6233583" y="3311645"/>
              <a:ext cx="264388" cy="20128"/>
            </a:xfrm>
            <a:custGeom>
              <a:avLst/>
              <a:gdLst/>
              <a:ahLst/>
              <a:cxnLst/>
              <a:rect l="l" t="t" r="r" b="b"/>
              <a:pathLst>
                <a:path w="184564" h="14051" extrusionOk="0">
                  <a:moveTo>
                    <a:pt x="1" y="0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6233583" y="3404912"/>
              <a:ext cx="264388" cy="20129"/>
            </a:xfrm>
            <a:custGeom>
              <a:avLst/>
              <a:gdLst/>
              <a:ahLst/>
              <a:cxnLst/>
              <a:rect l="l" t="t" r="r" b="b"/>
              <a:pathLst>
                <a:path w="184564" h="14052" extrusionOk="0">
                  <a:moveTo>
                    <a:pt x="1" y="1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6217447" y="3194224"/>
              <a:ext cx="32887" cy="301296"/>
            </a:xfrm>
            <a:custGeom>
              <a:avLst/>
              <a:gdLst/>
              <a:ahLst/>
              <a:cxnLst/>
              <a:rect l="l" t="t" r="r" b="b"/>
              <a:pathLst>
                <a:path w="22958" h="210329" extrusionOk="0">
                  <a:moveTo>
                    <a:pt x="5478" y="0"/>
                  </a:moveTo>
                  <a:cubicBezTo>
                    <a:pt x="2477" y="0"/>
                    <a:pt x="1" y="2429"/>
                    <a:pt x="1" y="5477"/>
                  </a:cubicBezTo>
                  <a:lnTo>
                    <a:pt x="1" y="210329"/>
                  </a:lnTo>
                  <a:lnTo>
                    <a:pt x="22958" y="210329"/>
                  </a:lnTo>
                  <a:lnTo>
                    <a:pt x="22958" y="5477"/>
                  </a:lnTo>
                  <a:cubicBezTo>
                    <a:pt x="22958" y="2429"/>
                    <a:pt x="20529" y="0"/>
                    <a:pt x="17504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6481832" y="3194224"/>
              <a:ext cx="32922" cy="301296"/>
            </a:xfrm>
            <a:custGeom>
              <a:avLst/>
              <a:gdLst/>
              <a:ahLst/>
              <a:cxnLst/>
              <a:rect l="l" t="t" r="r" b="b"/>
              <a:pathLst>
                <a:path w="22982" h="210329" extrusionOk="0">
                  <a:moveTo>
                    <a:pt x="5478" y="0"/>
                  </a:moveTo>
                  <a:cubicBezTo>
                    <a:pt x="2454" y="0"/>
                    <a:pt x="1" y="2429"/>
                    <a:pt x="25" y="5477"/>
                  </a:cubicBezTo>
                  <a:lnTo>
                    <a:pt x="25" y="210329"/>
                  </a:lnTo>
                  <a:lnTo>
                    <a:pt x="22982" y="210329"/>
                  </a:lnTo>
                  <a:lnTo>
                    <a:pt x="22982" y="5477"/>
                  </a:lnTo>
                  <a:cubicBezTo>
                    <a:pt x="22982" y="2429"/>
                    <a:pt x="20529" y="0"/>
                    <a:pt x="17505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6199333" y="3467307"/>
              <a:ext cx="333502" cy="56357"/>
            </a:xfrm>
            <a:custGeom>
              <a:avLst/>
              <a:gdLst/>
              <a:ahLst/>
              <a:cxnLst/>
              <a:rect l="l" t="t" r="r" b="b"/>
              <a:pathLst>
                <a:path w="232811" h="39342" extrusionOk="0">
                  <a:moveTo>
                    <a:pt x="12693" y="0"/>
                  </a:moveTo>
                  <a:cubicBezTo>
                    <a:pt x="5692" y="0"/>
                    <a:pt x="0" y="5692"/>
                    <a:pt x="0" y="12669"/>
                  </a:cubicBezTo>
                  <a:lnTo>
                    <a:pt x="0" y="32030"/>
                  </a:lnTo>
                  <a:cubicBezTo>
                    <a:pt x="0" y="36079"/>
                    <a:pt x="3287" y="39341"/>
                    <a:pt x="7335" y="39341"/>
                  </a:cubicBezTo>
                  <a:lnTo>
                    <a:pt x="225500" y="39341"/>
                  </a:lnTo>
                  <a:cubicBezTo>
                    <a:pt x="229548" y="39341"/>
                    <a:pt x="232811" y="36079"/>
                    <a:pt x="232811" y="32030"/>
                  </a:cubicBezTo>
                  <a:lnTo>
                    <a:pt x="232811" y="12669"/>
                  </a:lnTo>
                  <a:cubicBezTo>
                    <a:pt x="232811" y="5692"/>
                    <a:pt x="227143" y="0"/>
                    <a:pt x="220141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6338246" y="3195758"/>
              <a:ext cx="55710" cy="55710"/>
            </a:xfrm>
            <a:custGeom>
              <a:avLst/>
              <a:gdLst/>
              <a:ahLst/>
              <a:cxnLst/>
              <a:rect l="l" t="t" r="r" b="b"/>
              <a:pathLst>
                <a:path w="38890" h="38890" extrusionOk="0">
                  <a:moveTo>
                    <a:pt x="19457" y="1"/>
                  </a:moveTo>
                  <a:cubicBezTo>
                    <a:pt x="8717" y="1"/>
                    <a:pt x="1" y="8693"/>
                    <a:pt x="1" y="19433"/>
                  </a:cubicBezTo>
                  <a:cubicBezTo>
                    <a:pt x="1" y="30174"/>
                    <a:pt x="8717" y="38890"/>
                    <a:pt x="19457" y="38890"/>
                  </a:cubicBezTo>
                  <a:cubicBezTo>
                    <a:pt x="30198" y="38890"/>
                    <a:pt x="38890" y="30174"/>
                    <a:pt x="38890" y="19433"/>
                  </a:cubicBezTo>
                  <a:cubicBezTo>
                    <a:pt x="38890" y="8693"/>
                    <a:pt x="30198" y="1"/>
                    <a:pt x="19457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6266503" y="3195758"/>
              <a:ext cx="55677" cy="55710"/>
            </a:xfrm>
            <a:custGeom>
              <a:avLst/>
              <a:gdLst/>
              <a:ahLst/>
              <a:cxnLst/>
              <a:rect l="l" t="t" r="r" b="b"/>
              <a:pathLst>
                <a:path w="38867" h="38890" extrusionOk="0">
                  <a:moveTo>
                    <a:pt x="19434" y="1"/>
                  </a:moveTo>
                  <a:cubicBezTo>
                    <a:pt x="8693" y="1"/>
                    <a:pt x="1" y="8693"/>
                    <a:pt x="1" y="19433"/>
                  </a:cubicBezTo>
                  <a:cubicBezTo>
                    <a:pt x="1" y="30174"/>
                    <a:pt x="8693" y="38890"/>
                    <a:pt x="19434" y="38890"/>
                  </a:cubicBezTo>
                  <a:cubicBezTo>
                    <a:pt x="30174" y="38890"/>
                    <a:pt x="38866" y="30174"/>
                    <a:pt x="38866" y="19433"/>
                  </a:cubicBezTo>
                  <a:cubicBezTo>
                    <a:pt x="38866" y="8693"/>
                    <a:pt x="30174" y="1"/>
                    <a:pt x="19434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6410022" y="3195758"/>
              <a:ext cx="55710" cy="55710"/>
            </a:xfrm>
            <a:custGeom>
              <a:avLst/>
              <a:gdLst/>
              <a:ahLst/>
              <a:cxnLst/>
              <a:rect l="l" t="t" r="r" b="b"/>
              <a:pathLst>
                <a:path w="38890" h="38890" extrusionOk="0">
                  <a:moveTo>
                    <a:pt x="19457" y="1"/>
                  </a:moveTo>
                  <a:cubicBezTo>
                    <a:pt x="8717" y="1"/>
                    <a:pt x="0" y="8693"/>
                    <a:pt x="0" y="19433"/>
                  </a:cubicBezTo>
                  <a:cubicBezTo>
                    <a:pt x="0" y="30174"/>
                    <a:pt x="8717" y="38890"/>
                    <a:pt x="19457" y="38890"/>
                  </a:cubicBezTo>
                  <a:cubicBezTo>
                    <a:pt x="30173" y="38890"/>
                    <a:pt x="38890" y="30174"/>
                    <a:pt x="38890" y="19433"/>
                  </a:cubicBezTo>
                  <a:cubicBezTo>
                    <a:pt x="38890" y="8693"/>
                    <a:pt x="30173" y="1"/>
                    <a:pt x="19457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6338246" y="3291415"/>
              <a:ext cx="55710" cy="55676"/>
            </a:xfrm>
            <a:custGeom>
              <a:avLst/>
              <a:gdLst/>
              <a:ahLst/>
              <a:cxnLst/>
              <a:rect l="l" t="t" r="r" b="b"/>
              <a:pathLst>
                <a:path w="38890" h="38866" extrusionOk="0">
                  <a:moveTo>
                    <a:pt x="19457" y="0"/>
                  </a:moveTo>
                  <a:cubicBezTo>
                    <a:pt x="8717" y="0"/>
                    <a:pt x="1" y="8693"/>
                    <a:pt x="1" y="19433"/>
                  </a:cubicBezTo>
                  <a:cubicBezTo>
                    <a:pt x="1" y="30173"/>
                    <a:pt x="8717" y="38865"/>
                    <a:pt x="19457" y="38865"/>
                  </a:cubicBezTo>
                  <a:cubicBezTo>
                    <a:pt x="30198" y="38865"/>
                    <a:pt x="38890" y="30173"/>
                    <a:pt x="38890" y="19433"/>
                  </a:cubicBezTo>
                  <a:cubicBezTo>
                    <a:pt x="38890" y="8693"/>
                    <a:pt x="30198" y="0"/>
                    <a:pt x="1945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6266503" y="3291415"/>
              <a:ext cx="55677" cy="55676"/>
            </a:xfrm>
            <a:custGeom>
              <a:avLst/>
              <a:gdLst/>
              <a:ahLst/>
              <a:cxnLst/>
              <a:rect l="l" t="t" r="r" b="b"/>
              <a:pathLst>
                <a:path w="38867" h="38866" extrusionOk="0">
                  <a:moveTo>
                    <a:pt x="19434" y="0"/>
                  </a:moveTo>
                  <a:cubicBezTo>
                    <a:pt x="8693" y="0"/>
                    <a:pt x="1" y="8693"/>
                    <a:pt x="1" y="19433"/>
                  </a:cubicBezTo>
                  <a:cubicBezTo>
                    <a:pt x="1" y="30173"/>
                    <a:pt x="8693" y="38865"/>
                    <a:pt x="19434" y="38865"/>
                  </a:cubicBezTo>
                  <a:cubicBezTo>
                    <a:pt x="30174" y="38865"/>
                    <a:pt x="38866" y="30173"/>
                    <a:pt x="38866" y="19433"/>
                  </a:cubicBezTo>
                  <a:cubicBezTo>
                    <a:pt x="38866" y="8693"/>
                    <a:pt x="30174" y="0"/>
                    <a:pt x="1943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6266503" y="3294008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0"/>
                  </a:moveTo>
                  <a:cubicBezTo>
                    <a:pt x="4573" y="3096"/>
                    <a:pt x="1" y="9836"/>
                    <a:pt x="1" y="17623"/>
                  </a:cubicBezTo>
                  <a:cubicBezTo>
                    <a:pt x="1" y="28363"/>
                    <a:pt x="8693" y="37055"/>
                    <a:pt x="19434" y="37055"/>
                  </a:cubicBezTo>
                  <a:cubicBezTo>
                    <a:pt x="27221" y="37055"/>
                    <a:pt x="33937" y="32483"/>
                    <a:pt x="37056" y="25863"/>
                  </a:cubicBezTo>
                  <a:lnTo>
                    <a:pt x="37056" y="25863"/>
                  </a:lnTo>
                  <a:cubicBezTo>
                    <a:pt x="34532" y="27029"/>
                    <a:pt x="31722" y="27672"/>
                    <a:pt x="28793" y="27672"/>
                  </a:cubicBezTo>
                  <a:cubicBezTo>
                    <a:pt x="18028" y="27672"/>
                    <a:pt x="9336" y="18980"/>
                    <a:pt x="9336" y="8240"/>
                  </a:cubicBezTo>
                  <a:cubicBezTo>
                    <a:pt x="9336" y="5287"/>
                    <a:pt x="10003" y="2501"/>
                    <a:pt x="11194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6338246" y="3294008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0"/>
                  </a:moveTo>
                  <a:lnTo>
                    <a:pt x="11217" y="0"/>
                  </a:lnTo>
                  <a:cubicBezTo>
                    <a:pt x="4597" y="3096"/>
                    <a:pt x="1" y="9836"/>
                    <a:pt x="1" y="17623"/>
                  </a:cubicBezTo>
                  <a:cubicBezTo>
                    <a:pt x="1" y="28363"/>
                    <a:pt x="8693" y="37055"/>
                    <a:pt x="19457" y="37055"/>
                  </a:cubicBezTo>
                  <a:cubicBezTo>
                    <a:pt x="27245" y="37055"/>
                    <a:pt x="33936" y="32483"/>
                    <a:pt x="37080" y="25863"/>
                  </a:cubicBezTo>
                  <a:lnTo>
                    <a:pt x="37080" y="25863"/>
                  </a:lnTo>
                  <a:cubicBezTo>
                    <a:pt x="34556" y="27029"/>
                    <a:pt x="31745" y="27672"/>
                    <a:pt x="28792" y="27672"/>
                  </a:cubicBezTo>
                  <a:cubicBezTo>
                    <a:pt x="18052" y="27672"/>
                    <a:pt x="9360" y="18980"/>
                    <a:pt x="9360" y="8240"/>
                  </a:cubicBezTo>
                  <a:cubicBezTo>
                    <a:pt x="9360" y="5287"/>
                    <a:pt x="10027" y="2501"/>
                    <a:pt x="11217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6410022" y="3291415"/>
              <a:ext cx="55710" cy="55676"/>
            </a:xfrm>
            <a:custGeom>
              <a:avLst/>
              <a:gdLst/>
              <a:ahLst/>
              <a:cxnLst/>
              <a:rect l="l" t="t" r="r" b="b"/>
              <a:pathLst>
                <a:path w="38890" h="38866" extrusionOk="0">
                  <a:moveTo>
                    <a:pt x="19457" y="0"/>
                  </a:moveTo>
                  <a:cubicBezTo>
                    <a:pt x="8717" y="0"/>
                    <a:pt x="0" y="8693"/>
                    <a:pt x="0" y="19433"/>
                  </a:cubicBezTo>
                  <a:cubicBezTo>
                    <a:pt x="0" y="30173"/>
                    <a:pt x="8717" y="38865"/>
                    <a:pt x="19457" y="38865"/>
                  </a:cubicBezTo>
                  <a:cubicBezTo>
                    <a:pt x="30173" y="38865"/>
                    <a:pt x="38890" y="30173"/>
                    <a:pt x="38890" y="19433"/>
                  </a:cubicBezTo>
                  <a:cubicBezTo>
                    <a:pt x="38890" y="8693"/>
                    <a:pt x="30173" y="0"/>
                    <a:pt x="1945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6338246" y="3387003"/>
              <a:ext cx="55710" cy="55708"/>
            </a:xfrm>
            <a:custGeom>
              <a:avLst/>
              <a:gdLst/>
              <a:ahLst/>
              <a:cxnLst/>
              <a:rect l="l" t="t" r="r" b="b"/>
              <a:pathLst>
                <a:path w="38890" h="38889" extrusionOk="0">
                  <a:moveTo>
                    <a:pt x="19457" y="0"/>
                  </a:moveTo>
                  <a:cubicBezTo>
                    <a:pt x="8717" y="0"/>
                    <a:pt x="1" y="8716"/>
                    <a:pt x="1" y="19433"/>
                  </a:cubicBezTo>
                  <a:cubicBezTo>
                    <a:pt x="1" y="30173"/>
                    <a:pt x="8717" y="38889"/>
                    <a:pt x="19457" y="38889"/>
                  </a:cubicBezTo>
                  <a:cubicBezTo>
                    <a:pt x="30198" y="38889"/>
                    <a:pt x="38890" y="30173"/>
                    <a:pt x="38890" y="19433"/>
                  </a:cubicBezTo>
                  <a:cubicBezTo>
                    <a:pt x="38890" y="8716"/>
                    <a:pt x="30198" y="0"/>
                    <a:pt x="19457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6338246" y="3389663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1"/>
                  </a:moveTo>
                  <a:lnTo>
                    <a:pt x="11217" y="1"/>
                  </a:lnTo>
                  <a:cubicBezTo>
                    <a:pt x="4597" y="3096"/>
                    <a:pt x="1" y="9812"/>
                    <a:pt x="1" y="17623"/>
                  </a:cubicBezTo>
                  <a:cubicBezTo>
                    <a:pt x="1" y="28364"/>
                    <a:pt x="8693" y="37056"/>
                    <a:pt x="19457" y="37056"/>
                  </a:cubicBezTo>
                  <a:cubicBezTo>
                    <a:pt x="27245" y="37056"/>
                    <a:pt x="33936" y="32460"/>
                    <a:pt x="37080" y="25863"/>
                  </a:cubicBezTo>
                  <a:lnTo>
                    <a:pt x="37080" y="25863"/>
                  </a:lnTo>
                  <a:cubicBezTo>
                    <a:pt x="34556" y="27030"/>
                    <a:pt x="31745" y="27673"/>
                    <a:pt x="28792" y="27673"/>
                  </a:cubicBezTo>
                  <a:cubicBezTo>
                    <a:pt x="18052" y="27673"/>
                    <a:pt x="9360" y="18981"/>
                    <a:pt x="9360" y="8240"/>
                  </a:cubicBezTo>
                  <a:cubicBezTo>
                    <a:pt x="9360" y="5287"/>
                    <a:pt x="10027" y="2501"/>
                    <a:pt x="11217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6266503" y="3387003"/>
              <a:ext cx="55677" cy="55708"/>
            </a:xfrm>
            <a:custGeom>
              <a:avLst/>
              <a:gdLst/>
              <a:ahLst/>
              <a:cxnLst/>
              <a:rect l="l" t="t" r="r" b="b"/>
              <a:pathLst>
                <a:path w="38867" h="38889" extrusionOk="0">
                  <a:moveTo>
                    <a:pt x="19434" y="0"/>
                  </a:moveTo>
                  <a:cubicBezTo>
                    <a:pt x="8693" y="0"/>
                    <a:pt x="1" y="8716"/>
                    <a:pt x="1" y="19433"/>
                  </a:cubicBezTo>
                  <a:cubicBezTo>
                    <a:pt x="1" y="30173"/>
                    <a:pt x="8693" y="38889"/>
                    <a:pt x="19434" y="38889"/>
                  </a:cubicBezTo>
                  <a:cubicBezTo>
                    <a:pt x="30174" y="38889"/>
                    <a:pt x="38866" y="30173"/>
                    <a:pt x="38866" y="19433"/>
                  </a:cubicBezTo>
                  <a:cubicBezTo>
                    <a:pt x="38866" y="8716"/>
                    <a:pt x="30174" y="0"/>
                    <a:pt x="19434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6266503" y="3389663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1"/>
                  </a:moveTo>
                  <a:cubicBezTo>
                    <a:pt x="4573" y="3096"/>
                    <a:pt x="1" y="9812"/>
                    <a:pt x="1" y="17623"/>
                  </a:cubicBezTo>
                  <a:cubicBezTo>
                    <a:pt x="1" y="28364"/>
                    <a:pt x="8693" y="37056"/>
                    <a:pt x="19434" y="37056"/>
                  </a:cubicBezTo>
                  <a:cubicBezTo>
                    <a:pt x="27221" y="37056"/>
                    <a:pt x="33937" y="32460"/>
                    <a:pt x="37056" y="25863"/>
                  </a:cubicBezTo>
                  <a:lnTo>
                    <a:pt x="37056" y="25863"/>
                  </a:lnTo>
                  <a:cubicBezTo>
                    <a:pt x="34532" y="27030"/>
                    <a:pt x="31722" y="27673"/>
                    <a:pt x="28793" y="27673"/>
                  </a:cubicBezTo>
                  <a:cubicBezTo>
                    <a:pt x="18028" y="27673"/>
                    <a:pt x="9336" y="18981"/>
                    <a:pt x="9336" y="8240"/>
                  </a:cubicBezTo>
                  <a:cubicBezTo>
                    <a:pt x="9336" y="5287"/>
                    <a:pt x="10003" y="2501"/>
                    <a:pt x="11194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6266503" y="3198351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1"/>
                  </a:moveTo>
                  <a:lnTo>
                    <a:pt x="11194" y="1"/>
                  </a:lnTo>
                  <a:cubicBezTo>
                    <a:pt x="4573" y="3097"/>
                    <a:pt x="1" y="9836"/>
                    <a:pt x="1" y="17623"/>
                  </a:cubicBezTo>
                  <a:cubicBezTo>
                    <a:pt x="1" y="28364"/>
                    <a:pt x="8693" y="37056"/>
                    <a:pt x="19434" y="37056"/>
                  </a:cubicBezTo>
                  <a:cubicBezTo>
                    <a:pt x="27221" y="37056"/>
                    <a:pt x="33937" y="32483"/>
                    <a:pt x="37056" y="25887"/>
                  </a:cubicBezTo>
                  <a:lnTo>
                    <a:pt x="37056" y="25887"/>
                  </a:lnTo>
                  <a:cubicBezTo>
                    <a:pt x="34532" y="27030"/>
                    <a:pt x="31722" y="27697"/>
                    <a:pt x="28793" y="27697"/>
                  </a:cubicBezTo>
                  <a:cubicBezTo>
                    <a:pt x="18028" y="27697"/>
                    <a:pt x="9336" y="19005"/>
                    <a:pt x="9336" y="8240"/>
                  </a:cubicBezTo>
                  <a:cubicBezTo>
                    <a:pt x="9336" y="5311"/>
                    <a:pt x="10003" y="2501"/>
                    <a:pt x="11194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6338246" y="3198351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1"/>
                  </a:moveTo>
                  <a:lnTo>
                    <a:pt x="11217" y="1"/>
                  </a:lnTo>
                  <a:cubicBezTo>
                    <a:pt x="4597" y="3097"/>
                    <a:pt x="1" y="9836"/>
                    <a:pt x="1" y="17623"/>
                  </a:cubicBezTo>
                  <a:cubicBezTo>
                    <a:pt x="1" y="28364"/>
                    <a:pt x="8693" y="37056"/>
                    <a:pt x="19457" y="37056"/>
                  </a:cubicBezTo>
                  <a:cubicBezTo>
                    <a:pt x="27245" y="37056"/>
                    <a:pt x="33936" y="32483"/>
                    <a:pt x="37080" y="25887"/>
                  </a:cubicBezTo>
                  <a:lnTo>
                    <a:pt x="37080" y="25887"/>
                  </a:lnTo>
                  <a:cubicBezTo>
                    <a:pt x="34556" y="27030"/>
                    <a:pt x="31745" y="27697"/>
                    <a:pt x="28792" y="27697"/>
                  </a:cubicBezTo>
                  <a:cubicBezTo>
                    <a:pt x="18052" y="27697"/>
                    <a:pt x="9360" y="19005"/>
                    <a:pt x="9360" y="8240"/>
                  </a:cubicBezTo>
                  <a:cubicBezTo>
                    <a:pt x="9360" y="5311"/>
                    <a:pt x="10027" y="2501"/>
                    <a:pt x="11217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6410022" y="3198351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1"/>
                  </a:moveTo>
                  <a:lnTo>
                    <a:pt x="11193" y="1"/>
                  </a:lnTo>
                  <a:cubicBezTo>
                    <a:pt x="4597" y="3097"/>
                    <a:pt x="0" y="9836"/>
                    <a:pt x="0" y="17623"/>
                  </a:cubicBezTo>
                  <a:cubicBezTo>
                    <a:pt x="0" y="28364"/>
                    <a:pt x="8693" y="37056"/>
                    <a:pt x="19457" y="37056"/>
                  </a:cubicBezTo>
                  <a:cubicBezTo>
                    <a:pt x="27244" y="37056"/>
                    <a:pt x="33936" y="32483"/>
                    <a:pt x="37056" y="25887"/>
                  </a:cubicBezTo>
                  <a:lnTo>
                    <a:pt x="37056" y="25887"/>
                  </a:lnTo>
                  <a:cubicBezTo>
                    <a:pt x="34531" y="27030"/>
                    <a:pt x="31745" y="27697"/>
                    <a:pt x="28792" y="27697"/>
                  </a:cubicBezTo>
                  <a:cubicBezTo>
                    <a:pt x="18052" y="27697"/>
                    <a:pt x="9360" y="19005"/>
                    <a:pt x="9360" y="8240"/>
                  </a:cubicBezTo>
                  <a:cubicBezTo>
                    <a:pt x="9360" y="5311"/>
                    <a:pt x="10003" y="2501"/>
                    <a:pt x="11193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6410022" y="3294008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0"/>
                  </a:moveTo>
                  <a:lnTo>
                    <a:pt x="11193" y="0"/>
                  </a:lnTo>
                  <a:cubicBezTo>
                    <a:pt x="4597" y="3096"/>
                    <a:pt x="0" y="9836"/>
                    <a:pt x="0" y="17623"/>
                  </a:cubicBezTo>
                  <a:cubicBezTo>
                    <a:pt x="0" y="28363"/>
                    <a:pt x="8693" y="37055"/>
                    <a:pt x="19457" y="37055"/>
                  </a:cubicBezTo>
                  <a:cubicBezTo>
                    <a:pt x="27244" y="37055"/>
                    <a:pt x="33936" y="32483"/>
                    <a:pt x="37056" y="25863"/>
                  </a:cubicBezTo>
                  <a:lnTo>
                    <a:pt x="37056" y="25863"/>
                  </a:lnTo>
                  <a:cubicBezTo>
                    <a:pt x="34531" y="27029"/>
                    <a:pt x="31745" y="27672"/>
                    <a:pt x="28792" y="27672"/>
                  </a:cubicBezTo>
                  <a:cubicBezTo>
                    <a:pt x="18052" y="27672"/>
                    <a:pt x="9360" y="18980"/>
                    <a:pt x="9360" y="8240"/>
                  </a:cubicBezTo>
                  <a:cubicBezTo>
                    <a:pt x="9360" y="5287"/>
                    <a:pt x="10003" y="2501"/>
                    <a:pt x="11193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6410022" y="3387003"/>
              <a:ext cx="55710" cy="55708"/>
            </a:xfrm>
            <a:custGeom>
              <a:avLst/>
              <a:gdLst/>
              <a:ahLst/>
              <a:cxnLst/>
              <a:rect l="l" t="t" r="r" b="b"/>
              <a:pathLst>
                <a:path w="38890" h="38889" extrusionOk="0">
                  <a:moveTo>
                    <a:pt x="19457" y="0"/>
                  </a:moveTo>
                  <a:cubicBezTo>
                    <a:pt x="8717" y="0"/>
                    <a:pt x="0" y="8716"/>
                    <a:pt x="0" y="19433"/>
                  </a:cubicBezTo>
                  <a:cubicBezTo>
                    <a:pt x="0" y="30173"/>
                    <a:pt x="8717" y="38889"/>
                    <a:pt x="19457" y="38889"/>
                  </a:cubicBezTo>
                  <a:cubicBezTo>
                    <a:pt x="30173" y="38889"/>
                    <a:pt x="38890" y="30173"/>
                    <a:pt x="38890" y="19433"/>
                  </a:cubicBezTo>
                  <a:cubicBezTo>
                    <a:pt x="38890" y="8716"/>
                    <a:pt x="30173" y="0"/>
                    <a:pt x="19457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6410022" y="3389663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1"/>
                  </a:moveTo>
                  <a:lnTo>
                    <a:pt x="11193" y="1"/>
                  </a:lnTo>
                  <a:cubicBezTo>
                    <a:pt x="4597" y="3096"/>
                    <a:pt x="0" y="9812"/>
                    <a:pt x="0" y="17623"/>
                  </a:cubicBezTo>
                  <a:cubicBezTo>
                    <a:pt x="0" y="28364"/>
                    <a:pt x="8693" y="37056"/>
                    <a:pt x="19457" y="37056"/>
                  </a:cubicBezTo>
                  <a:cubicBezTo>
                    <a:pt x="27244" y="37056"/>
                    <a:pt x="33936" y="32460"/>
                    <a:pt x="37056" y="25863"/>
                  </a:cubicBezTo>
                  <a:lnTo>
                    <a:pt x="37056" y="25863"/>
                  </a:lnTo>
                  <a:cubicBezTo>
                    <a:pt x="34531" y="27030"/>
                    <a:pt x="31745" y="27673"/>
                    <a:pt x="28792" y="27673"/>
                  </a:cubicBezTo>
                  <a:cubicBezTo>
                    <a:pt x="18052" y="27673"/>
                    <a:pt x="9360" y="18981"/>
                    <a:pt x="9360" y="8240"/>
                  </a:cubicBezTo>
                  <a:cubicBezTo>
                    <a:pt x="9360" y="5287"/>
                    <a:pt x="10003" y="2501"/>
                    <a:pt x="11193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6306042" y="3480812"/>
              <a:ext cx="10066" cy="20554"/>
            </a:xfrm>
            <a:custGeom>
              <a:avLst/>
              <a:gdLst/>
              <a:ahLst/>
              <a:cxnLst/>
              <a:rect l="l" t="t" r="r" b="b"/>
              <a:pathLst>
                <a:path w="7027" h="14348" extrusionOk="0">
                  <a:moveTo>
                    <a:pt x="3493" y="0"/>
                  </a:moveTo>
                  <a:cubicBezTo>
                    <a:pt x="3347" y="0"/>
                    <a:pt x="3199" y="9"/>
                    <a:pt x="3049" y="27"/>
                  </a:cubicBezTo>
                  <a:cubicBezTo>
                    <a:pt x="1287" y="218"/>
                    <a:pt x="1" y="1813"/>
                    <a:pt x="1" y="3600"/>
                  </a:cubicBezTo>
                  <a:lnTo>
                    <a:pt x="1" y="10696"/>
                  </a:lnTo>
                  <a:cubicBezTo>
                    <a:pt x="1" y="12482"/>
                    <a:pt x="1263" y="14078"/>
                    <a:pt x="3049" y="14316"/>
                  </a:cubicBezTo>
                  <a:cubicBezTo>
                    <a:pt x="3211" y="14338"/>
                    <a:pt x="3371" y="14348"/>
                    <a:pt x="3528" y="14348"/>
                  </a:cubicBezTo>
                  <a:cubicBezTo>
                    <a:pt x="5459" y="14348"/>
                    <a:pt x="7026" y="12777"/>
                    <a:pt x="7026" y="10839"/>
                  </a:cubicBezTo>
                  <a:lnTo>
                    <a:pt x="7026" y="3528"/>
                  </a:lnTo>
                  <a:cubicBezTo>
                    <a:pt x="7026" y="1579"/>
                    <a:pt x="5439" y="0"/>
                    <a:pt x="349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6416095" y="3480812"/>
              <a:ext cx="10065" cy="20554"/>
            </a:xfrm>
            <a:custGeom>
              <a:avLst/>
              <a:gdLst/>
              <a:ahLst/>
              <a:cxnLst/>
              <a:rect l="l" t="t" r="r" b="b"/>
              <a:pathLst>
                <a:path w="7026" h="14348" extrusionOk="0">
                  <a:moveTo>
                    <a:pt x="3516" y="0"/>
                  </a:moveTo>
                  <a:cubicBezTo>
                    <a:pt x="3370" y="0"/>
                    <a:pt x="3222" y="9"/>
                    <a:pt x="3072" y="27"/>
                  </a:cubicBezTo>
                  <a:cubicBezTo>
                    <a:pt x="1263" y="218"/>
                    <a:pt x="0" y="1813"/>
                    <a:pt x="0" y="3600"/>
                  </a:cubicBezTo>
                  <a:lnTo>
                    <a:pt x="0" y="10696"/>
                  </a:lnTo>
                  <a:cubicBezTo>
                    <a:pt x="0" y="12482"/>
                    <a:pt x="1286" y="14078"/>
                    <a:pt x="3072" y="14316"/>
                  </a:cubicBezTo>
                  <a:cubicBezTo>
                    <a:pt x="3234" y="14338"/>
                    <a:pt x="3394" y="14348"/>
                    <a:pt x="3551" y="14348"/>
                  </a:cubicBezTo>
                  <a:cubicBezTo>
                    <a:pt x="5478" y="14348"/>
                    <a:pt x="7026" y="12777"/>
                    <a:pt x="7026" y="10839"/>
                  </a:cubicBezTo>
                  <a:lnTo>
                    <a:pt x="7026" y="3528"/>
                  </a:lnTo>
                  <a:cubicBezTo>
                    <a:pt x="7026" y="1579"/>
                    <a:pt x="5460" y="0"/>
                    <a:pt x="351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6346024" y="3490954"/>
              <a:ext cx="40120" cy="16677"/>
            </a:xfrm>
            <a:custGeom>
              <a:avLst/>
              <a:gdLst/>
              <a:ahLst/>
              <a:cxnLst/>
              <a:rect l="l" t="t" r="r" b="b"/>
              <a:pathLst>
                <a:path w="28007" h="11642" extrusionOk="0">
                  <a:moveTo>
                    <a:pt x="3945" y="1"/>
                  </a:moveTo>
                  <a:cubicBezTo>
                    <a:pt x="3123" y="1"/>
                    <a:pt x="2295" y="290"/>
                    <a:pt x="1620" y="878"/>
                  </a:cubicBezTo>
                  <a:cubicBezTo>
                    <a:pt x="143" y="2164"/>
                    <a:pt x="0" y="4354"/>
                    <a:pt x="1286" y="5855"/>
                  </a:cubicBezTo>
                  <a:cubicBezTo>
                    <a:pt x="4501" y="9546"/>
                    <a:pt x="9121" y="11642"/>
                    <a:pt x="14003" y="11642"/>
                  </a:cubicBezTo>
                  <a:cubicBezTo>
                    <a:pt x="18885" y="11642"/>
                    <a:pt x="23482" y="9546"/>
                    <a:pt x="26697" y="5855"/>
                  </a:cubicBezTo>
                  <a:cubicBezTo>
                    <a:pt x="28006" y="4354"/>
                    <a:pt x="27863" y="2164"/>
                    <a:pt x="26363" y="878"/>
                  </a:cubicBezTo>
                  <a:cubicBezTo>
                    <a:pt x="25699" y="290"/>
                    <a:pt x="24876" y="1"/>
                    <a:pt x="24056" y="1"/>
                  </a:cubicBezTo>
                  <a:cubicBezTo>
                    <a:pt x="23080" y="1"/>
                    <a:pt x="22108" y="409"/>
                    <a:pt x="21410" y="1211"/>
                  </a:cubicBezTo>
                  <a:cubicBezTo>
                    <a:pt x="19528" y="3354"/>
                    <a:pt x="16814" y="4593"/>
                    <a:pt x="14003" y="4593"/>
                  </a:cubicBezTo>
                  <a:cubicBezTo>
                    <a:pt x="11169" y="4593"/>
                    <a:pt x="8455" y="3378"/>
                    <a:pt x="6573" y="1211"/>
                  </a:cubicBezTo>
                  <a:cubicBezTo>
                    <a:pt x="5888" y="409"/>
                    <a:pt x="4922" y="1"/>
                    <a:pt x="394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6194728" y="3188868"/>
              <a:ext cx="342883" cy="339470"/>
            </a:xfrm>
            <a:custGeom>
              <a:avLst/>
              <a:gdLst/>
              <a:ahLst/>
              <a:cxnLst/>
              <a:rect l="l" t="t" r="r" b="b"/>
              <a:pathLst>
                <a:path w="239360" h="236977" extrusionOk="0">
                  <a:moveTo>
                    <a:pt x="96901" y="20576"/>
                  </a:moveTo>
                  <a:cubicBezTo>
                    <a:pt x="96711" y="21743"/>
                    <a:pt x="96639" y="22934"/>
                    <a:pt x="96639" y="24100"/>
                  </a:cubicBezTo>
                  <a:cubicBezTo>
                    <a:pt x="96639" y="25267"/>
                    <a:pt x="96711" y="26458"/>
                    <a:pt x="96901" y="27601"/>
                  </a:cubicBezTo>
                  <a:lnTo>
                    <a:pt x="92281" y="27601"/>
                  </a:lnTo>
                  <a:cubicBezTo>
                    <a:pt x="92496" y="26125"/>
                    <a:pt x="92591" y="24601"/>
                    <a:pt x="92520" y="23053"/>
                  </a:cubicBezTo>
                  <a:cubicBezTo>
                    <a:pt x="92496" y="22219"/>
                    <a:pt x="92400" y="21386"/>
                    <a:pt x="92281" y="20576"/>
                  </a:cubicBezTo>
                  <a:close/>
                  <a:moveTo>
                    <a:pt x="147007" y="20576"/>
                  </a:moveTo>
                  <a:cubicBezTo>
                    <a:pt x="146817" y="21743"/>
                    <a:pt x="146721" y="22910"/>
                    <a:pt x="146721" y="24077"/>
                  </a:cubicBezTo>
                  <a:lnTo>
                    <a:pt x="146721" y="24100"/>
                  </a:lnTo>
                  <a:lnTo>
                    <a:pt x="146793" y="26649"/>
                  </a:lnTo>
                  <a:cubicBezTo>
                    <a:pt x="146793" y="26958"/>
                    <a:pt x="146817" y="27244"/>
                    <a:pt x="146959" y="27482"/>
                  </a:cubicBezTo>
                  <a:cubicBezTo>
                    <a:pt x="147007" y="27530"/>
                    <a:pt x="147007" y="27577"/>
                    <a:pt x="147007" y="27601"/>
                  </a:cubicBezTo>
                  <a:lnTo>
                    <a:pt x="142387" y="27601"/>
                  </a:lnTo>
                  <a:cubicBezTo>
                    <a:pt x="142625" y="26125"/>
                    <a:pt x="142673" y="24601"/>
                    <a:pt x="142625" y="23053"/>
                  </a:cubicBezTo>
                  <a:cubicBezTo>
                    <a:pt x="142601" y="22219"/>
                    <a:pt x="142506" y="21386"/>
                    <a:pt x="142387" y="20576"/>
                  </a:cubicBezTo>
                  <a:close/>
                  <a:moveTo>
                    <a:pt x="196708" y="20576"/>
                  </a:moveTo>
                  <a:lnTo>
                    <a:pt x="196708" y="27601"/>
                  </a:lnTo>
                  <a:lnTo>
                    <a:pt x="192374" y="27601"/>
                  </a:lnTo>
                  <a:cubicBezTo>
                    <a:pt x="192564" y="26125"/>
                    <a:pt x="192659" y="24601"/>
                    <a:pt x="192612" y="23053"/>
                  </a:cubicBezTo>
                  <a:cubicBezTo>
                    <a:pt x="192564" y="22219"/>
                    <a:pt x="192493" y="21386"/>
                    <a:pt x="192374" y="20576"/>
                  </a:cubicBezTo>
                  <a:close/>
                  <a:moveTo>
                    <a:pt x="46915" y="20600"/>
                  </a:moveTo>
                  <a:cubicBezTo>
                    <a:pt x="46748" y="21743"/>
                    <a:pt x="46653" y="22934"/>
                    <a:pt x="46653" y="24100"/>
                  </a:cubicBezTo>
                  <a:cubicBezTo>
                    <a:pt x="46653" y="25267"/>
                    <a:pt x="46748" y="26458"/>
                    <a:pt x="46915" y="27625"/>
                  </a:cubicBezTo>
                  <a:lnTo>
                    <a:pt x="42581" y="27625"/>
                  </a:lnTo>
                  <a:lnTo>
                    <a:pt x="42581" y="20600"/>
                  </a:lnTo>
                  <a:close/>
                  <a:moveTo>
                    <a:pt x="69515" y="8288"/>
                  </a:moveTo>
                  <a:cubicBezTo>
                    <a:pt x="78136" y="8288"/>
                    <a:pt x="85447" y="15575"/>
                    <a:pt x="85447" y="24220"/>
                  </a:cubicBezTo>
                  <a:cubicBezTo>
                    <a:pt x="85447" y="32888"/>
                    <a:pt x="78183" y="40151"/>
                    <a:pt x="69515" y="40151"/>
                  </a:cubicBezTo>
                  <a:cubicBezTo>
                    <a:pt x="69501" y="40151"/>
                    <a:pt x="69488" y="40151"/>
                    <a:pt x="69474" y="40151"/>
                  </a:cubicBezTo>
                  <a:cubicBezTo>
                    <a:pt x="60586" y="40151"/>
                    <a:pt x="53179" y="32350"/>
                    <a:pt x="53607" y="23434"/>
                  </a:cubicBezTo>
                  <a:cubicBezTo>
                    <a:pt x="54035" y="15146"/>
                    <a:pt x="61108" y="8288"/>
                    <a:pt x="69515" y="8288"/>
                  </a:cubicBezTo>
                  <a:close/>
                  <a:moveTo>
                    <a:pt x="119597" y="8288"/>
                  </a:moveTo>
                  <a:cubicBezTo>
                    <a:pt x="128241" y="8288"/>
                    <a:pt x="135528" y="15575"/>
                    <a:pt x="135528" y="24220"/>
                  </a:cubicBezTo>
                  <a:cubicBezTo>
                    <a:pt x="135528" y="32888"/>
                    <a:pt x="128265" y="40151"/>
                    <a:pt x="119597" y="40151"/>
                  </a:cubicBezTo>
                  <a:cubicBezTo>
                    <a:pt x="119583" y="40151"/>
                    <a:pt x="119570" y="40151"/>
                    <a:pt x="119556" y="40151"/>
                  </a:cubicBezTo>
                  <a:cubicBezTo>
                    <a:pt x="110691" y="40151"/>
                    <a:pt x="103308" y="32350"/>
                    <a:pt x="103712" y="23434"/>
                  </a:cubicBezTo>
                  <a:cubicBezTo>
                    <a:pt x="104117" y="15075"/>
                    <a:pt x="111238" y="8288"/>
                    <a:pt x="119597" y="8288"/>
                  </a:cubicBezTo>
                  <a:close/>
                  <a:moveTo>
                    <a:pt x="169750" y="8312"/>
                  </a:moveTo>
                  <a:cubicBezTo>
                    <a:pt x="178371" y="8312"/>
                    <a:pt x="185658" y="15646"/>
                    <a:pt x="185658" y="24243"/>
                  </a:cubicBezTo>
                  <a:cubicBezTo>
                    <a:pt x="185658" y="32888"/>
                    <a:pt x="178418" y="40175"/>
                    <a:pt x="169750" y="40175"/>
                  </a:cubicBezTo>
                  <a:cubicBezTo>
                    <a:pt x="161081" y="40175"/>
                    <a:pt x="153794" y="32817"/>
                    <a:pt x="153818" y="24196"/>
                  </a:cubicBezTo>
                  <a:cubicBezTo>
                    <a:pt x="153842" y="15527"/>
                    <a:pt x="161081" y="8312"/>
                    <a:pt x="169750" y="8312"/>
                  </a:cubicBezTo>
                  <a:close/>
                  <a:moveTo>
                    <a:pt x="197065" y="35103"/>
                  </a:moveTo>
                  <a:lnTo>
                    <a:pt x="197065" y="80540"/>
                  </a:lnTo>
                  <a:lnTo>
                    <a:pt x="190254" y="80540"/>
                  </a:lnTo>
                  <a:cubicBezTo>
                    <a:pt x="186420" y="73253"/>
                    <a:pt x="178728" y="68252"/>
                    <a:pt x="169917" y="68252"/>
                  </a:cubicBezTo>
                  <a:cubicBezTo>
                    <a:pt x="161105" y="68252"/>
                    <a:pt x="153437" y="73253"/>
                    <a:pt x="149579" y="80540"/>
                  </a:cubicBezTo>
                  <a:lnTo>
                    <a:pt x="140220" y="80540"/>
                  </a:lnTo>
                  <a:cubicBezTo>
                    <a:pt x="136362" y="73253"/>
                    <a:pt x="128694" y="68252"/>
                    <a:pt x="119882" y="68252"/>
                  </a:cubicBezTo>
                  <a:cubicBezTo>
                    <a:pt x="111071" y="68252"/>
                    <a:pt x="103379" y="73253"/>
                    <a:pt x="99545" y="80540"/>
                  </a:cubicBezTo>
                  <a:lnTo>
                    <a:pt x="90114" y="80540"/>
                  </a:lnTo>
                  <a:cubicBezTo>
                    <a:pt x="86280" y="73253"/>
                    <a:pt x="78588" y="68252"/>
                    <a:pt x="69777" y="68252"/>
                  </a:cubicBezTo>
                  <a:cubicBezTo>
                    <a:pt x="60965" y="68252"/>
                    <a:pt x="53297" y="73253"/>
                    <a:pt x="49439" y="80540"/>
                  </a:cubicBezTo>
                  <a:lnTo>
                    <a:pt x="42581" y="80540"/>
                  </a:lnTo>
                  <a:lnTo>
                    <a:pt x="42581" y="35103"/>
                  </a:lnTo>
                  <a:lnTo>
                    <a:pt x="49391" y="35103"/>
                  </a:lnTo>
                  <a:cubicBezTo>
                    <a:pt x="53226" y="42414"/>
                    <a:pt x="60894" y="47415"/>
                    <a:pt x="69729" y="47415"/>
                  </a:cubicBezTo>
                  <a:cubicBezTo>
                    <a:pt x="78540" y="47415"/>
                    <a:pt x="86209" y="42414"/>
                    <a:pt x="90043" y="35103"/>
                  </a:cubicBezTo>
                  <a:lnTo>
                    <a:pt x="99497" y="35103"/>
                  </a:lnTo>
                  <a:cubicBezTo>
                    <a:pt x="103331" y="42414"/>
                    <a:pt x="111000" y="47415"/>
                    <a:pt x="119811" y="47415"/>
                  </a:cubicBezTo>
                  <a:cubicBezTo>
                    <a:pt x="128622" y="47415"/>
                    <a:pt x="136314" y="42414"/>
                    <a:pt x="140148" y="35103"/>
                  </a:cubicBezTo>
                  <a:lnTo>
                    <a:pt x="149579" y="35103"/>
                  </a:lnTo>
                  <a:cubicBezTo>
                    <a:pt x="153413" y="42414"/>
                    <a:pt x="161105" y="47415"/>
                    <a:pt x="169917" y="47415"/>
                  </a:cubicBezTo>
                  <a:cubicBezTo>
                    <a:pt x="178728" y="47415"/>
                    <a:pt x="186420" y="42414"/>
                    <a:pt x="190254" y="35103"/>
                  </a:cubicBezTo>
                  <a:close/>
                  <a:moveTo>
                    <a:pt x="96901" y="87542"/>
                  </a:moveTo>
                  <a:lnTo>
                    <a:pt x="96901" y="87590"/>
                  </a:lnTo>
                  <a:cubicBezTo>
                    <a:pt x="96901" y="87685"/>
                    <a:pt x="96854" y="87780"/>
                    <a:pt x="96854" y="87899"/>
                  </a:cubicBezTo>
                  <a:cubicBezTo>
                    <a:pt x="96830" y="88137"/>
                    <a:pt x="96806" y="88399"/>
                    <a:pt x="96782" y="88637"/>
                  </a:cubicBezTo>
                  <a:cubicBezTo>
                    <a:pt x="96782" y="88756"/>
                    <a:pt x="96735" y="88876"/>
                    <a:pt x="96735" y="88995"/>
                  </a:cubicBezTo>
                  <a:cubicBezTo>
                    <a:pt x="96711" y="89233"/>
                    <a:pt x="96711" y="89471"/>
                    <a:pt x="96687" y="89709"/>
                  </a:cubicBezTo>
                  <a:cubicBezTo>
                    <a:pt x="96687" y="89828"/>
                    <a:pt x="96687" y="89923"/>
                    <a:pt x="96663" y="90042"/>
                  </a:cubicBezTo>
                  <a:cubicBezTo>
                    <a:pt x="96616" y="90400"/>
                    <a:pt x="96616" y="90709"/>
                    <a:pt x="96616" y="91066"/>
                  </a:cubicBezTo>
                  <a:lnTo>
                    <a:pt x="96639" y="92114"/>
                  </a:lnTo>
                  <a:cubicBezTo>
                    <a:pt x="96639" y="92233"/>
                    <a:pt x="96639" y="92329"/>
                    <a:pt x="96663" y="92448"/>
                  </a:cubicBezTo>
                  <a:cubicBezTo>
                    <a:pt x="96663" y="92686"/>
                    <a:pt x="96687" y="92924"/>
                    <a:pt x="96711" y="93162"/>
                  </a:cubicBezTo>
                  <a:cubicBezTo>
                    <a:pt x="96711" y="93281"/>
                    <a:pt x="96758" y="93400"/>
                    <a:pt x="96758" y="93519"/>
                  </a:cubicBezTo>
                  <a:cubicBezTo>
                    <a:pt x="96782" y="93757"/>
                    <a:pt x="96806" y="94019"/>
                    <a:pt x="96830" y="94258"/>
                  </a:cubicBezTo>
                  <a:cubicBezTo>
                    <a:pt x="96830" y="94353"/>
                    <a:pt x="96878" y="94448"/>
                    <a:pt x="96878" y="94520"/>
                  </a:cubicBezTo>
                  <a:lnTo>
                    <a:pt x="96878" y="94591"/>
                  </a:lnTo>
                  <a:lnTo>
                    <a:pt x="92281" y="94591"/>
                  </a:lnTo>
                  <a:lnTo>
                    <a:pt x="92281" y="94520"/>
                  </a:lnTo>
                  <a:cubicBezTo>
                    <a:pt x="92281" y="94448"/>
                    <a:pt x="92305" y="94353"/>
                    <a:pt x="92305" y="94258"/>
                  </a:cubicBezTo>
                  <a:cubicBezTo>
                    <a:pt x="92353" y="94019"/>
                    <a:pt x="92377" y="93757"/>
                    <a:pt x="92400" y="93519"/>
                  </a:cubicBezTo>
                  <a:cubicBezTo>
                    <a:pt x="92400" y="93400"/>
                    <a:pt x="92424" y="93281"/>
                    <a:pt x="92424" y="93162"/>
                  </a:cubicBezTo>
                  <a:cubicBezTo>
                    <a:pt x="92472" y="92924"/>
                    <a:pt x="92472" y="92686"/>
                    <a:pt x="92496" y="92448"/>
                  </a:cubicBezTo>
                  <a:cubicBezTo>
                    <a:pt x="92496" y="92329"/>
                    <a:pt x="92496" y="92233"/>
                    <a:pt x="92520" y="92114"/>
                  </a:cubicBezTo>
                  <a:cubicBezTo>
                    <a:pt x="92543" y="91757"/>
                    <a:pt x="92543" y="91424"/>
                    <a:pt x="92543" y="91066"/>
                  </a:cubicBezTo>
                  <a:cubicBezTo>
                    <a:pt x="92543" y="90709"/>
                    <a:pt x="92543" y="90400"/>
                    <a:pt x="92520" y="90042"/>
                  </a:cubicBezTo>
                  <a:cubicBezTo>
                    <a:pt x="92520" y="89923"/>
                    <a:pt x="92520" y="89828"/>
                    <a:pt x="92496" y="89709"/>
                  </a:cubicBezTo>
                  <a:cubicBezTo>
                    <a:pt x="92496" y="89471"/>
                    <a:pt x="92472" y="89233"/>
                    <a:pt x="92424" y="88995"/>
                  </a:cubicBezTo>
                  <a:cubicBezTo>
                    <a:pt x="92424" y="88876"/>
                    <a:pt x="92400" y="88756"/>
                    <a:pt x="92400" y="88637"/>
                  </a:cubicBezTo>
                  <a:cubicBezTo>
                    <a:pt x="92377" y="88399"/>
                    <a:pt x="92353" y="88137"/>
                    <a:pt x="92305" y="87899"/>
                  </a:cubicBezTo>
                  <a:cubicBezTo>
                    <a:pt x="92305" y="87804"/>
                    <a:pt x="92281" y="87709"/>
                    <a:pt x="92281" y="87590"/>
                  </a:cubicBezTo>
                  <a:lnTo>
                    <a:pt x="92281" y="87542"/>
                  </a:lnTo>
                  <a:close/>
                  <a:moveTo>
                    <a:pt x="146983" y="87566"/>
                  </a:moveTo>
                  <a:cubicBezTo>
                    <a:pt x="146817" y="88733"/>
                    <a:pt x="146721" y="89876"/>
                    <a:pt x="146721" y="91043"/>
                  </a:cubicBezTo>
                  <a:lnTo>
                    <a:pt x="146721" y="91114"/>
                  </a:lnTo>
                  <a:cubicBezTo>
                    <a:pt x="146721" y="92257"/>
                    <a:pt x="146817" y="93448"/>
                    <a:pt x="146983" y="94591"/>
                  </a:cubicBezTo>
                  <a:lnTo>
                    <a:pt x="142387" y="94591"/>
                  </a:lnTo>
                  <a:cubicBezTo>
                    <a:pt x="142554" y="93424"/>
                    <a:pt x="142649" y="92233"/>
                    <a:pt x="142649" y="91066"/>
                  </a:cubicBezTo>
                  <a:cubicBezTo>
                    <a:pt x="142649" y="89923"/>
                    <a:pt x="142554" y="88733"/>
                    <a:pt x="142387" y="87566"/>
                  </a:cubicBezTo>
                  <a:close/>
                  <a:moveTo>
                    <a:pt x="46915" y="87590"/>
                  </a:moveTo>
                  <a:cubicBezTo>
                    <a:pt x="46748" y="88756"/>
                    <a:pt x="46653" y="89947"/>
                    <a:pt x="46653" y="91114"/>
                  </a:cubicBezTo>
                  <a:cubicBezTo>
                    <a:pt x="46653" y="92257"/>
                    <a:pt x="46748" y="93448"/>
                    <a:pt x="46915" y="94615"/>
                  </a:cubicBezTo>
                  <a:lnTo>
                    <a:pt x="42581" y="94615"/>
                  </a:lnTo>
                  <a:lnTo>
                    <a:pt x="42581" y="87590"/>
                  </a:lnTo>
                  <a:close/>
                  <a:moveTo>
                    <a:pt x="196684" y="87590"/>
                  </a:moveTo>
                  <a:lnTo>
                    <a:pt x="196684" y="94615"/>
                  </a:lnTo>
                  <a:lnTo>
                    <a:pt x="192326" y="94615"/>
                  </a:lnTo>
                  <a:cubicBezTo>
                    <a:pt x="192564" y="93091"/>
                    <a:pt x="192659" y="91590"/>
                    <a:pt x="192612" y="90066"/>
                  </a:cubicBezTo>
                  <a:cubicBezTo>
                    <a:pt x="192564" y="89233"/>
                    <a:pt x="192493" y="88399"/>
                    <a:pt x="192326" y="87590"/>
                  </a:cubicBezTo>
                  <a:close/>
                  <a:moveTo>
                    <a:pt x="69581" y="75087"/>
                  </a:moveTo>
                  <a:cubicBezTo>
                    <a:pt x="78207" y="75087"/>
                    <a:pt x="85470" y="82388"/>
                    <a:pt x="85470" y="91019"/>
                  </a:cubicBezTo>
                  <a:cubicBezTo>
                    <a:pt x="85470" y="99640"/>
                    <a:pt x="78231" y="106951"/>
                    <a:pt x="69539" y="106951"/>
                  </a:cubicBezTo>
                  <a:cubicBezTo>
                    <a:pt x="60918" y="106951"/>
                    <a:pt x="53607" y="99640"/>
                    <a:pt x="53607" y="91019"/>
                  </a:cubicBezTo>
                  <a:cubicBezTo>
                    <a:pt x="53607" y="82374"/>
                    <a:pt x="60918" y="75087"/>
                    <a:pt x="69539" y="75087"/>
                  </a:cubicBezTo>
                  <a:cubicBezTo>
                    <a:pt x="69553" y="75087"/>
                    <a:pt x="69567" y="75087"/>
                    <a:pt x="69581" y="75087"/>
                  </a:cubicBezTo>
                  <a:close/>
                  <a:moveTo>
                    <a:pt x="119686" y="75087"/>
                  </a:moveTo>
                  <a:cubicBezTo>
                    <a:pt x="128217" y="75087"/>
                    <a:pt x="135552" y="82436"/>
                    <a:pt x="135552" y="91019"/>
                  </a:cubicBezTo>
                  <a:cubicBezTo>
                    <a:pt x="135552" y="99711"/>
                    <a:pt x="128313" y="106951"/>
                    <a:pt x="119644" y="106951"/>
                  </a:cubicBezTo>
                  <a:cubicBezTo>
                    <a:pt x="111000" y="106951"/>
                    <a:pt x="103712" y="99640"/>
                    <a:pt x="103712" y="91019"/>
                  </a:cubicBezTo>
                  <a:cubicBezTo>
                    <a:pt x="103712" y="82350"/>
                    <a:pt x="110976" y="75087"/>
                    <a:pt x="119644" y="75087"/>
                  </a:cubicBezTo>
                  <a:cubicBezTo>
                    <a:pt x="119658" y="75087"/>
                    <a:pt x="119672" y="75087"/>
                    <a:pt x="119686" y="75087"/>
                  </a:cubicBezTo>
                  <a:close/>
                  <a:moveTo>
                    <a:pt x="169791" y="75087"/>
                  </a:moveTo>
                  <a:cubicBezTo>
                    <a:pt x="178299" y="75087"/>
                    <a:pt x="185658" y="82436"/>
                    <a:pt x="185658" y="91019"/>
                  </a:cubicBezTo>
                  <a:cubicBezTo>
                    <a:pt x="185658" y="99687"/>
                    <a:pt x="178395" y="106951"/>
                    <a:pt x="169750" y="106951"/>
                  </a:cubicBezTo>
                  <a:cubicBezTo>
                    <a:pt x="161153" y="106951"/>
                    <a:pt x="153842" y="99640"/>
                    <a:pt x="153818" y="91066"/>
                  </a:cubicBezTo>
                  <a:lnTo>
                    <a:pt x="153818" y="91019"/>
                  </a:lnTo>
                  <a:lnTo>
                    <a:pt x="153818" y="90947"/>
                  </a:lnTo>
                  <a:cubicBezTo>
                    <a:pt x="153842" y="82303"/>
                    <a:pt x="161105" y="75087"/>
                    <a:pt x="169750" y="75087"/>
                  </a:cubicBezTo>
                  <a:cubicBezTo>
                    <a:pt x="169764" y="75087"/>
                    <a:pt x="169777" y="75087"/>
                    <a:pt x="169791" y="75087"/>
                  </a:cubicBezTo>
                  <a:close/>
                  <a:moveTo>
                    <a:pt x="197065" y="101640"/>
                  </a:moveTo>
                  <a:lnTo>
                    <a:pt x="197065" y="147078"/>
                  </a:lnTo>
                  <a:lnTo>
                    <a:pt x="190254" y="147078"/>
                  </a:lnTo>
                  <a:cubicBezTo>
                    <a:pt x="186420" y="139767"/>
                    <a:pt x="178728" y="134766"/>
                    <a:pt x="169917" y="134766"/>
                  </a:cubicBezTo>
                  <a:cubicBezTo>
                    <a:pt x="161105" y="134766"/>
                    <a:pt x="153437" y="139767"/>
                    <a:pt x="149579" y="147078"/>
                  </a:cubicBezTo>
                  <a:lnTo>
                    <a:pt x="140220" y="147078"/>
                  </a:lnTo>
                  <a:cubicBezTo>
                    <a:pt x="136362" y="139767"/>
                    <a:pt x="128694" y="134766"/>
                    <a:pt x="119882" y="134766"/>
                  </a:cubicBezTo>
                  <a:cubicBezTo>
                    <a:pt x="111071" y="134766"/>
                    <a:pt x="103379" y="139767"/>
                    <a:pt x="99545" y="147078"/>
                  </a:cubicBezTo>
                  <a:lnTo>
                    <a:pt x="90114" y="147078"/>
                  </a:lnTo>
                  <a:cubicBezTo>
                    <a:pt x="86280" y="139767"/>
                    <a:pt x="78588" y="134766"/>
                    <a:pt x="69777" y="134766"/>
                  </a:cubicBezTo>
                  <a:cubicBezTo>
                    <a:pt x="60965" y="134766"/>
                    <a:pt x="53297" y="139767"/>
                    <a:pt x="49439" y="147078"/>
                  </a:cubicBezTo>
                  <a:lnTo>
                    <a:pt x="42581" y="147078"/>
                  </a:lnTo>
                  <a:lnTo>
                    <a:pt x="42581" y="101640"/>
                  </a:lnTo>
                  <a:lnTo>
                    <a:pt x="49391" y="101640"/>
                  </a:lnTo>
                  <a:cubicBezTo>
                    <a:pt x="53226" y="108927"/>
                    <a:pt x="60894" y="113928"/>
                    <a:pt x="69729" y="113928"/>
                  </a:cubicBezTo>
                  <a:cubicBezTo>
                    <a:pt x="78540" y="113928"/>
                    <a:pt x="86209" y="108927"/>
                    <a:pt x="90043" y="101640"/>
                  </a:cubicBezTo>
                  <a:lnTo>
                    <a:pt x="99497" y="101640"/>
                  </a:lnTo>
                  <a:cubicBezTo>
                    <a:pt x="103331" y="108927"/>
                    <a:pt x="111000" y="113928"/>
                    <a:pt x="119811" y="113928"/>
                  </a:cubicBezTo>
                  <a:cubicBezTo>
                    <a:pt x="128622" y="113928"/>
                    <a:pt x="136314" y="108927"/>
                    <a:pt x="140148" y="101640"/>
                  </a:cubicBezTo>
                  <a:lnTo>
                    <a:pt x="149579" y="101640"/>
                  </a:lnTo>
                  <a:cubicBezTo>
                    <a:pt x="153413" y="108927"/>
                    <a:pt x="161105" y="113928"/>
                    <a:pt x="169917" y="113928"/>
                  </a:cubicBezTo>
                  <a:cubicBezTo>
                    <a:pt x="178728" y="113928"/>
                    <a:pt x="186420" y="108927"/>
                    <a:pt x="190254" y="101640"/>
                  </a:cubicBezTo>
                  <a:close/>
                  <a:moveTo>
                    <a:pt x="46915" y="154103"/>
                  </a:moveTo>
                  <a:cubicBezTo>
                    <a:pt x="46748" y="155246"/>
                    <a:pt x="46653" y="156437"/>
                    <a:pt x="46653" y="157604"/>
                  </a:cubicBezTo>
                  <a:cubicBezTo>
                    <a:pt x="46653" y="158771"/>
                    <a:pt x="46748" y="159961"/>
                    <a:pt x="46915" y="161128"/>
                  </a:cubicBezTo>
                  <a:lnTo>
                    <a:pt x="42581" y="161128"/>
                  </a:lnTo>
                  <a:lnTo>
                    <a:pt x="42581" y="154103"/>
                  </a:lnTo>
                  <a:close/>
                  <a:moveTo>
                    <a:pt x="146983" y="154103"/>
                  </a:moveTo>
                  <a:cubicBezTo>
                    <a:pt x="146817" y="155270"/>
                    <a:pt x="146721" y="156413"/>
                    <a:pt x="146721" y="157580"/>
                  </a:cubicBezTo>
                  <a:lnTo>
                    <a:pt x="146721" y="157628"/>
                  </a:lnTo>
                  <a:cubicBezTo>
                    <a:pt x="146721" y="158794"/>
                    <a:pt x="146817" y="159985"/>
                    <a:pt x="146983" y="161128"/>
                  </a:cubicBezTo>
                  <a:lnTo>
                    <a:pt x="142387" y="161128"/>
                  </a:lnTo>
                  <a:cubicBezTo>
                    <a:pt x="142554" y="159961"/>
                    <a:pt x="142649" y="158771"/>
                    <a:pt x="142649" y="157604"/>
                  </a:cubicBezTo>
                  <a:cubicBezTo>
                    <a:pt x="142649" y="156437"/>
                    <a:pt x="142554" y="155246"/>
                    <a:pt x="142387" y="154103"/>
                  </a:cubicBezTo>
                  <a:close/>
                  <a:moveTo>
                    <a:pt x="196708" y="154103"/>
                  </a:moveTo>
                  <a:lnTo>
                    <a:pt x="196708" y="161128"/>
                  </a:lnTo>
                  <a:lnTo>
                    <a:pt x="192374" y="161128"/>
                  </a:lnTo>
                  <a:cubicBezTo>
                    <a:pt x="192564" y="159628"/>
                    <a:pt x="192659" y="158080"/>
                    <a:pt x="192612" y="156556"/>
                  </a:cubicBezTo>
                  <a:cubicBezTo>
                    <a:pt x="192564" y="155722"/>
                    <a:pt x="192493" y="154889"/>
                    <a:pt x="192374" y="154103"/>
                  </a:cubicBezTo>
                  <a:close/>
                  <a:moveTo>
                    <a:pt x="96901" y="154127"/>
                  </a:moveTo>
                  <a:cubicBezTo>
                    <a:pt x="96663" y="155603"/>
                    <a:pt x="96592" y="157127"/>
                    <a:pt x="96639" y="158652"/>
                  </a:cubicBezTo>
                  <a:cubicBezTo>
                    <a:pt x="96663" y="159366"/>
                    <a:pt x="96687" y="160104"/>
                    <a:pt x="96830" y="160795"/>
                  </a:cubicBezTo>
                  <a:cubicBezTo>
                    <a:pt x="96830" y="160890"/>
                    <a:pt x="96878" y="160962"/>
                    <a:pt x="96878" y="161081"/>
                  </a:cubicBezTo>
                  <a:lnTo>
                    <a:pt x="96878" y="161152"/>
                  </a:lnTo>
                  <a:lnTo>
                    <a:pt x="92281" y="161152"/>
                  </a:lnTo>
                  <a:cubicBezTo>
                    <a:pt x="92472" y="159985"/>
                    <a:pt x="92543" y="158794"/>
                    <a:pt x="92543" y="157628"/>
                  </a:cubicBezTo>
                  <a:cubicBezTo>
                    <a:pt x="92543" y="156484"/>
                    <a:pt x="92448" y="155294"/>
                    <a:pt x="92281" y="154127"/>
                  </a:cubicBezTo>
                  <a:close/>
                  <a:moveTo>
                    <a:pt x="69539" y="141791"/>
                  </a:moveTo>
                  <a:cubicBezTo>
                    <a:pt x="78183" y="141839"/>
                    <a:pt x="85470" y="149126"/>
                    <a:pt x="85470" y="157747"/>
                  </a:cubicBezTo>
                  <a:cubicBezTo>
                    <a:pt x="85470" y="166391"/>
                    <a:pt x="78231" y="173678"/>
                    <a:pt x="69539" y="173678"/>
                  </a:cubicBezTo>
                  <a:cubicBezTo>
                    <a:pt x="61323" y="173678"/>
                    <a:pt x="54178" y="167010"/>
                    <a:pt x="53654" y="158794"/>
                  </a:cubicBezTo>
                  <a:cubicBezTo>
                    <a:pt x="53059" y="149721"/>
                    <a:pt x="60465" y="141791"/>
                    <a:pt x="69539" y="141791"/>
                  </a:cubicBezTo>
                  <a:close/>
                  <a:moveTo>
                    <a:pt x="119644" y="141839"/>
                  </a:moveTo>
                  <a:cubicBezTo>
                    <a:pt x="128265" y="141839"/>
                    <a:pt x="135552" y="149126"/>
                    <a:pt x="135552" y="157747"/>
                  </a:cubicBezTo>
                  <a:cubicBezTo>
                    <a:pt x="135552" y="166415"/>
                    <a:pt x="128313" y="173678"/>
                    <a:pt x="119644" y="173678"/>
                  </a:cubicBezTo>
                  <a:cubicBezTo>
                    <a:pt x="111000" y="173678"/>
                    <a:pt x="103712" y="166391"/>
                    <a:pt x="103712" y="157747"/>
                  </a:cubicBezTo>
                  <a:cubicBezTo>
                    <a:pt x="103712" y="149150"/>
                    <a:pt x="110952" y="141839"/>
                    <a:pt x="119644" y="141839"/>
                  </a:cubicBezTo>
                  <a:close/>
                  <a:moveTo>
                    <a:pt x="169750" y="141839"/>
                  </a:moveTo>
                  <a:cubicBezTo>
                    <a:pt x="178371" y="141839"/>
                    <a:pt x="185658" y="149126"/>
                    <a:pt x="185658" y="157747"/>
                  </a:cubicBezTo>
                  <a:cubicBezTo>
                    <a:pt x="185658" y="166415"/>
                    <a:pt x="178395" y="173678"/>
                    <a:pt x="169750" y="173678"/>
                  </a:cubicBezTo>
                  <a:cubicBezTo>
                    <a:pt x="161129" y="173678"/>
                    <a:pt x="153818" y="166415"/>
                    <a:pt x="153818" y="157818"/>
                  </a:cubicBezTo>
                  <a:lnTo>
                    <a:pt x="153818" y="157747"/>
                  </a:lnTo>
                  <a:lnTo>
                    <a:pt x="153818" y="157699"/>
                  </a:lnTo>
                  <a:cubicBezTo>
                    <a:pt x="153818" y="149102"/>
                    <a:pt x="161081" y="141839"/>
                    <a:pt x="169750" y="141839"/>
                  </a:cubicBezTo>
                  <a:close/>
                  <a:moveTo>
                    <a:pt x="197065" y="168630"/>
                  </a:moveTo>
                  <a:lnTo>
                    <a:pt x="197065" y="191087"/>
                  </a:lnTo>
                  <a:lnTo>
                    <a:pt x="42581" y="191087"/>
                  </a:lnTo>
                  <a:lnTo>
                    <a:pt x="42581" y="168630"/>
                  </a:lnTo>
                  <a:lnTo>
                    <a:pt x="49391" y="168630"/>
                  </a:lnTo>
                  <a:cubicBezTo>
                    <a:pt x="53226" y="175941"/>
                    <a:pt x="60894" y="180942"/>
                    <a:pt x="69729" y="180942"/>
                  </a:cubicBezTo>
                  <a:cubicBezTo>
                    <a:pt x="78540" y="180942"/>
                    <a:pt x="86209" y="175941"/>
                    <a:pt x="90043" y="168630"/>
                  </a:cubicBezTo>
                  <a:lnTo>
                    <a:pt x="99497" y="168630"/>
                  </a:lnTo>
                  <a:cubicBezTo>
                    <a:pt x="103331" y="175941"/>
                    <a:pt x="111000" y="180942"/>
                    <a:pt x="119811" y="180942"/>
                  </a:cubicBezTo>
                  <a:cubicBezTo>
                    <a:pt x="128622" y="180942"/>
                    <a:pt x="136314" y="175941"/>
                    <a:pt x="140148" y="168630"/>
                  </a:cubicBezTo>
                  <a:lnTo>
                    <a:pt x="149579" y="168630"/>
                  </a:lnTo>
                  <a:cubicBezTo>
                    <a:pt x="153413" y="175941"/>
                    <a:pt x="161105" y="180942"/>
                    <a:pt x="169917" y="180942"/>
                  </a:cubicBezTo>
                  <a:cubicBezTo>
                    <a:pt x="178728" y="180942"/>
                    <a:pt x="186420" y="175941"/>
                    <a:pt x="190254" y="168630"/>
                  </a:cubicBezTo>
                  <a:close/>
                  <a:moveTo>
                    <a:pt x="223118" y="197636"/>
                  </a:moveTo>
                  <a:cubicBezTo>
                    <a:pt x="228167" y="197636"/>
                    <a:pt x="232287" y="201756"/>
                    <a:pt x="232287" y="206804"/>
                  </a:cubicBezTo>
                  <a:lnTo>
                    <a:pt x="232287" y="226213"/>
                  </a:lnTo>
                  <a:cubicBezTo>
                    <a:pt x="232287" y="228285"/>
                    <a:pt x="230620" y="229976"/>
                    <a:pt x="228524" y="229976"/>
                  </a:cubicBezTo>
                  <a:lnTo>
                    <a:pt x="10312" y="229976"/>
                  </a:lnTo>
                  <a:cubicBezTo>
                    <a:pt x="8192" y="229976"/>
                    <a:pt x="6502" y="228285"/>
                    <a:pt x="6502" y="226165"/>
                  </a:cubicBezTo>
                  <a:lnTo>
                    <a:pt x="6502" y="206804"/>
                  </a:lnTo>
                  <a:cubicBezTo>
                    <a:pt x="6502" y="201756"/>
                    <a:pt x="10598" y="197636"/>
                    <a:pt x="15670" y="197636"/>
                  </a:cubicBezTo>
                  <a:close/>
                  <a:moveTo>
                    <a:pt x="16313" y="0"/>
                  </a:moveTo>
                  <a:cubicBezTo>
                    <a:pt x="14289" y="0"/>
                    <a:pt x="12622" y="1620"/>
                    <a:pt x="12622" y="3692"/>
                  </a:cubicBezTo>
                  <a:lnTo>
                    <a:pt x="12622" y="134456"/>
                  </a:lnTo>
                  <a:cubicBezTo>
                    <a:pt x="12622" y="134861"/>
                    <a:pt x="12789" y="135266"/>
                    <a:pt x="13098" y="135552"/>
                  </a:cubicBezTo>
                  <a:cubicBezTo>
                    <a:pt x="14101" y="136498"/>
                    <a:pt x="15164" y="136895"/>
                    <a:pt x="16136" y="136895"/>
                  </a:cubicBezTo>
                  <a:cubicBezTo>
                    <a:pt x="18074" y="136895"/>
                    <a:pt x="19647" y="135319"/>
                    <a:pt x="19647" y="133385"/>
                  </a:cubicBezTo>
                  <a:lnTo>
                    <a:pt x="19647" y="9431"/>
                  </a:lnTo>
                  <a:cubicBezTo>
                    <a:pt x="19647" y="8359"/>
                    <a:pt x="20505" y="7454"/>
                    <a:pt x="21600" y="7454"/>
                  </a:cubicBezTo>
                  <a:lnTo>
                    <a:pt x="33626" y="7454"/>
                  </a:lnTo>
                  <a:cubicBezTo>
                    <a:pt x="34698" y="7454"/>
                    <a:pt x="35603" y="8335"/>
                    <a:pt x="35603" y="9431"/>
                  </a:cubicBezTo>
                  <a:lnTo>
                    <a:pt x="35603" y="191111"/>
                  </a:lnTo>
                  <a:lnTo>
                    <a:pt x="19671" y="191111"/>
                  </a:lnTo>
                  <a:lnTo>
                    <a:pt x="19671" y="148007"/>
                  </a:lnTo>
                  <a:cubicBezTo>
                    <a:pt x="19671" y="146220"/>
                    <a:pt x="18385" y="144601"/>
                    <a:pt x="16599" y="144363"/>
                  </a:cubicBezTo>
                  <a:cubicBezTo>
                    <a:pt x="16449" y="144345"/>
                    <a:pt x="16301" y="144336"/>
                    <a:pt x="16155" y="144336"/>
                  </a:cubicBezTo>
                  <a:cubicBezTo>
                    <a:pt x="14212" y="144336"/>
                    <a:pt x="12646" y="145913"/>
                    <a:pt x="12646" y="147840"/>
                  </a:cubicBezTo>
                  <a:lnTo>
                    <a:pt x="12646" y="191134"/>
                  </a:lnTo>
                  <a:cubicBezTo>
                    <a:pt x="5406" y="192730"/>
                    <a:pt x="0" y="199231"/>
                    <a:pt x="0" y="206947"/>
                  </a:cubicBezTo>
                  <a:lnTo>
                    <a:pt x="0" y="226141"/>
                  </a:lnTo>
                  <a:cubicBezTo>
                    <a:pt x="0" y="232119"/>
                    <a:pt x="4858" y="236977"/>
                    <a:pt x="10836" y="236977"/>
                  </a:cubicBezTo>
                  <a:lnTo>
                    <a:pt x="228524" y="236977"/>
                  </a:lnTo>
                  <a:cubicBezTo>
                    <a:pt x="234501" y="236977"/>
                    <a:pt x="239360" y="232119"/>
                    <a:pt x="239360" y="226141"/>
                  </a:cubicBezTo>
                  <a:lnTo>
                    <a:pt x="239360" y="206947"/>
                  </a:lnTo>
                  <a:cubicBezTo>
                    <a:pt x="239312" y="199255"/>
                    <a:pt x="233882" y="192801"/>
                    <a:pt x="226643" y="191182"/>
                  </a:cubicBezTo>
                  <a:lnTo>
                    <a:pt x="226643" y="57917"/>
                  </a:lnTo>
                  <a:cubicBezTo>
                    <a:pt x="226643" y="56131"/>
                    <a:pt x="225381" y="54535"/>
                    <a:pt x="223594" y="54297"/>
                  </a:cubicBezTo>
                  <a:cubicBezTo>
                    <a:pt x="223433" y="54276"/>
                    <a:pt x="223273" y="54265"/>
                    <a:pt x="223116" y="54265"/>
                  </a:cubicBezTo>
                  <a:cubicBezTo>
                    <a:pt x="221185" y="54265"/>
                    <a:pt x="219617" y="55836"/>
                    <a:pt x="219617" y="57774"/>
                  </a:cubicBezTo>
                  <a:lnTo>
                    <a:pt x="219617" y="191111"/>
                  </a:lnTo>
                  <a:lnTo>
                    <a:pt x="203709" y="191111"/>
                  </a:lnTo>
                  <a:lnTo>
                    <a:pt x="203709" y="9431"/>
                  </a:lnTo>
                  <a:cubicBezTo>
                    <a:pt x="203709" y="8359"/>
                    <a:pt x="204567" y="7454"/>
                    <a:pt x="205662" y="7454"/>
                  </a:cubicBezTo>
                  <a:lnTo>
                    <a:pt x="217903" y="7454"/>
                  </a:lnTo>
                  <a:cubicBezTo>
                    <a:pt x="217903" y="7454"/>
                    <a:pt x="219879" y="8121"/>
                    <a:pt x="219665" y="9193"/>
                  </a:cubicBezTo>
                  <a:lnTo>
                    <a:pt x="219665" y="43723"/>
                  </a:lnTo>
                  <a:cubicBezTo>
                    <a:pt x="219856" y="45652"/>
                    <a:pt x="221451" y="47224"/>
                    <a:pt x="223380" y="47224"/>
                  </a:cubicBezTo>
                  <a:cubicBezTo>
                    <a:pt x="225309" y="47224"/>
                    <a:pt x="226905" y="45652"/>
                    <a:pt x="226690" y="43723"/>
                  </a:cubicBezTo>
                  <a:lnTo>
                    <a:pt x="226690" y="9193"/>
                  </a:lnTo>
                  <a:cubicBezTo>
                    <a:pt x="226905" y="4239"/>
                    <a:pt x="217903" y="0"/>
                    <a:pt x="217903" y="0"/>
                  </a:cubicBezTo>
                  <a:lnTo>
                    <a:pt x="203495" y="0"/>
                  </a:lnTo>
                  <a:cubicBezTo>
                    <a:pt x="199756" y="0"/>
                    <a:pt x="196708" y="3025"/>
                    <a:pt x="196708" y="6787"/>
                  </a:cubicBezTo>
                  <a:lnTo>
                    <a:pt x="196708" y="13575"/>
                  </a:lnTo>
                  <a:lnTo>
                    <a:pt x="189897" y="13575"/>
                  </a:lnTo>
                  <a:cubicBezTo>
                    <a:pt x="186063" y="6144"/>
                    <a:pt x="178371" y="1072"/>
                    <a:pt x="169559" y="1072"/>
                  </a:cubicBezTo>
                  <a:cubicBezTo>
                    <a:pt x="160748" y="1072"/>
                    <a:pt x="153080" y="6144"/>
                    <a:pt x="149222" y="13575"/>
                  </a:cubicBezTo>
                  <a:lnTo>
                    <a:pt x="139791" y="13575"/>
                  </a:lnTo>
                  <a:cubicBezTo>
                    <a:pt x="135957" y="6144"/>
                    <a:pt x="128265" y="1072"/>
                    <a:pt x="119454" y="1072"/>
                  </a:cubicBezTo>
                  <a:cubicBezTo>
                    <a:pt x="110642" y="1072"/>
                    <a:pt x="102974" y="6144"/>
                    <a:pt x="99140" y="13575"/>
                  </a:cubicBezTo>
                  <a:lnTo>
                    <a:pt x="89614" y="13575"/>
                  </a:lnTo>
                  <a:cubicBezTo>
                    <a:pt x="85756" y="6144"/>
                    <a:pt x="78088" y="1072"/>
                    <a:pt x="69277" y="1072"/>
                  </a:cubicBezTo>
                  <a:cubicBezTo>
                    <a:pt x="60465" y="1072"/>
                    <a:pt x="52773" y="6144"/>
                    <a:pt x="48939" y="13575"/>
                  </a:cubicBezTo>
                  <a:lnTo>
                    <a:pt x="42128" y="13575"/>
                  </a:lnTo>
                  <a:lnTo>
                    <a:pt x="42128" y="6787"/>
                  </a:lnTo>
                  <a:cubicBezTo>
                    <a:pt x="42128" y="3025"/>
                    <a:pt x="39080" y="0"/>
                    <a:pt x="3534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2" name="Google Shape;2362;p48"/>
          <p:cNvCxnSpPr>
            <a:stCxn id="2363" idx="3"/>
          </p:cNvCxnSpPr>
          <p:nvPr/>
        </p:nvCxnSpPr>
        <p:spPr>
          <a:xfrm rot="10800000" flipH="1">
            <a:off x="2627475" y="1985575"/>
            <a:ext cx="729300" cy="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4" name="Google Shape;2364;p48"/>
          <p:cNvSpPr/>
          <p:nvPr/>
        </p:nvSpPr>
        <p:spPr>
          <a:xfrm>
            <a:off x="421750" y="1291125"/>
            <a:ext cx="2320200" cy="60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48"/>
          <p:cNvSpPr txBox="1"/>
          <p:nvPr/>
        </p:nvSpPr>
        <p:spPr>
          <a:xfrm>
            <a:off x="802275" y="1729525"/>
            <a:ext cx="182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hugging face</a:t>
            </a:r>
            <a:endParaRPr sz="20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情感分析模型</a:t>
            </a:r>
            <a:endParaRPr sz="20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365" name="Google Shape;2365;p48"/>
          <p:cNvSpPr/>
          <p:nvPr/>
        </p:nvSpPr>
        <p:spPr>
          <a:xfrm>
            <a:off x="3798513" y="2054463"/>
            <a:ext cx="1495200" cy="756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B65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49"/>
          <p:cNvSpPr/>
          <p:nvPr/>
        </p:nvSpPr>
        <p:spPr>
          <a:xfrm>
            <a:off x="614500" y="398252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49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套上語意分析標籤後的資料格式</a:t>
            </a:r>
            <a:endParaRPr/>
          </a:p>
        </p:txBody>
      </p:sp>
      <p:sp>
        <p:nvSpPr>
          <p:cNvPr id="2372" name="Google Shape;2372;p49"/>
          <p:cNvSpPr txBox="1">
            <a:spLocks noGrp="1"/>
          </p:cNvSpPr>
          <p:nvPr>
            <p:ph type="title"/>
          </p:nvPr>
        </p:nvSpPr>
        <p:spPr>
          <a:xfrm>
            <a:off x="1721050" y="1379675"/>
            <a:ext cx="13755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X</a:t>
            </a:r>
            <a:endParaRPr/>
          </a:p>
        </p:txBody>
      </p:sp>
      <p:sp>
        <p:nvSpPr>
          <p:cNvPr id="2373" name="Google Shape;2373;p49"/>
          <p:cNvSpPr txBox="1">
            <a:spLocks noGrp="1"/>
          </p:cNvSpPr>
          <p:nvPr>
            <p:ph type="title"/>
          </p:nvPr>
        </p:nvSpPr>
        <p:spPr>
          <a:xfrm>
            <a:off x="6145375" y="1379675"/>
            <a:ext cx="13755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Y</a:t>
            </a:r>
            <a:endParaRPr/>
          </a:p>
        </p:txBody>
      </p:sp>
      <p:sp>
        <p:nvSpPr>
          <p:cNvPr id="2374" name="Google Shape;2374;p49"/>
          <p:cNvSpPr txBox="1">
            <a:spLocks noGrp="1"/>
          </p:cNvSpPr>
          <p:nvPr>
            <p:ph type="subTitle" idx="4294967295"/>
          </p:nvPr>
        </p:nvSpPr>
        <p:spPr>
          <a:xfrm>
            <a:off x="1256050" y="2026900"/>
            <a:ext cx="24597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COURSE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TEACHER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DEPARTMENT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enDescription</a:t>
            </a:r>
            <a:endParaRPr/>
          </a:p>
        </p:txBody>
      </p:sp>
      <p:sp>
        <p:nvSpPr>
          <p:cNvPr id="2375" name="Google Shape;2375;p49"/>
          <p:cNvSpPr txBox="1">
            <a:spLocks noGrp="1"/>
          </p:cNvSpPr>
          <p:nvPr>
            <p:ph type="subTitle" idx="4294967295"/>
          </p:nvPr>
        </p:nvSpPr>
        <p:spPr>
          <a:xfrm>
            <a:off x="5800775" y="2144900"/>
            <a:ext cx="24597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50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50"/>
          <p:cNvSpPr txBox="1">
            <a:spLocks noGrp="1"/>
          </p:cNvSpPr>
          <p:nvPr>
            <p:ph type="title" idx="15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特徵選取</a:t>
            </a:r>
            <a:endParaRPr/>
          </a:p>
        </p:txBody>
      </p:sp>
      <p:sp>
        <p:nvSpPr>
          <p:cNvPr id="2382" name="Google Shape;2382;p50"/>
          <p:cNvSpPr txBox="1">
            <a:spLocks noGrp="1"/>
          </p:cNvSpPr>
          <p:nvPr>
            <p:ph type="title"/>
          </p:nvPr>
        </p:nvSpPr>
        <p:spPr>
          <a:xfrm>
            <a:off x="720000" y="190562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英文評價</a:t>
            </a:r>
            <a:endParaRPr/>
          </a:p>
        </p:txBody>
      </p:sp>
      <p:sp>
        <p:nvSpPr>
          <p:cNvPr id="2383" name="Google Shape;2383;p50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/>
              <a:t>required</a:t>
            </a:r>
            <a:endParaRPr/>
          </a:p>
        </p:txBody>
      </p:sp>
      <p:sp>
        <p:nvSpPr>
          <p:cNvPr id="2384" name="Google Shape;2384;p50"/>
          <p:cNvSpPr txBox="1">
            <a:spLocks noGrp="1"/>
          </p:cNvSpPr>
          <p:nvPr>
            <p:ph type="title" idx="2"/>
          </p:nvPr>
        </p:nvSpPr>
        <p:spPr>
          <a:xfrm>
            <a:off x="3419275" y="190562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課名</a:t>
            </a:r>
            <a:endParaRPr/>
          </a:p>
        </p:txBody>
      </p:sp>
      <p:sp>
        <p:nvSpPr>
          <p:cNvPr id="2385" name="Google Shape;2385;p50"/>
          <p:cNvSpPr txBox="1">
            <a:spLocks noGrp="1"/>
          </p:cNvSpPr>
          <p:nvPr>
            <p:ph type="subTitle" idx="3"/>
          </p:nvPr>
        </p:nvSpPr>
        <p:spPr>
          <a:xfrm>
            <a:off x="3419275" y="2193175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/>
              <a:t>optional</a:t>
            </a:r>
            <a:endParaRPr/>
          </a:p>
        </p:txBody>
      </p:sp>
      <p:sp>
        <p:nvSpPr>
          <p:cNvPr id="2386" name="Google Shape;2386;p50"/>
          <p:cNvSpPr txBox="1">
            <a:spLocks noGrp="1"/>
          </p:cNvSpPr>
          <p:nvPr>
            <p:ph type="title" idx="4"/>
          </p:nvPr>
        </p:nvSpPr>
        <p:spPr>
          <a:xfrm>
            <a:off x="720000" y="369757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系所名</a:t>
            </a:r>
            <a:endParaRPr/>
          </a:p>
        </p:txBody>
      </p:sp>
      <p:sp>
        <p:nvSpPr>
          <p:cNvPr id="2387" name="Google Shape;2387;p50"/>
          <p:cNvSpPr txBox="1">
            <a:spLocks noGrp="1"/>
          </p:cNvSpPr>
          <p:nvPr>
            <p:ph type="subTitle" idx="5"/>
          </p:nvPr>
        </p:nvSpPr>
        <p:spPr>
          <a:xfrm>
            <a:off x="720000" y="398520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optional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388" name="Google Shape;2388;p50"/>
          <p:cNvSpPr txBox="1">
            <a:spLocks noGrp="1"/>
          </p:cNvSpPr>
          <p:nvPr>
            <p:ph type="title" idx="6"/>
          </p:nvPr>
        </p:nvSpPr>
        <p:spPr>
          <a:xfrm>
            <a:off x="3419275" y="369757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開課類別</a:t>
            </a:r>
            <a:endParaRPr/>
          </a:p>
        </p:txBody>
      </p:sp>
      <p:sp>
        <p:nvSpPr>
          <p:cNvPr id="2389" name="Google Shape;2389;p50"/>
          <p:cNvSpPr txBox="1">
            <a:spLocks noGrp="1"/>
          </p:cNvSpPr>
          <p:nvPr>
            <p:ph type="subTitle" idx="7"/>
          </p:nvPr>
        </p:nvSpPr>
        <p:spPr>
          <a:xfrm>
            <a:off x="3419275" y="398520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optional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390" name="Google Shape;2390;p50"/>
          <p:cNvSpPr txBox="1">
            <a:spLocks noGrp="1"/>
          </p:cNvSpPr>
          <p:nvPr>
            <p:ph type="title" idx="8"/>
          </p:nvPr>
        </p:nvSpPr>
        <p:spPr>
          <a:xfrm>
            <a:off x="6118549" y="190562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老師名</a:t>
            </a:r>
            <a:endParaRPr/>
          </a:p>
        </p:txBody>
      </p:sp>
      <p:sp>
        <p:nvSpPr>
          <p:cNvPr id="2391" name="Google Shape;2391;p50"/>
          <p:cNvSpPr txBox="1">
            <a:spLocks noGrp="1"/>
          </p:cNvSpPr>
          <p:nvPr>
            <p:ph type="subTitle" idx="9"/>
          </p:nvPr>
        </p:nvSpPr>
        <p:spPr>
          <a:xfrm>
            <a:off x="6118547" y="2193175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optional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392" name="Google Shape;2392;p50"/>
          <p:cNvSpPr txBox="1">
            <a:spLocks noGrp="1"/>
          </p:cNvSpPr>
          <p:nvPr>
            <p:ph type="title" idx="13"/>
          </p:nvPr>
        </p:nvSpPr>
        <p:spPr>
          <a:xfrm>
            <a:off x="6118549" y="3697575"/>
            <a:ext cx="2305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授課語言</a:t>
            </a:r>
            <a:endParaRPr/>
          </a:p>
        </p:txBody>
      </p:sp>
      <p:sp>
        <p:nvSpPr>
          <p:cNvPr id="2393" name="Google Shape;2393;p50"/>
          <p:cNvSpPr txBox="1">
            <a:spLocks noGrp="1"/>
          </p:cNvSpPr>
          <p:nvPr>
            <p:ph type="subTitle" idx="14"/>
          </p:nvPr>
        </p:nvSpPr>
        <p:spPr>
          <a:xfrm>
            <a:off x="6118547" y="398520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optional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grpSp>
        <p:nvGrpSpPr>
          <p:cNvPr id="2394" name="Google Shape;2394;p50"/>
          <p:cNvGrpSpPr/>
          <p:nvPr/>
        </p:nvGrpSpPr>
        <p:grpSpPr>
          <a:xfrm rot="-899890">
            <a:off x="6996787" y="1271441"/>
            <a:ext cx="548645" cy="581527"/>
            <a:chOff x="6161978" y="2616127"/>
            <a:chExt cx="408348" cy="435979"/>
          </a:xfrm>
        </p:grpSpPr>
        <p:sp>
          <p:nvSpPr>
            <p:cNvPr id="2395" name="Google Shape;2395;p50"/>
            <p:cNvSpPr/>
            <p:nvPr/>
          </p:nvSpPr>
          <p:spPr>
            <a:xfrm>
              <a:off x="6161978" y="2616127"/>
              <a:ext cx="408348" cy="435979"/>
            </a:xfrm>
            <a:custGeom>
              <a:avLst/>
              <a:gdLst/>
              <a:ahLst/>
              <a:cxnLst/>
              <a:rect l="l" t="t" r="r" b="b"/>
              <a:pathLst>
                <a:path w="285060" h="304348" extrusionOk="0">
                  <a:moveTo>
                    <a:pt x="142530" y="0"/>
                  </a:moveTo>
                  <a:cubicBezTo>
                    <a:pt x="125026" y="0"/>
                    <a:pt x="108356" y="6859"/>
                    <a:pt x="94401" y="19814"/>
                  </a:cubicBezTo>
                  <a:cubicBezTo>
                    <a:pt x="91662" y="22338"/>
                    <a:pt x="89400" y="25196"/>
                    <a:pt x="87638" y="28291"/>
                  </a:cubicBezTo>
                  <a:cubicBezTo>
                    <a:pt x="84947" y="30435"/>
                    <a:pt x="82565" y="32983"/>
                    <a:pt x="80589" y="35864"/>
                  </a:cubicBezTo>
                  <a:cubicBezTo>
                    <a:pt x="80374" y="36198"/>
                    <a:pt x="80136" y="36507"/>
                    <a:pt x="79898" y="36841"/>
                  </a:cubicBezTo>
                  <a:cubicBezTo>
                    <a:pt x="51225" y="37579"/>
                    <a:pt x="28197" y="48843"/>
                    <a:pt x="14980" y="69181"/>
                  </a:cubicBezTo>
                  <a:cubicBezTo>
                    <a:pt x="0" y="92185"/>
                    <a:pt x="715" y="121953"/>
                    <a:pt x="16670" y="152174"/>
                  </a:cubicBezTo>
                  <a:cubicBezTo>
                    <a:pt x="739" y="182370"/>
                    <a:pt x="0" y="212186"/>
                    <a:pt x="14980" y="235167"/>
                  </a:cubicBezTo>
                  <a:cubicBezTo>
                    <a:pt x="28197" y="255457"/>
                    <a:pt x="51225" y="266911"/>
                    <a:pt x="80017" y="267554"/>
                  </a:cubicBezTo>
                  <a:cubicBezTo>
                    <a:pt x="96282" y="291178"/>
                    <a:pt x="118263" y="304348"/>
                    <a:pt x="142530" y="304348"/>
                  </a:cubicBezTo>
                  <a:cubicBezTo>
                    <a:pt x="160057" y="304348"/>
                    <a:pt x="176775" y="297441"/>
                    <a:pt x="190826" y="284343"/>
                  </a:cubicBezTo>
                  <a:cubicBezTo>
                    <a:pt x="193517" y="281819"/>
                    <a:pt x="195732" y="278985"/>
                    <a:pt x="197470" y="275913"/>
                  </a:cubicBezTo>
                  <a:cubicBezTo>
                    <a:pt x="200161" y="273770"/>
                    <a:pt x="202543" y="271246"/>
                    <a:pt x="204519" y="268388"/>
                  </a:cubicBezTo>
                  <a:cubicBezTo>
                    <a:pt x="204710" y="268102"/>
                    <a:pt x="204900" y="267816"/>
                    <a:pt x="205114" y="267507"/>
                  </a:cubicBezTo>
                  <a:cubicBezTo>
                    <a:pt x="233859" y="266864"/>
                    <a:pt x="256863" y="255433"/>
                    <a:pt x="270080" y="235119"/>
                  </a:cubicBezTo>
                  <a:cubicBezTo>
                    <a:pt x="285060" y="212115"/>
                    <a:pt x="284321" y="182347"/>
                    <a:pt x="268390" y="152126"/>
                  </a:cubicBezTo>
                  <a:cubicBezTo>
                    <a:pt x="284298" y="121953"/>
                    <a:pt x="285036" y="92162"/>
                    <a:pt x="270057" y="69181"/>
                  </a:cubicBezTo>
                  <a:cubicBezTo>
                    <a:pt x="256816" y="48843"/>
                    <a:pt x="233763" y="37579"/>
                    <a:pt x="205067" y="36841"/>
                  </a:cubicBezTo>
                  <a:cubicBezTo>
                    <a:pt x="188825" y="13169"/>
                    <a:pt x="166797" y="0"/>
                    <a:pt x="142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6323406" y="2791405"/>
              <a:ext cx="85390" cy="85388"/>
            </a:xfrm>
            <a:custGeom>
              <a:avLst/>
              <a:gdLst/>
              <a:ahLst/>
              <a:cxnLst/>
              <a:rect l="l" t="t" r="r" b="b"/>
              <a:pathLst>
                <a:path w="59609" h="59608" extrusionOk="0">
                  <a:moveTo>
                    <a:pt x="29816" y="0"/>
                  </a:moveTo>
                  <a:cubicBezTo>
                    <a:pt x="13360" y="0"/>
                    <a:pt x="0" y="13360"/>
                    <a:pt x="0" y="29816"/>
                  </a:cubicBezTo>
                  <a:cubicBezTo>
                    <a:pt x="0" y="46272"/>
                    <a:pt x="13360" y="59608"/>
                    <a:pt x="29816" y="59608"/>
                  </a:cubicBezTo>
                  <a:cubicBezTo>
                    <a:pt x="46272" y="59608"/>
                    <a:pt x="59608" y="46272"/>
                    <a:pt x="59608" y="29816"/>
                  </a:cubicBezTo>
                  <a:cubicBezTo>
                    <a:pt x="59608" y="13360"/>
                    <a:pt x="46272" y="0"/>
                    <a:pt x="29816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6323441" y="2808598"/>
              <a:ext cx="83615" cy="68196"/>
            </a:xfrm>
            <a:custGeom>
              <a:avLst/>
              <a:gdLst/>
              <a:ahLst/>
              <a:cxnLst/>
              <a:rect l="l" t="t" r="r" b="b"/>
              <a:pathLst>
                <a:path w="58370" h="47606" extrusionOk="0">
                  <a:moveTo>
                    <a:pt x="5882" y="1"/>
                  </a:moveTo>
                  <a:lnTo>
                    <a:pt x="5882" y="1"/>
                  </a:lnTo>
                  <a:cubicBezTo>
                    <a:pt x="2167" y="4978"/>
                    <a:pt x="0" y="11146"/>
                    <a:pt x="0" y="17814"/>
                  </a:cubicBezTo>
                  <a:cubicBezTo>
                    <a:pt x="0" y="34270"/>
                    <a:pt x="13336" y="47606"/>
                    <a:pt x="29792" y="47606"/>
                  </a:cubicBezTo>
                  <a:cubicBezTo>
                    <a:pt x="43295" y="47606"/>
                    <a:pt x="54726" y="38580"/>
                    <a:pt x="58370" y="26220"/>
                  </a:cubicBezTo>
                  <a:lnTo>
                    <a:pt x="58370" y="26220"/>
                  </a:lnTo>
                  <a:cubicBezTo>
                    <a:pt x="52916" y="33531"/>
                    <a:pt x="44248" y="38223"/>
                    <a:pt x="34460" y="38223"/>
                  </a:cubicBezTo>
                  <a:cubicBezTo>
                    <a:pt x="18004" y="38223"/>
                    <a:pt x="4668" y="24887"/>
                    <a:pt x="4668" y="8431"/>
                  </a:cubicBezTo>
                  <a:cubicBezTo>
                    <a:pt x="4668" y="5502"/>
                    <a:pt x="5073" y="2644"/>
                    <a:pt x="5882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6213797" y="2719956"/>
              <a:ext cx="304641" cy="228204"/>
            </a:xfrm>
            <a:custGeom>
              <a:avLst/>
              <a:gdLst/>
              <a:ahLst/>
              <a:cxnLst/>
              <a:rect l="l" t="t" r="r" b="b"/>
              <a:pathLst>
                <a:path w="212664" h="159305" extrusionOk="0">
                  <a:moveTo>
                    <a:pt x="46319" y="13325"/>
                  </a:moveTo>
                  <a:cubicBezTo>
                    <a:pt x="50375" y="13325"/>
                    <a:pt x="54774" y="13677"/>
                    <a:pt x="59465" y="14394"/>
                  </a:cubicBezTo>
                  <a:cubicBezTo>
                    <a:pt x="81089" y="17680"/>
                    <a:pt x="106070" y="28039"/>
                    <a:pt x="129885" y="43519"/>
                  </a:cubicBezTo>
                  <a:cubicBezTo>
                    <a:pt x="153699" y="58998"/>
                    <a:pt x="173251" y="77669"/>
                    <a:pt x="185015" y="96077"/>
                  </a:cubicBezTo>
                  <a:cubicBezTo>
                    <a:pt x="195637" y="112699"/>
                    <a:pt x="198470" y="127250"/>
                    <a:pt x="192779" y="135966"/>
                  </a:cubicBezTo>
                  <a:cubicBezTo>
                    <a:pt x="188461" y="142596"/>
                    <a:pt x="179114" y="146088"/>
                    <a:pt x="166338" y="146088"/>
                  </a:cubicBezTo>
                  <a:cubicBezTo>
                    <a:pt x="162273" y="146088"/>
                    <a:pt x="157860" y="145734"/>
                    <a:pt x="153151" y="145016"/>
                  </a:cubicBezTo>
                  <a:cubicBezTo>
                    <a:pt x="131576" y="141753"/>
                    <a:pt x="106570" y="131394"/>
                    <a:pt x="82756" y="115914"/>
                  </a:cubicBezTo>
                  <a:cubicBezTo>
                    <a:pt x="58941" y="100411"/>
                    <a:pt x="39390" y="81741"/>
                    <a:pt x="27625" y="63332"/>
                  </a:cubicBezTo>
                  <a:cubicBezTo>
                    <a:pt x="17004" y="46734"/>
                    <a:pt x="14170" y="32183"/>
                    <a:pt x="19862" y="23443"/>
                  </a:cubicBezTo>
                  <a:cubicBezTo>
                    <a:pt x="24165" y="16826"/>
                    <a:pt x="33533" y="13325"/>
                    <a:pt x="46319" y="13325"/>
                  </a:cubicBezTo>
                  <a:close/>
                  <a:moveTo>
                    <a:pt x="46315" y="0"/>
                  </a:moveTo>
                  <a:cubicBezTo>
                    <a:pt x="28741" y="0"/>
                    <a:pt x="15666" y="5560"/>
                    <a:pt x="8764" y="16156"/>
                  </a:cubicBezTo>
                  <a:cubicBezTo>
                    <a:pt x="1" y="29635"/>
                    <a:pt x="2739" y="48901"/>
                    <a:pt x="16456" y="70429"/>
                  </a:cubicBezTo>
                  <a:cubicBezTo>
                    <a:pt x="29197" y="90409"/>
                    <a:pt x="50154" y="110485"/>
                    <a:pt x="75516" y="126988"/>
                  </a:cubicBezTo>
                  <a:cubicBezTo>
                    <a:pt x="100879" y="143468"/>
                    <a:pt x="127741" y="154518"/>
                    <a:pt x="151151" y="158090"/>
                  </a:cubicBezTo>
                  <a:cubicBezTo>
                    <a:pt x="156509" y="158899"/>
                    <a:pt x="161582" y="159304"/>
                    <a:pt x="166297" y="159304"/>
                  </a:cubicBezTo>
                  <a:cubicBezTo>
                    <a:pt x="183896" y="159304"/>
                    <a:pt x="196970" y="153779"/>
                    <a:pt x="203876" y="143158"/>
                  </a:cubicBezTo>
                  <a:cubicBezTo>
                    <a:pt x="212664" y="129655"/>
                    <a:pt x="209925" y="110413"/>
                    <a:pt x="196184" y="88885"/>
                  </a:cubicBezTo>
                  <a:cubicBezTo>
                    <a:pt x="183467" y="68905"/>
                    <a:pt x="162487" y="48806"/>
                    <a:pt x="137124" y="32326"/>
                  </a:cubicBezTo>
                  <a:cubicBezTo>
                    <a:pt x="111762" y="15823"/>
                    <a:pt x="84923" y="4797"/>
                    <a:pt x="61490" y="1224"/>
                  </a:cubicBezTo>
                  <a:cubicBezTo>
                    <a:pt x="56126" y="405"/>
                    <a:pt x="51057" y="0"/>
                    <a:pt x="46315" y="0"/>
                  </a:cubicBezTo>
                  <a:close/>
                </a:path>
              </a:pathLst>
            </a:custGeom>
            <a:solidFill>
              <a:srgbClr val="FC9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6321666" y="2893303"/>
              <a:ext cx="91974" cy="43155"/>
            </a:xfrm>
            <a:custGeom>
              <a:avLst/>
              <a:gdLst/>
              <a:ahLst/>
              <a:cxnLst/>
              <a:rect l="l" t="t" r="r" b="b"/>
              <a:pathLst>
                <a:path w="64205" h="30126" extrusionOk="0">
                  <a:moveTo>
                    <a:pt x="15671" y="1"/>
                  </a:moveTo>
                  <a:cubicBezTo>
                    <a:pt x="10360" y="2287"/>
                    <a:pt x="5121" y="4240"/>
                    <a:pt x="1" y="5859"/>
                  </a:cubicBezTo>
                  <a:cubicBezTo>
                    <a:pt x="72" y="5907"/>
                    <a:pt x="168" y="5954"/>
                    <a:pt x="215" y="6002"/>
                  </a:cubicBezTo>
                  <a:cubicBezTo>
                    <a:pt x="16100" y="16361"/>
                    <a:pt x="32603" y="24553"/>
                    <a:pt x="48463" y="30126"/>
                  </a:cubicBezTo>
                  <a:cubicBezTo>
                    <a:pt x="53750" y="27340"/>
                    <a:pt x="59013" y="24339"/>
                    <a:pt x="64205" y="21124"/>
                  </a:cubicBezTo>
                  <a:cubicBezTo>
                    <a:pt x="48678" y="16957"/>
                    <a:pt x="32008" y="9717"/>
                    <a:pt x="15671" y="1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6234778" y="2801468"/>
              <a:ext cx="50354" cy="62259"/>
            </a:xfrm>
            <a:custGeom>
              <a:avLst/>
              <a:gdLst/>
              <a:ahLst/>
              <a:cxnLst/>
              <a:rect l="l" t="t" r="r" b="b"/>
              <a:pathLst>
                <a:path w="35151" h="43462" extrusionOk="0">
                  <a:moveTo>
                    <a:pt x="9217" y="0"/>
                  </a:moveTo>
                  <a:cubicBezTo>
                    <a:pt x="5954" y="3501"/>
                    <a:pt x="2858" y="7026"/>
                    <a:pt x="0" y="10574"/>
                  </a:cubicBezTo>
                  <a:cubicBezTo>
                    <a:pt x="596" y="11550"/>
                    <a:pt x="1191" y="12551"/>
                    <a:pt x="1810" y="13527"/>
                  </a:cubicBezTo>
                  <a:cubicBezTo>
                    <a:pt x="8240" y="23648"/>
                    <a:pt x="16813" y="33793"/>
                    <a:pt x="26958" y="43462"/>
                  </a:cubicBezTo>
                  <a:cubicBezTo>
                    <a:pt x="29388" y="39961"/>
                    <a:pt x="32126" y="36436"/>
                    <a:pt x="35151" y="32960"/>
                  </a:cubicBezTo>
                  <a:cubicBezTo>
                    <a:pt x="26196" y="24291"/>
                    <a:pt x="18671" y="15337"/>
                    <a:pt x="12979" y="6407"/>
                  </a:cubicBezTo>
                  <a:cubicBezTo>
                    <a:pt x="11598" y="4239"/>
                    <a:pt x="10360" y="2096"/>
                    <a:pt x="9217" y="0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6318529" y="2731739"/>
              <a:ext cx="91972" cy="43123"/>
            </a:xfrm>
            <a:custGeom>
              <a:avLst/>
              <a:gdLst/>
              <a:ahLst/>
              <a:cxnLst/>
              <a:rect l="l" t="t" r="r" b="b"/>
              <a:pathLst>
                <a:path w="64204" h="30103" extrusionOk="0">
                  <a:moveTo>
                    <a:pt x="15741" y="1"/>
                  </a:moveTo>
                  <a:cubicBezTo>
                    <a:pt x="10478" y="2763"/>
                    <a:pt x="5215" y="5764"/>
                    <a:pt x="0" y="8979"/>
                  </a:cubicBezTo>
                  <a:cubicBezTo>
                    <a:pt x="15527" y="13146"/>
                    <a:pt x="32197" y="20410"/>
                    <a:pt x="48534" y="30102"/>
                  </a:cubicBezTo>
                  <a:cubicBezTo>
                    <a:pt x="53845" y="27816"/>
                    <a:pt x="59084" y="25863"/>
                    <a:pt x="64204" y="24244"/>
                  </a:cubicBezTo>
                  <a:cubicBezTo>
                    <a:pt x="64156" y="24196"/>
                    <a:pt x="64061" y="24149"/>
                    <a:pt x="63990" y="24101"/>
                  </a:cubicBezTo>
                  <a:cubicBezTo>
                    <a:pt x="48105" y="13742"/>
                    <a:pt x="31602" y="5550"/>
                    <a:pt x="15741" y="1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6447037" y="2804437"/>
              <a:ext cx="50388" cy="62259"/>
            </a:xfrm>
            <a:custGeom>
              <a:avLst/>
              <a:gdLst/>
              <a:ahLst/>
              <a:cxnLst/>
              <a:rect l="l" t="t" r="r" b="b"/>
              <a:pathLst>
                <a:path w="35175" h="43462" extrusionOk="0">
                  <a:moveTo>
                    <a:pt x="8192" y="0"/>
                  </a:moveTo>
                  <a:cubicBezTo>
                    <a:pt x="5787" y="3501"/>
                    <a:pt x="3048" y="7026"/>
                    <a:pt x="0" y="10502"/>
                  </a:cubicBezTo>
                  <a:cubicBezTo>
                    <a:pt x="8978" y="19171"/>
                    <a:pt x="16504" y="28125"/>
                    <a:pt x="22195" y="37055"/>
                  </a:cubicBezTo>
                  <a:cubicBezTo>
                    <a:pt x="23553" y="39223"/>
                    <a:pt x="24815" y="41366"/>
                    <a:pt x="25934" y="43462"/>
                  </a:cubicBezTo>
                  <a:cubicBezTo>
                    <a:pt x="29221" y="39961"/>
                    <a:pt x="32316" y="36436"/>
                    <a:pt x="35174" y="32888"/>
                  </a:cubicBezTo>
                  <a:cubicBezTo>
                    <a:pt x="34603" y="31912"/>
                    <a:pt x="34007" y="30911"/>
                    <a:pt x="33388" y="29935"/>
                  </a:cubicBezTo>
                  <a:cubicBezTo>
                    <a:pt x="26911" y="19814"/>
                    <a:pt x="18385" y="9693"/>
                    <a:pt x="8192" y="0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6213797" y="2719952"/>
              <a:ext cx="304539" cy="228209"/>
            </a:xfrm>
            <a:custGeom>
              <a:avLst/>
              <a:gdLst/>
              <a:ahLst/>
              <a:cxnLst/>
              <a:rect l="l" t="t" r="r" b="b"/>
              <a:pathLst>
                <a:path w="212593" h="159308" extrusionOk="0">
                  <a:moveTo>
                    <a:pt x="166273" y="13301"/>
                  </a:moveTo>
                  <a:cubicBezTo>
                    <a:pt x="179085" y="13301"/>
                    <a:pt x="188468" y="16778"/>
                    <a:pt x="192779" y="23422"/>
                  </a:cubicBezTo>
                  <a:cubicBezTo>
                    <a:pt x="198423" y="32139"/>
                    <a:pt x="195613" y="46665"/>
                    <a:pt x="185015" y="63312"/>
                  </a:cubicBezTo>
                  <a:cubicBezTo>
                    <a:pt x="173251" y="81720"/>
                    <a:pt x="153699" y="100414"/>
                    <a:pt x="129885" y="115894"/>
                  </a:cubicBezTo>
                  <a:cubicBezTo>
                    <a:pt x="106094" y="131397"/>
                    <a:pt x="81089" y="141732"/>
                    <a:pt x="59465" y="144995"/>
                  </a:cubicBezTo>
                  <a:cubicBezTo>
                    <a:pt x="54774" y="145712"/>
                    <a:pt x="50375" y="146064"/>
                    <a:pt x="46319" y="146064"/>
                  </a:cubicBezTo>
                  <a:cubicBezTo>
                    <a:pt x="33533" y="146064"/>
                    <a:pt x="24165" y="142562"/>
                    <a:pt x="19862" y="135945"/>
                  </a:cubicBezTo>
                  <a:cubicBezTo>
                    <a:pt x="14194" y="127229"/>
                    <a:pt x="17028" y="112702"/>
                    <a:pt x="27625" y="96056"/>
                  </a:cubicBezTo>
                  <a:cubicBezTo>
                    <a:pt x="39390" y="77672"/>
                    <a:pt x="58941" y="58977"/>
                    <a:pt x="82756" y="43498"/>
                  </a:cubicBezTo>
                  <a:cubicBezTo>
                    <a:pt x="106523" y="27971"/>
                    <a:pt x="131528" y="17659"/>
                    <a:pt x="153151" y="14373"/>
                  </a:cubicBezTo>
                  <a:cubicBezTo>
                    <a:pt x="157819" y="13659"/>
                    <a:pt x="162225" y="13301"/>
                    <a:pt x="166273" y="13301"/>
                  </a:cubicBezTo>
                  <a:close/>
                  <a:moveTo>
                    <a:pt x="166327" y="0"/>
                  </a:moveTo>
                  <a:cubicBezTo>
                    <a:pt x="161578" y="0"/>
                    <a:pt x="156501" y="406"/>
                    <a:pt x="151127" y="1227"/>
                  </a:cubicBezTo>
                  <a:cubicBezTo>
                    <a:pt x="127694" y="4800"/>
                    <a:pt x="100855" y="15826"/>
                    <a:pt x="75492" y="32329"/>
                  </a:cubicBezTo>
                  <a:cubicBezTo>
                    <a:pt x="50154" y="48809"/>
                    <a:pt x="29173" y="68908"/>
                    <a:pt x="16433" y="88888"/>
                  </a:cubicBezTo>
                  <a:cubicBezTo>
                    <a:pt x="2715" y="110416"/>
                    <a:pt x="1" y="129706"/>
                    <a:pt x="8740" y="143161"/>
                  </a:cubicBezTo>
                  <a:cubicBezTo>
                    <a:pt x="15647" y="153782"/>
                    <a:pt x="28721" y="159307"/>
                    <a:pt x="46320" y="159307"/>
                  </a:cubicBezTo>
                  <a:cubicBezTo>
                    <a:pt x="51059" y="159307"/>
                    <a:pt x="56107" y="158926"/>
                    <a:pt x="61466" y="158093"/>
                  </a:cubicBezTo>
                  <a:cubicBezTo>
                    <a:pt x="84899" y="154521"/>
                    <a:pt x="111738" y="143471"/>
                    <a:pt x="137101" y="126991"/>
                  </a:cubicBezTo>
                  <a:cubicBezTo>
                    <a:pt x="162439" y="110488"/>
                    <a:pt x="183420" y="90412"/>
                    <a:pt x="196160" y="70432"/>
                  </a:cubicBezTo>
                  <a:cubicBezTo>
                    <a:pt x="209901" y="48904"/>
                    <a:pt x="212592" y="29614"/>
                    <a:pt x="203853" y="16159"/>
                  </a:cubicBezTo>
                  <a:cubicBezTo>
                    <a:pt x="196954" y="5549"/>
                    <a:pt x="183888" y="0"/>
                    <a:pt x="166327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6398184" y="2826951"/>
              <a:ext cx="68946" cy="82422"/>
            </a:xfrm>
            <a:custGeom>
              <a:avLst/>
              <a:gdLst/>
              <a:ahLst/>
              <a:cxnLst/>
              <a:rect l="l" t="t" r="r" b="b"/>
              <a:pathLst>
                <a:path w="48130" h="57537" extrusionOk="0">
                  <a:moveTo>
                    <a:pt x="48082" y="1"/>
                  </a:moveTo>
                  <a:cubicBezTo>
                    <a:pt x="36913" y="13837"/>
                    <a:pt x="21720" y="27435"/>
                    <a:pt x="4049" y="39294"/>
                  </a:cubicBezTo>
                  <a:cubicBezTo>
                    <a:pt x="3001" y="45677"/>
                    <a:pt x="1644" y="51797"/>
                    <a:pt x="1" y="57536"/>
                  </a:cubicBezTo>
                  <a:cubicBezTo>
                    <a:pt x="2835" y="55869"/>
                    <a:pt x="5621" y="54107"/>
                    <a:pt x="8384" y="52297"/>
                  </a:cubicBezTo>
                  <a:cubicBezTo>
                    <a:pt x="23244" y="42628"/>
                    <a:pt x="36580" y="31722"/>
                    <a:pt x="47654" y="20362"/>
                  </a:cubicBezTo>
                  <a:cubicBezTo>
                    <a:pt x="47963" y="15290"/>
                    <a:pt x="48106" y="10146"/>
                    <a:pt x="48106" y="4978"/>
                  </a:cubicBezTo>
                  <a:cubicBezTo>
                    <a:pt x="48130" y="3335"/>
                    <a:pt x="48106" y="1668"/>
                    <a:pt x="48082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6265105" y="2758791"/>
              <a:ext cx="68912" cy="82422"/>
            </a:xfrm>
            <a:custGeom>
              <a:avLst/>
              <a:gdLst/>
              <a:ahLst/>
              <a:cxnLst/>
              <a:rect l="l" t="t" r="r" b="b"/>
              <a:pathLst>
                <a:path w="48106" h="57537" extrusionOk="0">
                  <a:moveTo>
                    <a:pt x="48106" y="1"/>
                  </a:moveTo>
                  <a:lnTo>
                    <a:pt x="48106" y="1"/>
                  </a:lnTo>
                  <a:cubicBezTo>
                    <a:pt x="45272" y="1668"/>
                    <a:pt x="42462" y="3430"/>
                    <a:pt x="39699" y="5240"/>
                  </a:cubicBezTo>
                  <a:cubicBezTo>
                    <a:pt x="24839" y="14908"/>
                    <a:pt x="11503" y="25815"/>
                    <a:pt x="429" y="37175"/>
                  </a:cubicBezTo>
                  <a:cubicBezTo>
                    <a:pt x="143" y="42247"/>
                    <a:pt x="1" y="47391"/>
                    <a:pt x="1" y="52583"/>
                  </a:cubicBezTo>
                  <a:cubicBezTo>
                    <a:pt x="1" y="54250"/>
                    <a:pt x="1" y="55917"/>
                    <a:pt x="24" y="57536"/>
                  </a:cubicBezTo>
                  <a:cubicBezTo>
                    <a:pt x="11193" y="43700"/>
                    <a:pt x="26363" y="30102"/>
                    <a:pt x="44057" y="18242"/>
                  </a:cubicBezTo>
                  <a:cubicBezTo>
                    <a:pt x="45081" y="11860"/>
                    <a:pt x="46463" y="5740"/>
                    <a:pt x="48106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6278102" y="2917899"/>
              <a:ext cx="65603" cy="30227"/>
            </a:xfrm>
            <a:custGeom>
              <a:avLst/>
              <a:gdLst/>
              <a:ahLst/>
              <a:cxnLst/>
              <a:rect l="l" t="t" r="r" b="b"/>
              <a:pathLst>
                <a:path w="45796" h="21101" extrusionOk="0">
                  <a:moveTo>
                    <a:pt x="40866" y="1"/>
                  </a:moveTo>
                  <a:cubicBezTo>
                    <a:pt x="31793" y="3263"/>
                    <a:pt x="22958" y="5597"/>
                    <a:pt x="14575" y="6836"/>
                  </a:cubicBezTo>
                  <a:cubicBezTo>
                    <a:pt x="9894" y="7556"/>
                    <a:pt x="5513" y="7899"/>
                    <a:pt x="1485" y="7899"/>
                  </a:cubicBezTo>
                  <a:cubicBezTo>
                    <a:pt x="985" y="7899"/>
                    <a:pt x="490" y="7894"/>
                    <a:pt x="1" y="7883"/>
                  </a:cubicBezTo>
                  <a:lnTo>
                    <a:pt x="1" y="7883"/>
                  </a:lnTo>
                  <a:cubicBezTo>
                    <a:pt x="1358" y="12480"/>
                    <a:pt x="2882" y="16885"/>
                    <a:pt x="4549" y="21100"/>
                  </a:cubicBezTo>
                  <a:cubicBezTo>
                    <a:pt x="8384" y="20957"/>
                    <a:pt x="12384" y="20576"/>
                    <a:pt x="16576" y="19933"/>
                  </a:cubicBezTo>
                  <a:cubicBezTo>
                    <a:pt x="25863" y="18552"/>
                    <a:pt x="35723" y="15933"/>
                    <a:pt x="45796" y="12289"/>
                  </a:cubicBezTo>
                  <a:cubicBezTo>
                    <a:pt x="45534" y="11718"/>
                    <a:pt x="45272" y="11194"/>
                    <a:pt x="45010" y="10598"/>
                  </a:cubicBezTo>
                  <a:cubicBezTo>
                    <a:pt x="43486" y="7264"/>
                    <a:pt x="42129" y="3716"/>
                    <a:pt x="40866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6388462" y="2720107"/>
              <a:ext cx="65637" cy="30260"/>
            </a:xfrm>
            <a:custGeom>
              <a:avLst/>
              <a:gdLst/>
              <a:ahLst/>
              <a:cxnLst/>
              <a:rect l="l" t="t" r="r" b="b"/>
              <a:pathLst>
                <a:path w="45820" h="21124" extrusionOk="0">
                  <a:moveTo>
                    <a:pt x="41247" y="0"/>
                  </a:moveTo>
                  <a:cubicBezTo>
                    <a:pt x="37437" y="167"/>
                    <a:pt x="33412" y="524"/>
                    <a:pt x="29221" y="1167"/>
                  </a:cubicBezTo>
                  <a:cubicBezTo>
                    <a:pt x="19933" y="2572"/>
                    <a:pt x="10098" y="5192"/>
                    <a:pt x="1" y="8812"/>
                  </a:cubicBezTo>
                  <a:cubicBezTo>
                    <a:pt x="263" y="9383"/>
                    <a:pt x="525" y="9931"/>
                    <a:pt x="810" y="10526"/>
                  </a:cubicBezTo>
                  <a:cubicBezTo>
                    <a:pt x="2311" y="13860"/>
                    <a:pt x="3692" y="17385"/>
                    <a:pt x="4930" y="21124"/>
                  </a:cubicBezTo>
                  <a:cubicBezTo>
                    <a:pt x="14004" y="17837"/>
                    <a:pt x="22863" y="15527"/>
                    <a:pt x="31221" y="14265"/>
                  </a:cubicBezTo>
                  <a:cubicBezTo>
                    <a:pt x="35889" y="13527"/>
                    <a:pt x="40295" y="13193"/>
                    <a:pt x="44343" y="13193"/>
                  </a:cubicBezTo>
                  <a:cubicBezTo>
                    <a:pt x="44820" y="13193"/>
                    <a:pt x="45343" y="13193"/>
                    <a:pt x="45820" y="13217"/>
                  </a:cubicBezTo>
                  <a:cubicBezTo>
                    <a:pt x="44439" y="8645"/>
                    <a:pt x="42914" y="4239"/>
                    <a:pt x="41247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6285233" y="2667298"/>
              <a:ext cx="161771" cy="333535"/>
            </a:xfrm>
            <a:custGeom>
              <a:avLst/>
              <a:gdLst/>
              <a:ahLst/>
              <a:cxnLst/>
              <a:rect l="l" t="t" r="r" b="b"/>
              <a:pathLst>
                <a:path w="112929" h="232834" extrusionOk="0">
                  <a:moveTo>
                    <a:pt x="56464" y="13289"/>
                  </a:moveTo>
                  <a:cubicBezTo>
                    <a:pt x="66847" y="13289"/>
                    <a:pt x="77516" y="23601"/>
                    <a:pt x="85661" y="41580"/>
                  </a:cubicBezTo>
                  <a:cubicBezTo>
                    <a:pt x="94686" y="61489"/>
                    <a:pt x="99664" y="88066"/>
                    <a:pt x="99664" y="116477"/>
                  </a:cubicBezTo>
                  <a:cubicBezTo>
                    <a:pt x="99664" y="144863"/>
                    <a:pt x="94686" y="171488"/>
                    <a:pt x="85661" y="191373"/>
                  </a:cubicBezTo>
                  <a:cubicBezTo>
                    <a:pt x="77492" y="209353"/>
                    <a:pt x="66871" y="219640"/>
                    <a:pt x="56464" y="219640"/>
                  </a:cubicBezTo>
                  <a:cubicBezTo>
                    <a:pt x="46057" y="219640"/>
                    <a:pt x="35412" y="209329"/>
                    <a:pt x="27244" y="191373"/>
                  </a:cubicBezTo>
                  <a:cubicBezTo>
                    <a:pt x="18242" y="171464"/>
                    <a:pt x="13265" y="144863"/>
                    <a:pt x="13265" y="116477"/>
                  </a:cubicBezTo>
                  <a:cubicBezTo>
                    <a:pt x="13265" y="88066"/>
                    <a:pt x="18242" y="61465"/>
                    <a:pt x="27244" y="41580"/>
                  </a:cubicBezTo>
                  <a:cubicBezTo>
                    <a:pt x="35412" y="23601"/>
                    <a:pt x="46033" y="13289"/>
                    <a:pt x="56464" y="13289"/>
                  </a:cubicBezTo>
                  <a:close/>
                  <a:moveTo>
                    <a:pt x="56464" y="1"/>
                  </a:moveTo>
                  <a:cubicBezTo>
                    <a:pt x="40389" y="1"/>
                    <a:pt x="25696" y="12789"/>
                    <a:pt x="15170" y="36032"/>
                  </a:cubicBezTo>
                  <a:cubicBezTo>
                    <a:pt x="5382" y="57631"/>
                    <a:pt x="0" y="86161"/>
                    <a:pt x="0" y="116405"/>
                  </a:cubicBezTo>
                  <a:cubicBezTo>
                    <a:pt x="0" y="146649"/>
                    <a:pt x="5382" y="175203"/>
                    <a:pt x="15170" y="196779"/>
                  </a:cubicBezTo>
                  <a:cubicBezTo>
                    <a:pt x="25744" y="220045"/>
                    <a:pt x="40389" y="232834"/>
                    <a:pt x="56464" y="232834"/>
                  </a:cubicBezTo>
                  <a:cubicBezTo>
                    <a:pt x="72515" y="232834"/>
                    <a:pt x="87185" y="220045"/>
                    <a:pt x="97735" y="196779"/>
                  </a:cubicBezTo>
                  <a:cubicBezTo>
                    <a:pt x="107546" y="175203"/>
                    <a:pt x="112928" y="146649"/>
                    <a:pt x="112928" y="116405"/>
                  </a:cubicBezTo>
                  <a:cubicBezTo>
                    <a:pt x="112928" y="86161"/>
                    <a:pt x="107546" y="57631"/>
                    <a:pt x="97735" y="36032"/>
                  </a:cubicBezTo>
                  <a:cubicBezTo>
                    <a:pt x="87185" y="12789"/>
                    <a:pt x="72539" y="1"/>
                    <a:pt x="56464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6337188" y="2825348"/>
              <a:ext cx="10065" cy="14716"/>
            </a:xfrm>
            <a:custGeom>
              <a:avLst/>
              <a:gdLst/>
              <a:ahLst/>
              <a:cxnLst/>
              <a:rect l="l" t="t" r="r" b="b"/>
              <a:pathLst>
                <a:path w="7026" h="10273" extrusionOk="0">
                  <a:moveTo>
                    <a:pt x="3525" y="1"/>
                  </a:moveTo>
                  <a:cubicBezTo>
                    <a:pt x="1572" y="1"/>
                    <a:pt x="1" y="1596"/>
                    <a:pt x="1" y="3525"/>
                  </a:cubicBezTo>
                  <a:lnTo>
                    <a:pt x="1" y="6621"/>
                  </a:lnTo>
                  <a:cubicBezTo>
                    <a:pt x="1" y="8407"/>
                    <a:pt x="1287" y="10003"/>
                    <a:pt x="3073" y="10241"/>
                  </a:cubicBezTo>
                  <a:cubicBezTo>
                    <a:pt x="3234" y="10262"/>
                    <a:pt x="3394" y="10273"/>
                    <a:pt x="3551" y="10273"/>
                  </a:cubicBezTo>
                  <a:cubicBezTo>
                    <a:pt x="5479" y="10273"/>
                    <a:pt x="7026" y="8701"/>
                    <a:pt x="7026" y="6764"/>
                  </a:cubicBezTo>
                  <a:lnTo>
                    <a:pt x="7026" y="3549"/>
                  </a:lnTo>
                  <a:cubicBezTo>
                    <a:pt x="7026" y="1596"/>
                    <a:pt x="5478" y="1"/>
                    <a:pt x="352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6384881" y="2825371"/>
              <a:ext cx="10065" cy="14652"/>
            </a:xfrm>
            <a:custGeom>
              <a:avLst/>
              <a:gdLst/>
              <a:ahLst/>
              <a:cxnLst/>
              <a:rect l="l" t="t" r="r" b="b"/>
              <a:pathLst>
                <a:path w="7026" h="10228" extrusionOk="0">
                  <a:moveTo>
                    <a:pt x="3475" y="0"/>
                  </a:moveTo>
                  <a:cubicBezTo>
                    <a:pt x="1547" y="0"/>
                    <a:pt x="0" y="1571"/>
                    <a:pt x="0" y="3509"/>
                  </a:cubicBezTo>
                  <a:lnTo>
                    <a:pt x="0" y="6724"/>
                  </a:lnTo>
                  <a:cubicBezTo>
                    <a:pt x="0" y="8651"/>
                    <a:pt x="1566" y="10228"/>
                    <a:pt x="3510" y="10228"/>
                  </a:cubicBezTo>
                  <a:cubicBezTo>
                    <a:pt x="3656" y="10228"/>
                    <a:pt x="3804" y="10219"/>
                    <a:pt x="3953" y="10201"/>
                  </a:cubicBezTo>
                  <a:cubicBezTo>
                    <a:pt x="5716" y="10034"/>
                    <a:pt x="7025" y="8415"/>
                    <a:pt x="7025" y="6605"/>
                  </a:cubicBezTo>
                  <a:lnTo>
                    <a:pt x="7025" y="3652"/>
                  </a:lnTo>
                  <a:cubicBezTo>
                    <a:pt x="7025" y="1866"/>
                    <a:pt x="5739" y="270"/>
                    <a:pt x="3953" y="32"/>
                  </a:cubicBezTo>
                  <a:cubicBezTo>
                    <a:pt x="3792" y="11"/>
                    <a:pt x="3632" y="0"/>
                    <a:pt x="347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6354075" y="2829823"/>
              <a:ext cx="23984" cy="12993"/>
            </a:xfrm>
            <a:custGeom>
              <a:avLst/>
              <a:gdLst/>
              <a:ahLst/>
              <a:cxnLst/>
              <a:rect l="l" t="t" r="r" b="b"/>
              <a:pathLst>
                <a:path w="16743" h="9070" extrusionOk="0">
                  <a:moveTo>
                    <a:pt x="3948" y="0"/>
                  </a:moveTo>
                  <a:cubicBezTo>
                    <a:pt x="3124" y="0"/>
                    <a:pt x="2295" y="290"/>
                    <a:pt x="1620" y="877"/>
                  </a:cubicBezTo>
                  <a:cubicBezTo>
                    <a:pt x="167" y="2163"/>
                    <a:pt x="1" y="4354"/>
                    <a:pt x="1287" y="5855"/>
                  </a:cubicBezTo>
                  <a:cubicBezTo>
                    <a:pt x="3073" y="7903"/>
                    <a:pt x="5645" y="9069"/>
                    <a:pt x="8383" y="9069"/>
                  </a:cubicBezTo>
                  <a:cubicBezTo>
                    <a:pt x="11122" y="9069"/>
                    <a:pt x="13670" y="7903"/>
                    <a:pt x="15456" y="5855"/>
                  </a:cubicBezTo>
                  <a:cubicBezTo>
                    <a:pt x="16742" y="4378"/>
                    <a:pt x="16599" y="2163"/>
                    <a:pt x="15123" y="877"/>
                  </a:cubicBezTo>
                  <a:cubicBezTo>
                    <a:pt x="14459" y="290"/>
                    <a:pt x="13631" y="0"/>
                    <a:pt x="12807" y="0"/>
                  </a:cubicBezTo>
                  <a:cubicBezTo>
                    <a:pt x="11828" y="0"/>
                    <a:pt x="10855" y="409"/>
                    <a:pt x="10169" y="1211"/>
                  </a:cubicBezTo>
                  <a:cubicBezTo>
                    <a:pt x="9884" y="1496"/>
                    <a:pt x="9336" y="1997"/>
                    <a:pt x="8383" y="1997"/>
                  </a:cubicBezTo>
                  <a:cubicBezTo>
                    <a:pt x="7455" y="1997"/>
                    <a:pt x="6859" y="1496"/>
                    <a:pt x="6597" y="1211"/>
                  </a:cubicBezTo>
                  <a:cubicBezTo>
                    <a:pt x="5899" y="409"/>
                    <a:pt x="4927" y="0"/>
                    <a:pt x="3948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6318391" y="2786390"/>
              <a:ext cx="95453" cy="95419"/>
            </a:xfrm>
            <a:custGeom>
              <a:avLst/>
              <a:gdLst/>
              <a:ahLst/>
              <a:cxnLst/>
              <a:rect l="l" t="t" r="r" b="b"/>
              <a:pathLst>
                <a:path w="66634" h="66610" extrusionOk="0">
                  <a:moveTo>
                    <a:pt x="33317" y="7026"/>
                  </a:moveTo>
                  <a:cubicBezTo>
                    <a:pt x="47820" y="7026"/>
                    <a:pt x="59608" y="18814"/>
                    <a:pt x="59608" y="33317"/>
                  </a:cubicBezTo>
                  <a:cubicBezTo>
                    <a:pt x="59608" y="47796"/>
                    <a:pt x="47820" y="59584"/>
                    <a:pt x="33317" y="59584"/>
                  </a:cubicBezTo>
                  <a:cubicBezTo>
                    <a:pt x="18814" y="59584"/>
                    <a:pt x="7026" y="47796"/>
                    <a:pt x="7026" y="33317"/>
                  </a:cubicBezTo>
                  <a:cubicBezTo>
                    <a:pt x="7026" y="18814"/>
                    <a:pt x="18814" y="7026"/>
                    <a:pt x="33317" y="7026"/>
                  </a:cubicBezTo>
                  <a:close/>
                  <a:moveTo>
                    <a:pt x="33317" y="1"/>
                  </a:moveTo>
                  <a:cubicBezTo>
                    <a:pt x="14956" y="1"/>
                    <a:pt x="1" y="14932"/>
                    <a:pt x="1" y="33317"/>
                  </a:cubicBezTo>
                  <a:cubicBezTo>
                    <a:pt x="1" y="51678"/>
                    <a:pt x="14956" y="66609"/>
                    <a:pt x="33317" y="66609"/>
                  </a:cubicBezTo>
                  <a:cubicBezTo>
                    <a:pt x="51678" y="66609"/>
                    <a:pt x="66634" y="51678"/>
                    <a:pt x="66634" y="33317"/>
                  </a:cubicBezTo>
                  <a:cubicBezTo>
                    <a:pt x="66634" y="14932"/>
                    <a:pt x="51678" y="1"/>
                    <a:pt x="33317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6326306" y="2662386"/>
              <a:ext cx="197421" cy="313947"/>
            </a:xfrm>
            <a:custGeom>
              <a:avLst/>
              <a:gdLst/>
              <a:ahLst/>
              <a:cxnLst/>
              <a:rect l="l" t="t" r="r" b="b"/>
              <a:pathLst>
                <a:path w="137816" h="219160" extrusionOk="0">
                  <a:moveTo>
                    <a:pt x="87733" y="57012"/>
                  </a:moveTo>
                  <a:cubicBezTo>
                    <a:pt x="99355" y="57012"/>
                    <a:pt x="107714" y="60036"/>
                    <a:pt x="111286" y="65537"/>
                  </a:cubicBezTo>
                  <a:cubicBezTo>
                    <a:pt x="116120" y="72968"/>
                    <a:pt x="113191" y="86446"/>
                    <a:pt x="103522" y="101664"/>
                  </a:cubicBezTo>
                  <a:cubicBezTo>
                    <a:pt x="103046" y="102402"/>
                    <a:pt x="102570" y="103116"/>
                    <a:pt x="102070" y="103855"/>
                  </a:cubicBezTo>
                  <a:cubicBezTo>
                    <a:pt x="97092" y="98616"/>
                    <a:pt x="91615" y="93448"/>
                    <a:pt x="85780" y="88471"/>
                  </a:cubicBezTo>
                  <a:cubicBezTo>
                    <a:pt x="84375" y="77516"/>
                    <a:pt x="82208" y="67085"/>
                    <a:pt x="79374" y="57488"/>
                  </a:cubicBezTo>
                  <a:cubicBezTo>
                    <a:pt x="82304" y="57155"/>
                    <a:pt x="85090" y="57012"/>
                    <a:pt x="87733" y="57012"/>
                  </a:cubicBezTo>
                  <a:close/>
                  <a:moveTo>
                    <a:pt x="86876" y="98735"/>
                  </a:moveTo>
                  <a:cubicBezTo>
                    <a:pt x="90782" y="102307"/>
                    <a:pt x="94473" y="105950"/>
                    <a:pt x="97878" y="109642"/>
                  </a:cubicBezTo>
                  <a:cubicBezTo>
                    <a:pt x="96640" y="111261"/>
                    <a:pt x="95330" y="112904"/>
                    <a:pt x="93973" y="114547"/>
                  </a:cubicBezTo>
                  <a:cubicBezTo>
                    <a:pt x="91901" y="112309"/>
                    <a:pt x="89734" y="110046"/>
                    <a:pt x="87471" y="107879"/>
                  </a:cubicBezTo>
                  <a:cubicBezTo>
                    <a:pt x="87328" y="104879"/>
                    <a:pt x="87138" y="101854"/>
                    <a:pt x="86876" y="98878"/>
                  </a:cubicBezTo>
                  <a:lnTo>
                    <a:pt x="86876" y="98735"/>
                  </a:lnTo>
                  <a:close/>
                  <a:moveTo>
                    <a:pt x="87733" y="118167"/>
                  </a:moveTo>
                  <a:lnTo>
                    <a:pt x="87733" y="118167"/>
                  </a:lnTo>
                  <a:cubicBezTo>
                    <a:pt x="88281" y="118739"/>
                    <a:pt x="88805" y="119310"/>
                    <a:pt x="89329" y="119882"/>
                  </a:cubicBezTo>
                  <a:cubicBezTo>
                    <a:pt x="88805" y="120430"/>
                    <a:pt x="88281" y="121001"/>
                    <a:pt x="87733" y="121573"/>
                  </a:cubicBezTo>
                  <a:lnTo>
                    <a:pt x="87733" y="119882"/>
                  </a:lnTo>
                  <a:cubicBezTo>
                    <a:pt x="87757" y="119310"/>
                    <a:pt x="87733" y="118739"/>
                    <a:pt x="87733" y="118167"/>
                  </a:cubicBezTo>
                  <a:close/>
                  <a:moveTo>
                    <a:pt x="87847" y="43737"/>
                  </a:moveTo>
                  <a:cubicBezTo>
                    <a:pt x="104142" y="43737"/>
                    <a:pt x="116174" y="48722"/>
                    <a:pt x="122383" y="58274"/>
                  </a:cubicBezTo>
                  <a:cubicBezTo>
                    <a:pt x="130361" y="70515"/>
                    <a:pt x="127623" y="88447"/>
                    <a:pt x="114691" y="108737"/>
                  </a:cubicBezTo>
                  <a:cubicBezTo>
                    <a:pt x="107023" y="120739"/>
                    <a:pt x="97354" y="131384"/>
                    <a:pt x="86900" y="140958"/>
                  </a:cubicBezTo>
                  <a:lnTo>
                    <a:pt x="86876" y="140981"/>
                  </a:lnTo>
                  <a:lnTo>
                    <a:pt x="86876" y="140838"/>
                  </a:lnTo>
                  <a:cubicBezTo>
                    <a:pt x="87114" y="137862"/>
                    <a:pt x="87328" y="134885"/>
                    <a:pt x="87471" y="131860"/>
                  </a:cubicBezTo>
                  <a:cubicBezTo>
                    <a:pt x="96402" y="123144"/>
                    <a:pt x="103784" y="114238"/>
                    <a:pt x="109452" y="105379"/>
                  </a:cubicBezTo>
                  <a:cubicBezTo>
                    <a:pt x="120812" y="87518"/>
                    <a:pt x="123646" y="71586"/>
                    <a:pt x="117192" y="61679"/>
                  </a:cubicBezTo>
                  <a:cubicBezTo>
                    <a:pt x="112167" y="53987"/>
                    <a:pt x="101998" y="49939"/>
                    <a:pt x="87733" y="49939"/>
                  </a:cubicBezTo>
                  <a:cubicBezTo>
                    <a:pt x="84447" y="49939"/>
                    <a:pt x="80899" y="50177"/>
                    <a:pt x="77231" y="50630"/>
                  </a:cubicBezTo>
                  <a:cubicBezTo>
                    <a:pt x="77183" y="50463"/>
                    <a:pt x="75755" y="46462"/>
                    <a:pt x="75040" y="44652"/>
                  </a:cubicBezTo>
                  <a:cubicBezTo>
                    <a:pt x="79552" y="44040"/>
                    <a:pt x="83829" y="43737"/>
                    <a:pt x="87847" y="43737"/>
                  </a:cubicBezTo>
                  <a:close/>
                  <a:moveTo>
                    <a:pt x="102046" y="135933"/>
                  </a:moveTo>
                  <a:cubicBezTo>
                    <a:pt x="102570" y="136671"/>
                    <a:pt x="103046" y="137409"/>
                    <a:pt x="103522" y="138124"/>
                  </a:cubicBezTo>
                  <a:cubicBezTo>
                    <a:pt x="113191" y="153317"/>
                    <a:pt x="116096" y="166820"/>
                    <a:pt x="111286" y="174226"/>
                  </a:cubicBezTo>
                  <a:cubicBezTo>
                    <a:pt x="107668" y="179769"/>
                    <a:pt x="99158" y="182755"/>
                    <a:pt x="87597" y="182755"/>
                  </a:cubicBezTo>
                  <a:cubicBezTo>
                    <a:pt x="85003" y="182755"/>
                    <a:pt x="82255" y="182605"/>
                    <a:pt x="79374" y="182299"/>
                  </a:cubicBezTo>
                  <a:cubicBezTo>
                    <a:pt x="82208" y="172654"/>
                    <a:pt x="84375" y="162224"/>
                    <a:pt x="85780" y="151317"/>
                  </a:cubicBezTo>
                  <a:cubicBezTo>
                    <a:pt x="91639" y="146316"/>
                    <a:pt x="97092" y="141148"/>
                    <a:pt x="102046" y="135933"/>
                  </a:cubicBezTo>
                  <a:close/>
                  <a:moveTo>
                    <a:pt x="111071" y="125716"/>
                  </a:moveTo>
                  <a:cubicBezTo>
                    <a:pt x="112357" y="127502"/>
                    <a:pt x="113572" y="129288"/>
                    <a:pt x="114667" y="131027"/>
                  </a:cubicBezTo>
                  <a:cubicBezTo>
                    <a:pt x="127623" y="151269"/>
                    <a:pt x="130361" y="169201"/>
                    <a:pt x="122383" y="181442"/>
                  </a:cubicBezTo>
                  <a:cubicBezTo>
                    <a:pt x="116192" y="190968"/>
                    <a:pt x="104237" y="195992"/>
                    <a:pt x="87757" y="195992"/>
                  </a:cubicBezTo>
                  <a:cubicBezTo>
                    <a:pt x="83756" y="195992"/>
                    <a:pt x="79493" y="195683"/>
                    <a:pt x="75016" y="195088"/>
                  </a:cubicBezTo>
                  <a:cubicBezTo>
                    <a:pt x="75374" y="194206"/>
                    <a:pt x="76850" y="190206"/>
                    <a:pt x="77231" y="189110"/>
                  </a:cubicBezTo>
                  <a:cubicBezTo>
                    <a:pt x="80867" y="189553"/>
                    <a:pt x="84332" y="189772"/>
                    <a:pt x="87601" y="189772"/>
                  </a:cubicBezTo>
                  <a:cubicBezTo>
                    <a:pt x="101718" y="189772"/>
                    <a:pt x="112199" y="185698"/>
                    <a:pt x="117168" y="178060"/>
                  </a:cubicBezTo>
                  <a:cubicBezTo>
                    <a:pt x="123646" y="168130"/>
                    <a:pt x="120812" y="152198"/>
                    <a:pt x="109428" y="134361"/>
                  </a:cubicBezTo>
                  <a:cubicBezTo>
                    <a:pt x="108666" y="133146"/>
                    <a:pt x="107833" y="131908"/>
                    <a:pt x="106928" y="130622"/>
                  </a:cubicBezTo>
                  <a:cubicBezTo>
                    <a:pt x="108357" y="128979"/>
                    <a:pt x="109738" y="127336"/>
                    <a:pt x="111071" y="125716"/>
                  </a:cubicBezTo>
                  <a:close/>
                  <a:moveTo>
                    <a:pt x="27768" y="0"/>
                  </a:moveTo>
                  <a:cubicBezTo>
                    <a:pt x="18409" y="0"/>
                    <a:pt x="9598" y="3787"/>
                    <a:pt x="1525" y="11241"/>
                  </a:cubicBezTo>
                  <a:cubicBezTo>
                    <a:pt x="96" y="12550"/>
                    <a:pt x="1" y="14789"/>
                    <a:pt x="1358" y="16218"/>
                  </a:cubicBezTo>
                  <a:cubicBezTo>
                    <a:pt x="2051" y="16936"/>
                    <a:pt x="2989" y="17300"/>
                    <a:pt x="3928" y="17300"/>
                  </a:cubicBezTo>
                  <a:cubicBezTo>
                    <a:pt x="4794" y="17300"/>
                    <a:pt x="5661" y="16990"/>
                    <a:pt x="6335" y="16361"/>
                  </a:cubicBezTo>
                  <a:cubicBezTo>
                    <a:pt x="13027" y="10145"/>
                    <a:pt x="20267" y="7002"/>
                    <a:pt x="27768" y="7002"/>
                  </a:cubicBezTo>
                  <a:cubicBezTo>
                    <a:pt x="42367" y="7002"/>
                    <a:pt x="55893" y="19052"/>
                    <a:pt x="65824" y="40961"/>
                  </a:cubicBezTo>
                  <a:cubicBezTo>
                    <a:pt x="76993" y="65514"/>
                    <a:pt x="80708" y="93091"/>
                    <a:pt x="80708" y="119882"/>
                  </a:cubicBezTo>
                  <a:cubicBezTo>
                    <a:pt x="80708" y="151483"/>
                    <a:pt x="76017" y="187086"/>
                    <a:pt x="57536" y="213663"/>
                  </a:cubicBezTo>
                  <a:cubicBezTo>
                    <a:pt x="56417" y="215282"/>
                    <a:pt x="56822" y="217449"/>
                    <a:pt x="58394" y="218545"/>
                  </a:cubicBezTo>
                  <a:cubicBezTo>
                    <a:pt x="58992" y="218959"/>
                    <a:pt x="59689" y="219159"/>
                    <a:pt x="60384" y="219159"/>
                  </a:cubicBezTo>
                  <a:cubicBezTo>
                    <a:pt x="61489" y="219159"/>
                    <a:pt x="62589" y="218652"/>
                    <a:pt x="63276" y="217687"/>
                  </a:cubicBezTo>
                  <a:cubicBezTo>
                    <a:pt x="66491" y="213067"/>
                    <a:pt x="69491" y="207709"/>
                    <a:pt x="72159" y="201803"/>
                  </a:cubicBezTo>
                  <a:cubicBezTo>
                    <a:pt x="77612" y="202637"/>
                    <a:pt x="82851" y="203042"/>
                    <a:pt x="87733" y="203042"/>
                  </a:cubicBezTo>
                  <a:cubicBezTo>
                    <a:pt x="106690" y="203042"/>
                    <a:pt x="120693" y="196921"/>
                    <a:pt x="128242" y="185300"/>
                  </a:cubicBezTo>
                  <a:cubicBezTo>
                    <a:pt x="137815" y="170630"/>
                    <a:pt x="135100" y="150007"/>
                    <a:pt x="120573" y="127264"/>
                  </a:cubicBezTo>
                  <a:cubicBezTo>
                    <a:pt x="119025" y="124835"/>
                    <a:pt x="117335" y="122382"/>
                    <a:pt x="115501" y="119906"/>
                  </a:cubicBezTo>
                  <a:cubicBezTo>
                    <a:pt x="117335" y="117453"/>
                    <a:pt x="119002" y="115000"/>
                    <a:pt x="120573" y="112547"/>
                  </a:cubicBezTo>
                  <a:cubicBezTo>
                    <a:pt x="135076" y="89804"/>
                    <a:pt x="137815" y="69181"/>
                    <a:pt x="128242" y="54511"/>
                  </a:cubicBezTo>
                  <a:cubicBezTo>
                    <a:pt x="120658" y="42843"/>
                    <a:pt x="106541" y="36746"/>
                    <a:pt x="87728" y="36746"/>
                  </a:cubicBezTo>
                  <a:cubicBezTo>
                    <a:pt x="82851" y="36746"/>
                    <a:pt x="77658" y="37156"/>
                    <a:pt x="72182" y="37984"/>
                  </a:cubicBezTo>
                  <a:cubicBezTo>
                    <a:pt x="61013" y="13479"/>
                    <a:pt x="45224" y="0"/>
                    <a:pt x="27768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6208407" y="2691769"/>
              <a:ext cx="197454" cy="314044"/>
            </a:xfrm>
            <a:custGeom>
              <a:avLst/>
              <a:gdLst/>
              <a:ahLst/>
              <a:cxnLst/>
              <a:rect l="l" t="t" r="r" b="b"/>
              <a:pathLst>
                <a:path w="137839" h="219228" extrusionOk="0">
                  <a:moveTo>
                    <a:pt x="50096" y="36498"/>
                  </a:moveTo>
                  <a:cubicBezTo>
                    <a:pt x="52732" y="36498"/>
                    <a:pt x="55530" y="36656"/>
                    <a:pt x="58465" y="36976"/>
                  </a:cubicBezTo>
                  <a:cubicBezTo>
                    <a:pt x="55655" y="46573"/>
                    <a:pt x="53512" y="57004"/>
                    <a:pt x="52083" y="67935"/>
                  </a:cubicBezTo>
                  <a:cubicBezTo>
                    <a:pt x="46201" y="72936"/>
                    <a:pt x="40771" y="78080"/>
                    <a:pt x="35794" y="83319"/>
                  </a:cubicBezTo>
                  <a:cubicBezTo>
                    <a:pt x="35294" y="82581"/>
                    <a:pt x="34818" y="81819"/>
                    <a:pt x="34341" y="81104"/>
                  </a:cubicBezTo>
                  <a:cubicBezTo>
                    <a:pt x="24625" y="65934"/>
                    <a:pt x="21743" y="52408"/>
                    <a:pt x="26554" y="45002"/>
                  </a:cubicBezTo>
                  <a:cubicBezTo>
                    <a:pt x="30175" y="39482"/>
                    <a:pt x="38616" y="36498"/>
                    <a:pt x="50096" y="36498"/>
                  </a:cubicBezTo>
                  <a:close/>
                  <a:moveTo>
                    <a:pt x="50059" y="23211"/>
                  </a:moveTo>
                  <a:cubicBezTo>
                    <a:pt x="54060" y="23211"/>
                    <a:pt x="58323" y="23521"/>
                    <a:pt x="62823" y="24140"/>
                  </a:cubicBezTo>
                  <a:cubicBezTo>
                    <a:pt x="62466" y="25021"/>
                    <a:pt x="60680" y="29975"/>
                    <a:pt x="60609" y="30118"/>
                  </a:cubicBezTo>
                  <a:cubicBezTo>
                    <a:pt x="56972" y="29674"/>
                    <a:pt x="53508" y="29456"/>
                    <a:pt x="50239" y="29456"/>
                  </a:cubicBezTo>
                  <a:cubicBezTo>
                    <a:pt x="36122" y="29456"/>
                    <a:pt x="25641" y="33530"/>
                    <a:pt x="20672" y="41167"/>
                  </a:cubicBezTo>
                  <a:cubicBezTo>
                    <a:pt x="14218" y="51098"/>
                    <a:pt x="17028" y="67030"/>
                    <a:pt x="28412" y="84867"/>
                  </a:cubicBezTo>
                  <a:cubicBezTo>
                    <a:pt x="29174" y="86081"/>
                    <a:pt x="30007" y="87344"/>
                    <a:pt x="30912" y="88606"/>
                  </a:cubicBezTo>
                  <a:cubicBezTo>
                    <a:pt x="29483" y="90249"/>
                    <a:pt x="28102" y="91892"/>
                    <a:pt x="26768" y="93535"/>
                  </a:cubicBezTo>
                  <a:cubicBezTo>
                    <a:pt x="25482" y="91749"/>
                    <a:pt x="24268" y="89963"/>
                    <a:pt x="23172" y="88201"/>
                  </a:cubicBezTo>
                  <a:cubicBezTo>
                    <a:pt x="10217" y="67935"/>
                    <a:pt x="7479" y="50026"/>
                    <a:pt x="15456" y="37762"/>
                  </a:cubicBezTo>
                  <a:cubicBezTo>
                    <a:pt x="21672" y="28212"/>
                    <a:pt x="33746" y="23211"/>
                    <a:pt x="50059" y="23211"/>
                  </a:cubicBezTo>
                  <a:close/>
                  <a:moveTo>
                    <a:pt x="50107" y="97631"/>
                  </a:moveTo>
                  <a:lnTo>
                    <a:pt x="50107" y="99346"/>
                  </a:lnTo>
                  <a:lnTo>
                    <a:pt x="50107" y="101037"/>
                  </a:lnTo>
                  <a:cubicBezTo>
                    <a:pt x="49559" y="100465"/>
                    <a:pt x="49035" y="99894"/>
                    <a:pt x="48535" y="99346"/>
                  </a:cubicBezTo>
                  <a:cubicBezTo>
                    <a:pt x="49035" y="98774"/>
                    <a:pt x="49559" y="98203"/>
                    <a:pt x="50107" y="97631"/>
                  </a:cubicBezTo>
                  <a:close/>
                  <a:moveTo>
                    <a:pt x="43891" y="104680"/>
                  </a:moveTo>
                  <a:cubicBezTo>
                    <a:pt x="45963" y="106919"/>
                    <a:pt x="48154" y="109157"/>
                    <a:pt x="50368" y="111348"/>
                  </a:cubicBezTo>
                  <a:cubicBezTo>
                    <a:pt x="50535" y="114373"/>
                    <a:pt x="50702" y="117373"/>
                    <a:pt x="50964" y="120350"/>
                  </a:cubicBezTo>
                  <a:lnTo>
                    <a:pt x="50964" y="120493"/>
                  </a:lnTo>
                  <a:cubicBezTo>
                    <a:pt x="47082" y="116921"/>
                    <a:pt x="43391" y="113301"/>
                    <a:pt x="39962" y="109610"/>
                  </a:cubicBezTo>
                  <a:cubicBezTo>
                    <a:pt x="41200" y="107967"/>
                    <a:pt x="42510" y="106324"/>
                    <a:pt x="43891" y="104680"/>
                  </a:cubicBezTo>
                  <a:close/>
                  <a:moveTo>
                    <a:pt x="35794" y="115397"/>
                  </a:moveTo>
                  <a:cubicBezTo>
                    <a:pt x="40771" y="120636"/>
                    <a:pt x="46249" y="125828"/>
                    <a:pt x="52083" y="130805"/>
                  </a:cubicBezTo>
                  <a:cubicBezTo>
                    <a:pt x="53512" y="141712"/>
                    <a:pt x="55655" y="152142"/>
                    <a:pt x="58465" y="161763"/>
                  </a:cubicBezTo>
                  <a:cubicBezTo>
                    <a:pt x="55581" y="162070"/>
                    <a:pt x="52828" y="162221"/>
                    <a:pt x="50228" y="162221"/>
                  </a:cubicBezTo>
                  <a:cubicBezTo>
                    <a:pt x="38704" y="162221"/>
                    <a:pt x="30188" y="159252"/>
                    <a:pt x="26554" y="153714"/>
                  </a:cubicBezTo>
                  <a:cubicBezTo>
                    <a:pt x="21743" y="146308"/>
                    <a:pt x="24649" y="132829"/>
                    <a:pt x="34341" y="117612"/>
                  </a:cubicBezTo>
                  <a:cubicBezTo>
                    <a:pt x="34818" y="116873"/>
                    <a:pt x="35294" y="116159"/>
                    <a:pt x="35794" y="115397"/>
                  </a:cubicBezTo>
                  <a:close/>
                  <a:moveTo>
                    <a:pt x="50964" y="78246"/>
                  </a:moveTo>
                  <a:lnTo>
                    <a:pt x="50964" y="78413"/>
                  </a:lnTo>
                  <a:cubicBezTo>
                    <a:pt x="50726" y="81342"/>
                    <a:pt x="50535" y="84367"/>
                    <a:pt x="50368" y="87367"/>
                  </a:cubicBezTo>
                  <a:cubicBezTo>
                    <a:pt x="41438" y="96083"/>
                    <a:pt x="34056" y="104990"/>
                    <a:pt x="28412" y="113849"/>
                  </a:cubicBezTo>
                  <a:cubicBezTo>
                    <a:pt x="17028" y="131710"/>
                    <a:pt x="14218" y="147641"/>
                    <a:pt x="20672" y="157548"/>
                  </a:cubicBezTo>
                  <a:cubicBezTo>
                    <a:pt x="25641" y="165186"/>
                    <a:pt x="36122" y="169260"/>
                    <a:pt x="50239" y="169260"/>
                  </a:cubicBezTo>
                  <a:cubicBezTo>
                    <a:pt x="53508" y="169260"/>
                    <a:pt x="56972" y="169041"/>
                    <a:pt x="60609" y="168598"/>
                  </a:cubicBezTo>
                  <a:cubicBezTo>
                    <a:pt x="60680" y="168789"/>
                    <a:pt x="60728" y="168932"/>
                    <a:pt x="60799" y="169074"/>
                  </a:cubicBezTo>
                  <a:cubicBezTo>
                    <a:pt x="61418" y="170932"/>
                    <a:pt x="62109" y="172766"/>
                    <a:pt x="62823" y="174576"/>
                  </a:cubicBezTo>
                  <a:cubicBezTo>
                    <a:pt x="58346" y="175171"/>
                    <a:pt x="54107" y="175480"/>
                    <a:pt x="50083" y="175480"/>
                  </a:cubicBezTo>
                  <a:cubicBezTo>
                    <a:pt x="33627" y="175480"/>
                    <a:pt x="21648" y="170456"/>
                    <a:pt x="15456" y="160930"/>
                  </a:cubicBezTo>
                  <a:cubicBezTo>
                    <a:pt x="7479" y="148689"/>
                    <a:pt x="10217" y="130757"/>
                    <a:pt x="23172" y="110491"/>
                  </a:cubicBezTo>
                  <a:cubicBezTo>
                    <a:pt x="27340" y="103966"/>
                    <a:pt x="32103" y="97869"/>
                    <a:pt x="37247" y="92106"/>
                  </a:cubicBezTo>
                  <a:cubicBezTo>
                    <a:pt x="41414" y="87415"/>
                    <a:pt x="46034" y="82771"/>
                    <a:pt x="50964" y="78246"/>
                  </a:cubicBezTo>
                  <a:close/>
                  <a:moveTo>
                    <a:pt x="77495" y="0"/>
                  </a:moveTo>
                  <a:cubicBezTo>
                    <a:pt x="76384" y="0"/>
                    <a:pt x="75286" y="525"/>
                    <a:pt x="74612" y="1493"/>
                  </a:cubicBezTo>
                  <a:cubicBezTo>
                    <a:pt x="71373" y="6137"/>
                    <a:pt x="68348" y="11495"/>
                    <a:pt x="65681" y="17425"/>
                  </a:cubicBezTo>
                  <a:cubicBezTo>
                    <a:pt x="60199" y="16596"/>
                    <a:pt x="55001" y="16186"/>
                    <a:pt x="50120" y="16186"/>
                  </a:cubicBezTo>
                  <a:cubicBezTo>
                    <a:pt x="31297" y="16186"/>
                    <a:pt x="17181" y="22279"/>
                    <a:pt x="9598" y="33928"/>
                  </a:cubicBezTo>
                  <a:cubicBezTo>
                    <a:pt x="48" y="48621"/>
                    <a:pt x="2740" y="69245"/>
                    <a:pt x="17266" y="91987"/>
                  </a:cubicBezTo>
                  <a:cubicBezTo>
                    <a:pt x="18814" y="94393"/>
                    <a:pt x="20529" y="96869"/>
                    <a:pt x="22339" y="99346"/>
                  </a:cubicBezTo>
                  <a:cubicBezTo>
                    <a:pt x="20529" y="101775"/>
                    <a:pt x="18862" y="104252"/>
                    <a:pt x="17266" y="106681"/>
                  </a:cubicBezTo>
                  <a:cubicBezTo>
                    <a:pt x="2740" y="129447"/>
                    <a:pt x="1" y="150094"/>
                    <a:pt x="9574" y="164764"/>
                  </a:cubicBezTo>
                  <a:cubicBezTo>
                    <a:pt x="17123" y="176362"/>
                    <a:pt x="31150" y="182506"/>
                    <a:pt x="50083" y="182506"/>
                  </a:cubicBezTo>
                  <a:cubicBezTo>
                    <a:pt x="54965" y="182506"/>
                    <a:pt x="60204" y="182077"/>
                    <a:pt x="65657" y="181244"/>
                  </a:cubicBezTo>
                  <a:cubicBezTo>
                    <a:pt x="76803" y="205749"/>
                    <a:pt x="92592" y="219227"/>
                    <a:pt x="110071" y="219227"/>
                  </a:cubicBezTo>
                  <a:cubicBezTo>
                    <a:pt x="119430" y="219227"/>
                    <a:pt x="128289" y="215417"/>
                    <a:pt x="136339" y="207916"/>
                  </a:cubicBezTo>
                  <a:cubicBezTo>
                    <a:pt x="137768" y="206606"/>
                    <a:pt x="137839" y="204391"/>
                    <a:pt x="136529" y="202962"/>
                  </a:cubicBezTo>
                  <a:cubicBezTo>
                    <a:pt x="135843" y="202214"/>
                    <a:pt x="134902" y="201838"/>
                    <a:pt x="133956" y="201838"/>
                  </a:cubicBezTo>
                  <a:cubicBezTo>
                    <a:pt x="133096" y="201838"/>
                    <a:pt x="132232" y="202148"/>
                    <a:pt x="131552" y="202772"/>
                  </a:cubicBezTo>
                  <a:cubicBezTo>
                    <a:pt x="124836" y="209035"/>
                    <a:pt x="117597" y="212202"/>
                    <a:pt x="110071" y="212202"/>
                  </a:cubicBezTo>
                  <a:cubicBezTo>
                    <a:pt x="95449" y="212202"/>
                    <a:pt x="81923" y="200152"/>
                    <a:pt x="71992" y="178243"/>
                  </a:cubicBezTo>
                  <a:cubicBezTo>
                    <a:pt x="60823" y="153667"/>
                    <a:pt x="57108" y="126161"/>
                    <a:pt x="57108" y="99346"/>
                  </a:cubicBezTo>
                  <a:cubicBezTo>
                    <a:pt x="57108" y="72722"/>
                    <a:pt x="60847" y="44906"/>
                    <a:pt x="71992" y="20425"/>
                  </a:cubicBezTo>
                  <a:cubicBezTo>
                    <a:pt x="74516" y="14829"/>
                    <a:pt x="77350" y="9828"/>
                    <a:pt x="80351" y="5517"/>
                  </a:cubicBezTo>
                  <a:cubicBezTo>
                    <a:pt x="81446" y="3922"/>
                    <a:pt x="81065" y="1731"/>
                    <a:pt x="79494" y="635"/>
                  </a:cubicBezTo>
                  <a:cubicBezTo>
                    <a:pt x="78889" y="205"/>
                    <a:pt x="78190" y="0"/>
                    <a:pt x="7749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6299117" y="2681319"/>
              <a:ext cx="133900" cy="305663"/>
            </a:xfrm>
            <a:custGeom>
              <a:avLst/>
              <a:gdLst/>
              <a:ahLst/>
              <a:cxnLst/>
              <a:rect l="l" t="t" r="r" b="b"/>
              <a:pathLst>
                <a:path w="93473" h="213377" extrusionOk="0">
                  <a:moveTo>
                    <a:pt x="46772" y="7026"/>
                  </a:moveTo>
                  <a:cubicBezTo>
                    <a:pt x="54893" y="7026"/>
                    <a:pt x="63776" y="15289"/>
                    <a:pt x="70920" y="29387"/>
                  </a:cubicBezTo>
                  <a:cubicBezTo>
                    <a:pt x="62990" y="31769"/>
                    <a:pt x="54893" y="34793"/>
                    <a:pt x="46748" y="38460"/>
                  </a:cubicBezTo>
                  <a:cubicBezTo>
                    <a:pt x="38556" y="34769"/>
                    <a:pt x="30459" y="31721"/>
                    <a:pt x="22601" y="29387"/>
                  </a:cubicBezTo>
                  <a:cubicBezTo>
                    <a:pt x="29769" y="15289"/>
                    <a:pt x="38651" y="7026"/>
                    <a:pt x="46772" y="7026"/>
                  </a:cubicBezTo>
                  <a:close/>
                  <a:moveTo>
                    <a:pt x="19624" y="35769"/>
                  </a:moveTo>
                  <a:cubicBezTo>
                    <a:pt x="25720" y="37556"/>
                    <a:pt x="31983" y="39794"/>
                    <a:pt x="38318" y="42414"/>
                  </a:cubicBezTo>
                  <a:cubicBezTo>
                    <a:pt x="38247" y="42437"/>
                    <a:pt x="33365" y="44938"/>
                    <a:pt x="31055" y="46200"/>
                  </a:cubicBezTo>
                  <a:cubicBezTo>
                    <a:pt x="26411" y="44414"/>
                    <a:pt x="21791" y="42866"/>
                    <a:pt x="17338" y="41580"/>
                  </a:cubicBezTo>
                  <a:cubicBezTo>
                    <a:pt x="17338" y="41580"/>
                    <a:pt x="17361" y="41580"/>
                    <a:pt x="17361" y="41556"/>
                  </a:cubicBezTo>
                  <a:cubicBezTo>
                    <a:pt x="18052" y="39675"/>
                    <a:pt x="19600" y="35865"/>
                    <a:pt x="19624" y="35769"/>
                  </a:cubicBezTo>
                  <a:close/>
                  <a:moveTo>
                    <a:pt x="15099" y="48272"/>
                  </a:moveTo>
                  <a:cubicBezTo>
                    <a:pt x="17719" y="49034"/>
                    <a:pt x="20362" y="49868"/>
                    <a:pt x="23053" y="50772"/>
                  </a:cubicBezTo>
                  <a:cubicBezTo>
                    <a:pt x="20029" y="52559"/>
                    <a:pt x="17028" y="54440"/>
                    <a:pt x="14051" y="56369"/>
                  </a:cubicBezTo>
                  <a:cubicBezTo>
                    <a:pt x="13575" y="56678"/>
                    <a:pt x="13099" y="57012"/>
                    <a:pt x="12622" y="57321"/>
                  </a:cubicBezTo>
                  <a:cubicBezTo>
                    <a:pt x="13360" y="54226"/>
                    <a:pt x="14194" y="51201"/>
                    <a:pt x="15099" y="48272"/>
                  </a:cubicBezTo>
                  <a:close/>
                  <a:moveTo>
                    <a:pt x="78422" y="48272"/>
                  </a:moveTo>
                  <a:cubicBezTo>
                    <a:pt x="79303" y="51201"/>
                    <a:pt x="80136" y="54202"/>
                    <a:pt x="80922" y="57321"/>
                  </a:cubicBezTo>
                  <a:cubicBezTo>
                    <a:pt x="80446" y="57012"/>
                    <a:pt x="79970" y="56702"/>
                    <a:pt x="79493" y="56369"/>
                  </a:cubicBezTo>
                  <a:cubicBezTo>
                    <a:pt x="76540" y="54440"/>
                    <a:pt x="73492" y="52606"/>
                    <a:pt x="70468" y="50772"/>
                  </a:cubicBezTo>
                  <a:cubicBezTo>
                    <a:pt x="73135" y="49868"/>
                    <a:pt x="75778" y="49034"/>
                    <a:pt x="78422" y="48272"/>
                  </a:cubicBezTo>
                  <a:close/>
                  <a:moveTo>
                    <a:pt x="61942" y="53964"/>
                  </a:moveTo>
                  <a:cubicBezTo>
                    <a:pt x="66562" y="56559"/>
                    <a:pt x="71182" y="59346"/>
                    <a:pt x="75635" y="62251"/>
                  </a:cubicBezTo>
                  <a:cubicBezTo>
                    <a:pt x="78088" y="63847"/>
                    <a:pt x="80541" y="65537"/>
                    <a:pt x="82994" y="67252"/>
                  </a:cubicBezTo>
                  <a:cubicBezTo>
                    <a:pt x="83542" y="70062"/>
                    <a:pt x="83970" y="72991"/>
                    <a:pt x="84399" y="75944"/>
                  </a:cubicBezTo>
                  <a:cubicBezTo>
                    <a:pt x="80470" y="73015"/>
                    <a:pt x="76397" y="70181"/>
                    <a:pt x="72254" y="67490"/>
                  </a:cubicBezTo>
                  <a:cubicBezTo>
                    <a:pt x="66514" y="63751"/>
                    <a:pt x="60632" y="60274"/>
                    <a:pt x="54679" y="57083"/>
                  </a:cubicBezTo>
                  <a:cubicBezTo>
                    <a:pt x="57132" y="55988"/>
                    <a:pt x="59537" y="54940"/>
                    <a:pt x="61942" y="53964"/>
                  </a:cubicBezTo>
                  <a:close/>
                  <a:moveTo>
                    <a:pt x="73921" y="35817"/>
                  </a:moveTo>
                  <a:cubicBezTo>
                    <a:pt x="73945" y="35912"/>
                    <a:pt x="75492" y="39675"/>
                    <a:pt x="76183" y="41580"/>
                  </a:cubicBezTo>
                  <a:cubicBezTo>
                    <a:pt x="76183" y="41604"/>
                    <a:pt x="76183" y="41604"/>
                    <a:pt x="76207" y="41652"/>
                  </a:cubicBezTo>
                  <a:cubicBezTo>
                    <a:pt x="58417" y="46772"/>
                    <a:pt x="39509" y="55654"/>
                    <a:pt x="21291" y="67514"/>
                  </a:cubicBezTo>
                  <a:cubicBezTo>
                    <a:pt x="17123" y="70229"/>
                    <a:pt x="13075" y="73039"/>
                    <a:pt x="9145" y="75968"/>
                  </a:cubicBezTo>
                  <a:cubicBezTo>
                    <a:pt x="9526" y="72991"/>
                    <a:pt x="9979" y="70110"/>
                    <a:pt x="10503" y="67252"/>
                  </a:cubicBezTo>
                  <a:cubicBezTo>
                    <a:pt x="17861" y="62060"/>
                    <a:pt x="25482" y="57298"/>
                    <a:pt x="33341" y="52987"/>
                  </a:cubicBezTo>
                  <a:cubicBezTo>
                    <a:pt x="38175" y="50344"/>
                    <a:pt x="43176" y="47772"/>
                    <a:pt x="48225" y="45486"/>
                  </a:cubicBezTo>
                  <a:lnTo>
                    <a:pt x="48249" y="45486"/>
                  </a:lnTo>
                  <a:cubicBezTo>
                    <a:pt x="56917" y="41533"/>
                    <a:pt x="65514" y="38246"/>
                    <a:pt x="73921" y="35817"/>
                  </a:cubicBezTo>
                  <a:close/>
                  <a:moveTo>
                    <a:pt x="46772" y="60894"/>
                  </a:moveTo>
                  <a:cubicBezTo>
                    <a:pt x="54083" y="64585"/>
                    <a:pt x="61394" y="68800"/>
                    <a:pt x="68443" y="73372"/>
                  </a:cubicBezTo>
                  <a:cubicBezTo>
                    <a:pt x="74349" y="77254"/>
                    <a:pt x="80112" y="81350"/>
                    <a:pt x="85566" y="85637"/>
                  </a:cubicBezTo>
                  <a:cubicBezTo>
                    <a:pt x="86185" y="92448"/>
                    <a:pt x="86495" y="99520"/>
                    <a:pt x="86495" y="106665"/>
                  </a:cubicBezTo>
                  <a:cubicBezTo>
                    <a:pt x="86495" y="113809"/>
                    <a:pt x="86185" y="120834"/>
                    <a:pt x="85566" y="127669"/>
                  </a:cubicBezTo>
                  <a:cubicBezTo>
                    <a:pt x="80136" y="131956"/>
                    <a:pt x="74397" y="136076"/>
                    <a:pt x="68443" y="139933"/>
                  </a:cubicBezTo>
                  <a:cubicBezTo>
                    <a:pt x="61299" y="144577"/>
                    <a:pt x="54036" y="148769"/>
                    <a:pt x="46796" y="152412"/>
                  </a:cubicBezTo>
                  <a:cubicBezTo>
                    <a:pt x="39461" y="148721"/>
                    <a:pt x="32174" y="144530"/>
                    <a:pt x="25125" y="139933"/>
                  </a:cubicBezTo>
                  <a:cubicBezTo>
                    <a:pt x="19195" y="136076"/>
                    <a:pt x="13456" y="131956"/>
                    <a:pt x="8002" y="127669"/>
                  </a:cubicBezTo>
                  <a:cubicBezTo>
                    <a:pt x="7383" y="120834"/>
                    <a:pt x="7050" y="113809"/>
                    <a:pt x="7050" y="106665"/>
                  </a:cubicBezTo>
                  <a:cubicBezTo>
                    <a:pt x="7050" y="99520"/>
                    <a:pt x="7383" y="92495"/>
                    <a:pt x="8002" y="85637"/>
                  </a:cubicBezTo>
                  <a:cubicBezTo>
                    <a:pt x="13432" y="81350"/>
                    <a:pt x="19171" y="77254"/>
                    <a:pt x="25125" y="73372"/>
                  </a:cubicBezTo>
                  <a:cubicBezTo>
                    <a:pt x="32269" y="68729"/>
                    <a:pt x="39533" y="64537"/>
                    <a:pt x="46772" y="60894"/>
                  </a:cubicBezTo>
                  <a:close/>
                  <a:moveTo>
                    <a:pt x="9122" y="137338"/>
                  </a:moveTo>
                  <a:cubicBezTo>
                    <a:pt x="13051" y="140267"/>
                    <a:pt x="17123" y="143101"/>
                    <a:pt x="21267" y="145792"/>
                  </a:cubicBezTo>
                  <a:cubicBezTo>
                    <a:pt x="27006" y="149531"/>
                    <a:pt x="32865" y="153008"/>
                    <a:pt x="38818" y="156199"/>
                  </a:cubicBezTo>
                  <a:cubicBezTo>
                    <a:pt x="36389" y="157294"/>
                    <a:pt x="33960" y="158342"/>
                    <a:pt x="31555" y="159318"/>
                  </a:cubicBezTo>
                  <a:cubicBezTo>
                    <a:pt x="26935" y="156723"/>
                    <a:pt x="22339" y="153936"/>
                    <a:pt x="17861" y="151031"/>
                  </a:cubicBezTo>
                  <a:cubicBezTo>
                    <a:pt x="15432" y="149435"/>
                    <a:pt x="12956" y="147768"/>
                    <a:pt x="10503" y="146030"/>
                  </a:cubicBezTo>
                  <a:cubicBezTo>
                    <a:pt x="9979" y="143220"/>
                    <a:pt x="9526" y="140291"/>
                    <a:pt x="9122" y="137338"/>
                  </a:cubicBezTo>
                  <a:close/>
                  <a:moveTo>
                    <a:pt x="80875" y="155961"/>
                  </a:moveTo>
                  <a:lnTo>
                    <a:pt x="80875" y="155961"/>
                  </a:lnTo>
                  <a:cubicBezTo>
                    <a:pt x="80136" y="159056"/>
                    <a:pt x="79303" y="162057"/>
                    <a:pt x="78422" y="164986"/>
                  </a:cubicBezTo>
                  <a:cubicBezTo>
                    <a:pt x="75826" y="164296"/>
                    <a:pt x="73182" y="163462"/>
                    <a:pt x="70468" y="162509"/>
                  </a:cubicBezTo>
                  <a:cubicBezTo>
                    <a:pt x="73468" y="160723"/>
                    <a:pt x="76469" y="158842"/>
                    <a:pt x="79446" y="156913"/>
                  </a:cubicBezTo>
                  <a:cubicBezTo>
                    <a:pt x="79922" y="156604"/>
                    <a:pt x="80398" y="156270"/>
                    <a:pt x="80875" y="155961"/>
                  </a:cubicBezTo>
                  <a:close/>
                  <a:moveTo>
                    <a:pt x="12622" y="155984"/>
                  </a:moveTo>
                  <a:cubicBezTo>
                    <a:pt x="13099" y="156318"/>
                    <a:pt x="13575" y="156604"/>
                    <a:pt x="14051" y="156937"/>
                  </a:cubicBezTo>
                  <a:cubicBezTo>
                    <a:pt x="17004" y="158866"/>
                    <a:pt x="20029" y="160723"/>
                    <a:pt x="23077" y="162533"/>
                  </a:cubicBezTo>
                  <a:cubicBezTo>
                    <a:pt x="20386" y="163462"/>
                    <a:pt x="17742" y="164296"/>
                    <a:pt x="15123" y="165034"/>
                  </a:cubicBezTo>
                  <a:cubicBezTo>
                    <a:pt x="14194" y="162105"/>
                    <a:pt x="13360" y="159080"/>
                    <a:pt x="12622" y="155984"/>
                  </a:cubicBezTo>
                  <a:close/>
                  <a:moveTo>
                    <a:pt x="84399" y="137338"/>
                  </a:moveTo>
                  <a:lnTo>
                    <a:pt x="84399" y="137338"/>
                  </a:lnTo>
                  <a:cubicBezTo>
                    <a:pt x="83970" y="140291"/>
                    <a:pt x="83542" y="143172"/>
                    <a:pt x="82994" y="146030"/>
                  </a:cubicBezTo>
                  <a:cubicBezTo>
                    <a:pt x="80565" y="147768"/>
                    <a:pt x="78088" y="149435"/>
                    <a:pt x="75612" y="151031"/>
                  </a:cubicBezTo>
                  <a:cubicBezTo>
                    <a:pt x="65919" y="157342"/>
                    <a:pt x="55798" y="163010"/>
                    <a:pt x="45272" y="167820"/>
                  </a:cubicBezTo>
                  <a:lnTo>
                    <a:pt x="45248" y="167820"/>
                  </a:lnTo>
                  <a:cubicBezTo>
                    <a:pt x="36580" y="171797"/>
                    <a:pt x="27983" y="175060"/>
                    <a:pt x="19600" y="177513"/>
                  </a:cubicBezTo>
                  <a:cubicBezTo>
                    <a:pt x="19600" y="177417"/>
                    <a:pt x="18028" y="173631"/>
                    <a:pt x="17361" y="171726"/>
                  </a:cubicBezTo>
                  <a:cubicBezTo>
                    <a:pt x="17361" y="171702"/>
                    <a:pt x="17361" y="171702"/>
                    <a:pt x="17338" y="171678"/>
                  </a:cubicBezTo>
                  <a:cubicBezTo>
                    <a:pt x="35127" y="166558"/>
                    <a:pt x="54036" y="157651"/>
                    <a:pt x="72254" y="145792"/>
                  </a:cubicBezTo>
                  <a:cubicBezTo>
                    <a:pt x="76421" y="143101"/>
                    <a:pt x="80470" y="140267"/>
                    <a:pt x="84399" y="137338"/>
                  </a:cubicBezTo>
                  <a:close/>
                  <a:moveTo>
                    <a:pt x="62466" y="167082"/>
                  </a:moveTo>
                  <a:cubicBezTo>
                    <a:pt x="67110" y="168868"/>
                    <a:pt x="71706" y="170416"/>
                    <a:pt x="76183" y="171702"/>
                  </a:cubicBezTo>
                  <a:cubicBezTo>
                    <a:pt x="76183" y="171726"/>
                    <a:pt x="76159" y="171749"/>
                    <a:pt x="76159" y="171797"/>
                  </a:cubicBezTo>
                  <a:cubicBezTo>
                    <a:pt x="75445" y="173726"/>
                    <a:pt x="74683" y="175631"/>
                    <a:pt x="73897" y="177513"/>
                  </a:cubicBezTo>
                  <a:cubicBezTo>
                    <a:pt x="67777" y="175726"/>
                    <a:pt x="61537" y="173488"/>
                    <a:pt x="55203" y="170868"/>
                  </a:cubicBezTo>
                  <a:lnTo>
                    <a:pt x="55369" y="170773"/>
                  </a:lnTo>
                  <a:cubicBezTo>
                    <a:pt x="57751" y="169582"/>
                    <a:pt x="60132" y="168344"/>
                    <a:pt x="62466" y="167082"/>
                  </a:cubicBezTo>
                  <a:close/>
                  <a:moveTo>
                    <a:pt x="46796" y="174845"/>
                  </a:moveTo>
                  <a:cubicBezTo>
                    <a:pt x="54988" y="178537"/>
                    <a:pt x="63085" y="181585"/>
                    <a:pt x="70944" y="183942"/>
                  </a:cubicBezTo>
                  <a:cubicBezTo>
                    <a:pt x="63728" y="198017"/>
                    <a:pt x="54869" y="206280"/>
                    <a:pt x="46772" y="206280"/>
                  </a:cubicBezTo>
                  <a:cubicBezTo>
                    <a:pt x="38628" y="206280"/>
                    <a:pt x="29769" y="198017"/>
                    <a:pt x="22624" y="183942"/>
                  </a:cubicBezTo>
                  <a:cubicBezTo>
                    <a:pt x="30531" y="181561"/>
                    <a:pt x="38628" y="178513"/>
                    <a:pt x="46796" y="174845"/>
                  </a:cubicBezTo>
                  <a:close/>
                  <a:moveTo>
                    <a:pt x="46725" y="0"/>
                  </a:moveTo>
                  <a:cubicBezTo>
                    <a:pt x="34913" y="0"/>
                    <a:pt x="23148" y="10979"/>
                    <a:pt x="14408" y="30125"/>
                  </a:cubicBezTo>
                  <a:cubicBezTo>
                    <a:pt x="3573" y="53892"/>
                    <a:pt x="1" y="80755"/>
                    <a:pt x="1" y="106665"/>
                  </a:cubicBezTo>
                  <a:cubicBezTo>
                    <a:pt x="1" y="132432"/>
                    <a:pt x="3501" y="159199"/>
                    <a:pt x="14313" y="182990"/>
                  </a:cubicBezTo>
                  <a:lnTo>
                    <a:pt x="14313" y="183014"/>
                  </a:lnTo>
                  <a:cubicBezTo>
                    <a:pt x="14313" y="183037"/>
                    <a:pt x="14361" y="183037"/>
                    <a:pt x="14361" y="183061"/>
                  </a:cubicBezTo>
                  <a:cubicBezTo>
                    <a:pt x="14361" y="183061"/>
                    <a:pt x="14408" y="183180"/>
                    <a:pt x="14408" y="183228"/>
                  </a:cubicBezTo>
                  <a:cubicBezTo>
                    <a:pt x="23148" y="202399"/>
                    <a:pt x="34913" y="213377"/>
                    <a:pt x="46748" y="213377"/>
                  </a:cubicBezTo>
                  <a:cubicBezTo>
                    <a:pt x="58560" y="213305"/>
                    <a:pt x="70349" y="202327"/>
                    <a:pt x="79065" y="183180"/>
                  </a:cubicBezTo>
                  <a:cubicBezTo>
                    <a:pt x="89900" y="159461"/>
                    <a:pt x="93472" y="132551"/>
                    <a:pt x="93472" y="106665"/>
                  </a:cubicBezTo>
                  <a:cubicBezTo>
                    <a:pt x="93472" y="81041"/>
                    <a:pt x="90019" y="53678"/>
                    <a:pt x="79065" y="30125"/>
                  </a:cubicBezTo>
                  <a:cubicBezTo>
                    <a:pt x="70325" y="10979"/>
                    <a:pt x="58560" y="0"/>
                    <a:pt x="4672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6" name="Google Shape;2416;p50"/>
          <p:cNvGrpSpPr/>
          <p:nvPr/>
        </p:nvGrpSpPr>
        <p:grpSpPr>
          <a:xfrm rot="900041">
            <a:off x="6983225" y="3056803"/>
            <a:ext cx="576074" cy="576077"/>
            <a:chOff x="1844479" y="3667658"/>
            <a:chExt cx="435981" cy="435911"/>
          </a:xfrm>
        </p:grpSpPr>
        <p:sp>
          <p:nvSpPr>
            <p:cNvPr id="2417" name="Google Shape;2417;p50"/>
            <p:cNvSpPr/>
            <p:nvPr/>
          </p:nvSpPr>
          <p:spPr>
            <a:xfrm>
              <a:off x="1844479" y="3667658"/>
              <a:ext cx="435981" cy="435911"/>
            </a:xfrm>
            <a:custGeom>
              <a:avLst/>
              <a:gdLst/>
              <a:ahLst/>
              <a:cxnLst/>
              <a:rect l="l" t="t" r="r" b="b"/>
              <a:pathLst>
                <a:path w="304350" h="304301" extrusionOk="0">
                  <a:moveTo>
                    <a:pt x="106141" y="1"/>
                  </a:moveTo>
                  <a:cubicBezTo>
                    <a:pt x="79660" y="1"/>
                    <a:pt x="58084" y="21577"/>
                    <a:pt x="58084" y="48058"/>
                  </a:cubicBezTo>
                  <a:lnTo>
                    <a:pt x="58084" y="116143"/>
                  </a:lnTo>
                  <a:lnTo>
                    <a:pt x="48082" y="116143"/>
                  </a:lnTo>
                  <a:cubicBezTo>
                    <a:pt x="21576" y="116143"/>
                    <a:pt x="0" y="137719"/>
                    <a:pt x="0" y="164225"/>
                  </a:cubicBezTo>
                  <a:lnTo>
                    <a:pt x="0" y="256243"/>
                  </a:lnTo>
                  <a:cubicBezTo>
                    <a:pt x="0" y="282725"/>
                    <a:pt x="21576" y="304301"/>
                    <a:pt x="48082" y="304301"/>
                  </a:cubicBezTo>
                  <a:lnTo>
                    <a:pt x="256268" y="304301"/>
                  </a:lnTo>
                  <a:cubicBezTo>
                    <a:pt x="282773" y="304301"/>
                    <a:pt x="304349" y="282725"/>
                    <a:pt x="304349" y="256243"/>
                  </a:cubicBezTo>
                  <a:lnTo>
                    <a:pt x="304349" y="164225"/>
                  </a:lnTo>
                  <a:cubicBezTo>
                    <a:pt x="304349" y="137719"/>
                    <a:pt x="282773" y="116143"/>
                    <a:pt x="256268" y="116143"/>
                  </a:cubicBezTo>
                  <a:lnTo>
                    <a:pt x="245789" y="116143"/>
                  </a:lnTo>
                  <a:lnTo>
                    <a:pt x="245789" y="83684"/>
                  </a:lnTo>
                  <a:cubicBezTo>
                    <a:pt x="245789" y="81732"/>
                    <a:pt x="245647" y="79827"/>
                    <a:pt x="245337" y="77945"/>
                  </a:cubicBezTo>
                  <a:cubicBezTo>
                    <a:pt x="245932" y="75349"/>
                    <a:pt x="246266" y="72682"/>
                    <a:pt x="246266" y="69944"/>
                  </a:cubicBezTo>
                  <a:lnTo>
                    <a:pt x="246266" y="48058"/>
                  </a:lnTo>
                  <a:cubicBezTo>
                    <a:pt x="246266" y="21577"/>
                    <a:pt x="224714" y="1"/>
                    <a:pt x="198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978548" y="3718556"/>
              <a:ext cx="167127" cy="180499"/>
            </a:xfrm>
            <a:custGeom>
              <a:avLst/>
              <a:gdLst/>
              <a:ahLst/>
              <a:cxnLst/>
              <a:rect l="l" t="t" r="r" b="b"/>
              <a:pathLst>
                <a:path w="116668" h="126003" extrusionOk="0">
                  <a:moveTo>
                    <a:pt x="12312" y="1"/>
                  </a:moveTo>
                  <a:cubicBezTo>
                    <a:pt x="5525" y="1"/>
                    <a:pt x="0" y="5502"/>
                    <a:pt x="0" y="12313"/>
                  </a:cubicBezTo>
                  <a:lnTo>
                    <a:pt x="0" y="126003"/>
                  </a:lnTo>
                  <a:lnTo>
                    <a:pt x="116620" y="126003"/>
                  </a:lnTo>
                  <a:lnTo>
                    <a:pt x="116620" y="12313"/>
                  </a:lnTo>
                  <a:cubicBezTo>
                    <a:pt x="116667" y="5502"/>
                    <a:pt x="111118" y="1"/>
                    <a:pt x="104331" y="1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978548" y="3718556"/>
              <a:ext cx="31078" cy="180499"/>
            </a:xfrm>
            <a:custGeom>
              <a:avLst/>
              <a:gdLst/>
              <a:ahLst/>
              <a:cxnLst/>
              <a:rect l="l" t="t" r="r" b="b"/>
              <a:pathLst>
                <a:path w="21695" h="126003" extrusionOk="0">
                  <a:moveTo>
                    <a:pt x="12312" y="1"/>
                  </a:moveTo>
                  <a:cubicBezTo>
                    <a:pt x="5525" y="1"/>
                    <a:pt x="0" y="5502"/>
                    <a:pt x="0" y="12313"/>
                  </a:cubicBezTo>
                  <a:lnTo>
                    <a:pt x="0" y="126003"/>
                  </a:lnTo>
                  <a:lnTo>
                    <a:pt x="9383" y="126003"/>
                  </a:lnTo>
                  <a:lnTo>
                    <a:pt x="9383" y="12313"/>
                  </a:lnTo>
                  <a:cubicBezTo>
                    <a:pt x="9383" y="5502"/>
                    <a:pt x="14884" y="1"/>
                    <a:pt x="21695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005396" y="3745370"/>
              <a:ext cx="113397" cy="113397"/>
            </a:xfrm>
            <a:custGeom>
              <a:avLst/>
              <a:gdLst/>
              <a:ahLst/>
              <a:cxnLst/>
              <a:rect l="l" t="t" r="r" b="b"/>
              <a:pathLst>
                <a:path w="79160" h="79160" extrusionOk="0">
                  <a:moveTo>
                    <a:pt x="0" y="1"/>
                  </a:moveTo>
                  <a:lnTo>
                    <a:pt x="0" y="79160"/>
                  </a:lnTo>
                  <a:lnTo>
                    <a:pt x="79159" y="79160"/>
                  </a:lnTo>
                  <a:lnTo>
                    <a:pt x="79159" y="1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046434" y="3884931"/>
              <a:ext cx="182479" cy="167093"/>
            </a:xfrm>
            <a:custGeom>
              <a:avLst/>
              <a:gdLst/>
              <a:ahLst/>
              <a:cxnLst/>
              <a:rect l="l" t="t" r="r" b="b"/>
              <a:pathLst>
                <a:path w="127385" h="116644" extrusionOk="0">
                  <a:moveTo>
                    <a:pt x="10717" y="0"/>
                  </a:moveTo>
                  <a:lnTo>
                    <a:pt x="1" y="58322"/>
                  </a:lnTo>
                  <a:lnTo>
                    <a:pt x="10717" y="116643"/>
                  </a:lnTo>
                  <a:lnTo>
                    <a:pt x="115049" y="116643"/>
                  </a:lnTo>
                  <a:cubicBezTo>
                    <a:pt x="121836" y="116643"/>
                    <a:pt x="127385" y="111142"/>
                    <a:pt x="127385" y="104307"/>
                  </a:cubicBezTo>
                  <a:lnTo>
                    <a:pt x="127385" y="12313"/>
                  </a:lnTo>
                  <a:cubicBezTo>
                    <a:pt x="127337" y="5525"/>
                    <a:pt x="121836" y="0"/>
                    <a:pt x="115025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88600" y="3911814"/>
              <a:ext cx="113397" cy="113397"/>
            </a:xfrm>
            <a:custGeom>
              <a:avLst/>
              <a:gdLst/>
              <a:ahLst/>
              <a:cxnLst/>
              <a:rect l="l" t="t" r="r" b="b"/>
              <a:pathLst>
                <a:path w="79160" h="79160" extrusionOk="0">
                  <a:moveTo>
                    <a:pt x="1" y="0"/>
                  </a:moveTo>
                  <a:lnTo>
                    <a:pt x="1" y="79159"/>
                  </a:lnTo>
                  <a:lnTo>
                    <a:pt x="79160" y="79159"/>
                  </a:lnTo>
                  <a:lnTo>
                    <a:pt x="79160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895343" y="3884931"/>
              <a:ext cx="167127" cy="167127"/>
            </a:xfrm>
            <a:custGeom>
              <a:avLst/>
              <a:gdLst/>
              <a:ahLst/>
              <a:cxnLst/>
              <a:rect l="l" t="t" r="r" b="b"/>
              <a:pathLst>
                <a:path w="116668" h="116668" extrusionOk="0">
                  <a:moveTo>
                    <a:pt x="12336" y="0"/>
                  </a:moveTo>
                  <a:cubicBezTo>
                    <a:pt x="5502" y="0"/>
                    <a:pt x="1" y="5525"/>
                    <a:pt x="1" y="12336"/>
                  </a:cubicBezTo>
                  <a:lnTo>
                    <a:pt x="1" y="104355"/>
                  </a:lnTo>
                  <a:cubicBezTo>
                    <a:pt x="1" y="111142"/>
                    <a:pt x="5502" y="116667"/>
                    <a:pt x="12336" y="116667"/>
                  </a:cubicBezTo>
                  <a:lnTo>
                    <a:pt x="116668" y="116667"/>
                  </a:lnTo>
                  <a:lnTo>
                    <a:pt x="116668" y="0"/>
                  </a:ln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895343" y="3885000"/>
              <a:ext cx="31080" cy="167091"/>
            </a:xfrm>
            <a:custGeom>
              <a:avLst/>
              <a:gdLst/>
              <a:ahLst/>
              <a:cxnLst/>
              <a:rect l="l" t="t" r="r" b="b"/>
              <a:pathLst>
                <a:path w="21696" h="116643" extrusionOk="0">
                  <a:moveTo>
                    <a:pt x="12336" y="0"/>
                  </a:moveTo>
                  <a:cubicBezTo>
                    <a:pt x="5549" y="0"/>
                    <a:pt x="1" y="5501"/>
                    <a:pt x="1" y="12312"/>
                  </a:cubicBezTo>
                  <a:lnTo>
                    <a:pt x="1" y="104331"/>
                  </a:lnTo>
                  <a:cubicBezTo>
                    <a:pt x="1" y="111118"/>
                    <a:pt x="5502" y="116643"/>
                    <a:pt x="12336" y="116643"/>
                  </a:cubicBezTo>
                  <a:lnTo>
                    <a:pt x="21696" y="116643"/>
                  </a:lnTo>
                  <a:cubicBezTo>
                    <a:pt x="14885" y="116595"/>
                    <a:pt x="9383" y="111094"/>
                    <a:pt x="9383" y="104259"/>
                  </a:cubicBezTo>
                  <a:lnTo>
                    <a:pt x="9383" y="12312"/>
                  </a:lnTo>
                  <a:cubicBezTo>
                    <a:pt x="9383" y="5501"/>
                    <a:pt x="14885" y="0"/>
                    <a:pt x="21696" y="0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22225" y="3911814"/>
              <a:ext cx="113362" cy="113397"/>
            </a:xfrm>
            <a:custGeom>
              <a:avLst/>
              <a:gdLst/>
              <a:ahLst/>
              <a:cxnLst/>
              <a:rect l="l" t="t" r="r" b="b"/>
              <a:pathLst>
                <a:path w="79136" h="79160" extrusionOk="0">
                  <a:moveTo>
                    <a:pt x="0" y="0"/>
                  </a:moveTo>
                  <a:lnTo>
                    <a:pt x="0" y="79159"/>
                  </a:lnTo>
                  <a:lnTo>
                    <a:pt x="79136" y="79159"/>
                  </a:lnTo>
                  <a:lnTo>
                    <a:pt x="79136" y="0"/>
                  </a:lnTo>
                  <a:close/>
                </a:path>
              </a:pathLst>
            </a:custGeom>
            <a:solidFill>
              <a:srgbClr val="B3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916800" y="3907171"/>
              <a:ext cx="123461" cy="123463"/>
            </a:xfrm>
            <a:custGeom>
              <a:avLst/>
              <a:gdLst/>
              <a:ahLst/>
              <a:cxnLst/>
              <a:rect l="l" t="t" r="r" b="b"/>
              <a:pathLst>
                <a:path w="86186" h="86187" extrusionOk="0">
                  <a:moveTo>
                    <a:pt x="3399" y="0"/>
                  </a:moveTo>
                  <a:cubicBezTo>
                    <a:pt x="1506" y="0"/>
                    <a:pt x="25" y="1568"/>
                    <a:pt x="25" y="3456"/>
                  </a:cubicBezTo>
                  <a:lnTo>
                    <a:pt x="25" y="51942"/>
                  </a:lnTo>
                  <a:cubicBezTo>
                    <a:pt x="25" y="53728"/>
                    <a:pt x="1311" y="55323"/>
                    <a:pt x="3097" y="55561"/>
                  </a:cubicBezTo>
                  <a:cubicBezTo>
                    <a:pt x="3258" y="55583"/>
                    <a:pt x="3418" y="55593"/>
                    <a:pt x="3575" y="55593"/>
                  </a:cubicBezTo>
                  <a:cubicBezTo>
                    <a:pt x="5503" y="55593"/>
                    <a:pt x="7050" y="54022"/>
                    <a:pt x="7050" y="52084"/>
                  </a:cubicBezTo>
                  <a:lnTo>
                    <a:pt x="7050" y="6980"/>
                  </a:lnTo>
                  <a:lnTo>
                    <a:pt x="79184" y="6980"/>
                  </a:lnTo>
                  <a:lnTo>
                    <a:pt x="79184" y="79114"/>
                  </a:lnTo>
                  <a:lnTo>
                    <a:pt x="7502" y="79114"/>
                  </a:lnTo>
                  <a:lnTo>
                    <a:pt x="7502" y="66492"/>
                  </a:lnTo>
                  <a:cubicBezTo>
                    <a:pt x="7502" y="64920"/>
                    <a:pt x="6502" y="63468"/>
                    <a:pt x="4978" y="63015"/>
                  </a:cubicBezTo>
                  <a:cubicBezTo>
                    <a:pt x="4564" y="62894"/>
                    <a:pt x="4155" y="62837"/>
                    <a:pt x="3760" y="62837"/>
                  </a:cubicBezTo>
                  <a:cubicBezTo>
                    <a:pt x="1683" y="62837"/>
                    <a:pt x="1" y="64408"/>
                    <a:pt x="1" y="66349"/>
                  </a:cubicBezTo>
                  <a:lnTo>
                    <a:pt x="1" y="82662"/>
                  </a:lnTo>
                  <a:cubicBezTo>
                    <a:pt x="1" y="84591"/>
                    <a:pt x="1573" y="86187"/>
                    <a:pt x="3525" y="86187"/>
                  </a:cubicBezTo>
                  <a:lnTo>
                    <a:pt x="82661" y="86187"/>
                  </a:lnTo>
                  <a:cubicBezTo>
                    <a:pt x="84614" y="86187"/>
                    <a:pt x="86185" y="84591"/>
                    <a:pt x="86185" y="82662"/>
                  </a:cubicBezTo>
                  <a:lnTo>
                    <a:pt x="86185" y="3503"/>
                  </a:lnTo>
                  <a:cubicBezTo>
                    <a:pt x="86185" y="1574"/>
                    <a:pt x="84614" y="2"/>
                    <a:pt x="82661" y="2"/>
                  </a:cubicBezTo>
                  <a:lnTo>
                    <a:pt x="3525" y="2"/>
                  </a:lnTo>
                  <a:cubicBezTo>
                    <a:pt x="3483" y="1"/>
                    <a:pt x="3441" y="0"/>
                    <a:pt x="3399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083927" y="3907072"/>
              <a:ext cx="123426" cy="123460"/>
            </a:xfrm>
            <a:custGeom>
              <a:avLst/>
              <a:gdLst/>
              <a:ahLst/>
              <a:cxnLst/>
              <a:rect l="l" t="t" r="r" b="b"/>
              <a:pathLst>
                <a:path w="86161" h="86185" extrusionOk="0">
                  <a:moveTo>
                    <a:pt x="79136" y="7049"/>
                  </a:moveTo>
                  <a:lnTo>
                    <a:pt x="79136" y="79183"/>
                  </a:lnTo>
                  <a:lnTo>
                    <a:pt x="7025" y="79183"/>
                  </a:lnTo>
                  <a:lnTo>
                    <a:pt x="7025" y="7049"/>
                  </a:lnTo>
                  <a:close/>
                  <a:moveTo>
                    <a:pt x="3501" y="0"/>
                  </a:moveTo>
                  <a:cubicBezTo>
                    <a:pt x="1572" y="0"/>
                    <a:pt x="0" y="1572"/>
                    <a:pt x="0" y="3525"/>
                  </a:cubicBezTo>
                  <a:lnTo>
                    <a:pt x="0" y="82660"/>
                  </a:lnTo>
                  <a:cubicBezTo>
                    <a:pt x="0" y="84612"/>
                    <a:pt x="1572" y="86184"/>
                    <a:pt x="3501" y="86184"/>
                  </a:cubicBezTo>
                  <a:lnTo>
                    <a:pt x="82660" y="86184"/>
                  </a:lnTo>
                  <a:cubicBezTo>
                    <a:pt x="84589" y="86184"/>
                    <a:pt x="86161" y="84612"/>
                    <a:pt x="86161" y="82660"/>
                  </a:cubicBezTo>
                  <a:lnTo>
                    <a:pt x="86161" y="3525"/>
                  </a:lnTo>
                  <a:cubicBezTo>
                    <a:pt x="86161" y="1596"/>
                    <a:pt x="84589" y="0"/>
                    <a:pt x="8266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000722" y="3740015"/>
              <a:ext cx="123461" cy="123426"/>
            </a:xfrm>
            <a:custGeom>
              <a:avLst/>
              <a:gdLst/>
              <a:ahLst/>
              <a:cxnLst/>
              <a:rect l="l" t="t" r="r" b="b"/>
              <a:pathLst>
                <a:path w="86186" h="86161" extrusionOk="0">
                  <a:moveTo>
                    <a:pt x="79160" y="7049"/>
                  </a:moveTo>
                  <a:lnTo>
                    <a:pt x="79160" y="79183"/>
                  </a:lnTo>
                  <a:lnTo>
                    <a:pt x="7026" y="79183"/>
                  </a:lnTo>
                  <a:lnTo>
                    <a:pt x="7026" y="7049"/>
                  </a:lnTo>
                  <a:close/>
                  <a:moveTo>
                    <a:pt x="3501" y="0"/>
                  </a:moveTo>
                  <a:cubicBezTo>
                    <a:pt x="1548" y="0"/>
                    <a:pt x="1" y="1572"/>
                    <a:pt x="1" y="3501"/>
                  </a:cubicBezTo>
                  <a:lnTo>
                    <a:pt x="1" y="82660"/>
                  </a:lnTo>
                  <a:cubicBezTo>
                    <a:pt x="1" y="84589"/>
                    <a:pt x="1572" y="86160"/>
                    <a:pt x="3501" y="86160"/>
                  </a:cubicBezTo>
                  <a:lnTo>
                    <a:pt x="82661" y="86160"/>
                  </a:lnTo>
                  <a:cubicBezTo>
                    <a:pt x="84590" y="86160"/>
                    <a:pt x="86185" y="84589"/>
                    <a:pt x="86185" y="82660"/>
                  </a:cubicBezTo>
                  <a:lnTo>
                    <a:pt x="86185" y="3501"/>
                  </a:lnTo>
                  <a:cubicBezTo>
                    <a:pt x="86185" y="1572"/>
                    <a:pt x="84590" y="0"/>
                    <a:pt x="8266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036882" y="3767511"/>
              <a:ext cx="50423" cy="66729"/>
            </a:xfrm>
            <a:custGeom>
              <a:avLst/>
              <a:gdLst/>
              <a:ahLst/>
              <a:cxnLst/>
              <a:rect l="l" t="t" r="r" b="b"/>
              <a:pathLst>
                <a:path w="35199" h="46582" extrusionOk="0">
                  <a:moveTo>
                    <a:pt x="17552" y="11050"/>
                  </a:moveTo>
                  <a:lnTo>
                    <a:pt x="23077" y="30459"/>
                  </a:lnTo>
                  <a:lnTo>
                    <a:pt x="12051" y="30459"/>
                  </a:lnTo>
                  <a:lnTo>
                    <a:pt x="17552" y="11050"/>
                  </a:lnTo>
                  <a:close/>
                  <a:moveTo>
                    <a:pt x="17576" y="0"/>
                  </a:moveTo>
                  <a:cubicBezTo>
                    <a:pt x="15218" y="0"/>
                    <a:pt x="12884" y="882"/>
                    <a:pt x="12337" y="2763"/>
                  </a:cubicBezTo>
                  <a:lnTo>
                    <a:pt x="120" y="42533"/>
                  </a:lnTo>
                  <a:cubicBezTo>
                    <a:pt x="72" y="42771"/>
                    <a:pt x="1" y="43033"/>
                    <a:pt x="1" y="43152"/>
                  </a:cubicBezTo>
                  <a:cubicBezTo>
                    <a:pt x="1" y="45224"/>
                    <a:pt x="2978" y="46581"/>
                    <a:pt x="5169" y="46581"/>
                  </a:cubicBezTo>
                  <a:cubicBezTo>
                    <a:pt x="6574" y="46581"/>
                    <a:pt x="7645" y="46129"/>
                    <a:pt x="7955" y="44938"/>
                  </a:cubicBezTo>
                  <a:lnTo>
                    <a:pt x="10360" y="36532"/>
                  </a:lnTo>
                  <a:lnTo>
                    <a:pt x="24839" y="36532"/>
                  </a:lnTo>
                  <a:lnTo>
                    <a:pt x="27245" y="44938"/>
                  </a:lnTo>
                  <a:cubicBezTo>
                    <a:pt x="27578" y="46129"/>
                    <a:pt x="28650" y="46581"/>
                    <a:pt x="30007" y="46581"/>
                  </a:cubicBezTo>
                  <a:cubicBezTo>
                    <a:pt x="32222" y="46581"/>
                    <a:pt x="35199" y="45129"/>
                    <a:pt x="35199" y="43152"/>
                  </a:cubicBezTo>
                  <a:cubicBezTo>
                    <a:pt x="35199" y="42985"/>
                    <a:pt x="35127" y="42771"/>
                    <a:pt x="35080" y="42533"/>
                  </a:cubicBezTo>
                  <a:lnTo>
                    <a:pt x="22863" y="2763"/>
                  </a:lnTo>
                  <a:cubicBezTo>
                    <a:pt x="22291" y="858"/>
                    <a:pt x="19957" y="0"/>
                    <a:pt x="1757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1957772" y="3935249"/>
              <a:ext cx="42269" cy="66422"/>
            </a:xfrm>
            <a:custGeom>
              <a:avLst/>
              <a:gdLst/>
              <a:ahLst/>
              <a:cxnLst/>
              <a:rect l="l" t="t" r="r" b="b"/>
              <a:pathLst>
                <a:path w="29507" h="46368" extrusionOk="0">
                  <a:moveTo>
                    <a:pt x="14979" y="7526"/>
                  </a:moveTo>
                  <a:cubicBezTo>
                    <a:pt x="18218" y="7526"/>
                    <a:pt x="20099" y="9526"/>
                    <a:pt x="20099" y="12837"/>
                  </a:cubicBezTo>
                  <a:cubicBezTo>
                    <a:pt x="20099" y="16075"/>
                    <a:pt x="18456" y="18290"/>
                    <a:pt x="15027" y="18290"/>
                  </a:cubicBezTo>
                  <a:lnTo>
                    <a:pt x="7954" y="18290"/>
                  </a:lnTo>
                  <a:lnTo>
                    <a:pt x="7954" y="7526"/>
                  </a:lnTo>
                  <a:close/>
                  <a:moveTo>
                    <a:pt x="15003" y="24839"/>
                  </a:moveTo>
                  <a:cubicBezTo>
                    <a:pt x="18814" y="24839"/>
                    <a:pt x="21076" y="26601"/>
                    <a:pt x="21076" y="31507"/>
                  </a:cubicBezTo>
                  <a:lnTo>
                    <a:pt x="21076" y="32507"/>
                  </a:lnTo>
                  <a:cubicBezTo>
                    <a:pt x="21076" y="37270"/>
                    <a:pt x="18814" y="39366"/>
                    <a:pt x="15003" y="39366"/>
                  </a:cubicBezTo>
                  <a:lnTo>
                    <a:pt x="7954" y="39366"/>
                  </a:lnTo>
                  <a:lnTo>
                    <a:pt x="7954" y="24839"/>
                  </a:lnTo>
                  <a:close/>
                  <a:moveTo>
                    <a:pt x="3572" y="1"/>
                  </a:moveTo>
                  <a:cubicBezTo>
                    <a:pt x="1762" y="1"/>
                    <a:pt x="0" y="906"/>
                    <a:pt x="0" y="2596"/>
                  </a:cubicBezTo>
                  <a:lnTo>
                    <a:pt x="0" y="43843"/>
                  </a:lnTo>
                  <a:cubicBezTo>
                    <a:pt x="0" y="45177"/>
                    <a:pt x="1405" y="46367"/>
                    <a:pt x="3572" y="46367"/>
                  </a:cubicBezTo>
                  <a:lnTo>
                    <a:pt x="16908" y="46367"/>
                  </a:lnTo>
                  <a:cubicBezTo>
                    <a:pt x="24029" y="46367"/>
                    <a:pt x="29506" y="42819"/>
                    <a:pt x="29506" y="32912"/>
                  </a:cubicBezTo>
                  <a:lnTo>
                    <a:pt x="29506" y="31579"/>
                  </a:lnTo>
                  <a:cubicBezTo>
                    <a:pt x="29506" y="25220"/>
                    <a:pt x="26863" y="22743"/>
                    <a:pt x="23005" y="21243"/>
                  </a:cubicBezTo>
                  <a:cubicBezTo>
                    <a:pt x="26339" y="19814"/>
                    <a:pt x="28363" y="16385"/>
                    <a:pt x="28363" y="11170"/>
                  </a:cubicBezTo>
                  <a:cubicBezTo>
                    <a:pt x="28363" y="2168"/>
                    <a:pt x="22267" y="1"/>
                    <a:pt x="15718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124182" y="3934397"/>
              <a:ext cx="43667" cy="68502"/>
            </a:xfrm>
            <a:custGeom>
              <a:avLst/>
              <a:gdLst/>
              <a:ahLst/>
              <a:cxnLst/>
              <a:rect l="l" t="t" r="r" b="b"/>
              <a:pathLst>
                <a:path w="30483" h="47820" extrusionOk="0">
                  <a:moveTo>
                    <a:pt x="15051" y="0"/>
                  </a:moveTo>
                  <a:cubicBezTo>
                    <a:pt x="6859" y="0"/>
                    <a:pt x="72" y="4025"/>
                    <a:pt x="72" y="14860"/>
                  </a:cubicBezTo>
                  <a:lnTo>
                    <a:pt x="72" y="32959"/>
                  </a:lnTo>
                  <a:cubicBezTo>
                    <a:pt x="0" y="43795"/>
                    <a:pt x="6740" y="47820"/>
                    <a:pt x="14908" y="47820"/>
                  </a:cubicBezTo>
                  <a:cubicBezTo>
                    <a:pt x="23981" y="47820"/>
                    <a:pt x="30411" y="42819"/>
                    <a:pt x="30411" y="34984"/>
                  </a:cubicBezTo>
                  <a:cubicBezTo>
                    <a:pt x="30411" y="31673"/>
                    <a:pt x="29054" y="30840"/>
                    <a:pt x="26125" y="30840"/>
                  </a:cubicBezTo>
                  <a:cubicBezTo>
                    <a:pt x="23934" y="30840"/>
                    <a:pt x="22100" y="31507"/>
                    <a:pt x="22005" y="33507"/>
                  </a:cubicBezTo>
                  <a:cubicBezTo>
                    <a:pt x="21790" y="36246"/>
                    <a:pt x="21290" y="40437"/>
                    <a:pt x="15384" y="40437"/>
                  </a:cubicBezTo>
                  <a:cubicBezTo>
                    <a:pt x="10931" y="40437"/>
                    <a:pt x="8454" y="38032"/>
                    <a:pt x="8454" y="32959"/>
                  </a:cubicBezTo>
                  <a:lnTo>
                    <a:pt x="8454" y="14860"/>
                  </a:lnTo>
                  <a:cubicBezTo>
                    <a:pt x="8454" y="9812"/>
                    <a:pt x="10931" y="7383"/>
                    <a:pt x="15265" y="7383"/>
                  </a:cubicBezTo>
                  <a:cubicBezTo>
                    <a:pt x="21433" y="7383"/>
                    <a:pt x="21862" y="11788"/>
                    <a:pt x="22029" y="13813"/>
                  </a:cubicBezTo>
                  <a:cubicBezTo>
                    <a:pt x="22076" y="15765"/>
                    <a:pt x="23838" y="16480"/>
                    <a:pt x="26244" y="16480"/>
                  </a:cubicBezTo>
                  <a:cubicBezTo>
                    <a:pt x="29101" y="16480"/>
                    <a:pt x="30483" y="15694"/>
                    <a:pt x="30483" y="12336"/>
                  </a:cubicBezTo>
                  <a:cubicBezTo>
                    <a:pt x="30483" y="4811"/>
                    <a:pt x="24053" y="0"/>
                    <a:pt x="1505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890601" y="3713815"/>
              <a:ext cx="343634" cy="343632"/>
            </a:xfrm>
            <a:custGeom>
              <a:avLst/>
              <a:gdLst/>
              <a:ahLst/>
              <a:cxnLst/>
              <a:rect l="l" t="t" r="r" b="b"/>
              <a:pathLst>
                <a:path w="239884" h="239883" extrusionOk="0">
                  <a:moveTo>
                    <a:pt x="116191" y="123192"/>
                  </a:moveTo>
                  <a:lnTo>
                    <a:pt x="116191" y="232810"/>
                  </a:lnTo>
                  <a:lnTo>
                    <a:pt x="15837" y="232810"/>
                  </a:lnTo>
                  <a:cubicBezTo>
                    <a:pt x="11003" y="232810"/>
                    <a:pt x="7026" y="228880"/>
                    <a:pt x="7026" y="223999"/>
                  </a:cubicBezTo>
                  <a:lnTo>
                    <a:pt x="7026" y="132004"/>
                  </a:lnTo>
                  <a:cubicBezTo>
                    <a:pt x="7026" y="127146"/>
                    <a:pt x="10955" y="123192"/>
                    <a:pt x="15837" y="123192"/>
                  </a:cubicBezTo>
                  <a:close/>
                  <a:moveTo>
                    <a:pt x="224047" y="123216"/>
                  </a:moveTo>
                  <a:cubicBezTo>
                    <a:pt x="228905" y="123216"/>
                    <a:pt x="232858" y="127146"/>
                    <a:pt x="232858" y="132027"/>
                  </a:cubicBezTo>
                  <a:lnTo>
                    <a:pt x="232858" y="224046"/>
                  </a:lnTo>
                  <a:cubicBezTo>
                    <a:pt x="232858" y="228880"/>
                    <a:pt x="228905" y="232810"/>
                    <a:pt x="224047" y="232810"/>
                  </a:cubicBezTo>
                  <a:lnTo>
                    <a:pt x="123216" y="232810"/>
                  </a:lnTo>
                  <a:lnTo>
                    <a:pt x="123216" y="123216"/>
                  </a:lnTo>
                  <a:close/>
                  <a:moveTo>
                    <a:pt x="73944" y="1"/>
                  </a:moveTo>
                  <a:cubicBezTo>
                    <a:pt x="65204" y="1"/>
                    <a:pt x="58108" y="7097"/>
                    <a:pt x="58108" y="15837"/>
                  </a:cubicBezTo>
                  <a:lnTo>
                    <a:pt x="58108" y="116191"/>
                  </a:lnTo>
                  <a:lnTo>
                    <a:pt x="15837" y="116191"/>
                  </a:lnTo>
                  <a:cubicBezTo>
                    <a:pt x="7097" y="116191"/>
                    <a:pt x="0" y="123264"/>
                    <a:pt x="0" y="132027"/>
                  </a:cubicBezTo>
                  <a:lnTo>
                    <a:pt x="0" y="224046"/>
                  </a:lnTo>
                  <a:cubicBezTo>
                    <a:pt x="0" y="232786"/>
                    <a:pt x="7097" y="239883"/>
                    <a:pt x="15837" y="239883"/>
                  </a:cubicBezTo>
                  <a:lnTo>
                    <a:pt x="224047" y="239883"/>
                  </a:lnTo>
                  <a:cubicBezTo>
                    <a:pt x="232787" y="239883"/>
                    <a:pt x="239884" y="232786"/>
                    <a:pt x="239884" y="224046"/>
                  </a:cubicBezTo>
                  <a:lnTo>
                    <a:pt x="239884" y="132027"/>
                  </a:lnTo>
                  <a:cubicBezTo>
                    <a:pt x="239884" y="123264"/>
                    <a:pt x="232787" y="116191"/>
                    <a:pt x="224047" y="116191"/>
                  </a:cubicBezTo>
                  <a:lnTo>
                    <a:pt x="181324" y="116191"/>
                  </a:lnTo>
                  <a:lnTo>
                    <a:pt x="181324" y="51463"/>
                  </a:lnTo>
                  <a:cubicBezTo>
                    <a:pt x="181324" y="49892"/>
                    <a:pt x="180276" y="48439"/>
                    <a:pt x="178776" y="48106"/>
                  </a:cubicBezTo>
                  <a:cubicBezTo>
                    <a:pt x="178537" y="48052"/>
                    <a:pt x="178301" y="48026"/>
                    <a:pt x="178071" y="48026"/>
                  </a:cubicBezTo>
                  <a:cubicBezTo>
                    <a:pt x="176256" y="48026"/>
                    <a:pt x="174775" y="49612"/>
                    <a:pt x="174775" y="51535"/>
                  </a:cubicBezTo>
                  <a:lnTo>
                    <a:pt x="174775" y="116191"/>
                  </a:lnTo>
                  <a:lnTo>
                    <a:pt x="65181" y="116191"/>
                  </a:lnTo>
                  <a:lnTo>
                    <a:pt x="65181" y="15837"/>
                  </a:lnTo>
                  <a:cubicBezTo>
                    <a:pt x="65181" y="11003"/>
                    <a:pt x="69110" y="7026"/>
                    <a:pt x="73992" y="7026"/>
                  </a:cubicBezTo>
                  <a:lnTo>
                    <a:pt x="170393" y="7026"/>
                  </a:lnTo>
                  <a:cubicBezTo>
                    <a:pt x="172584" y="7026"/>
                    <a:pt x="174322" y="8788"/>
                    <a:pt x="174322" y="10955"/>
                  </a:cubicBezTo>
                  <a:lnTo>
                    <a:pt x="174322" y="38699"/>
                  </a:lnTo>
                  <a:cubicBezTo>
                    <a:pt x="174322" y="39175"/>
                    <a:pt x="174537" y="39628"/>
                    <a:pt x="174870" y="39937"/>
                  </a:cubicBezTo>
                  <a:cubicBezTo>
                    <a:pt x="175931" y="40849"/>
                    <a:pt x="177046" y="41231"/>
                    <a:pt x="178064" y="41231"/>
                  </a:cubicBezTo>
                  <a:cubicBezTo>
                    <a:pt x="180132" y="41231"/>
                    <a:pt x="181800" y="39653"/>
                    <a:pt x="181800" y="37723"/>
                  </a:cubicBezTo>
                  <a:lnTo>
                    <a:pt x="181800" y="15837"/>
                  </a:lnTo>
                  <a:cubicBezTo>
                    <a:pt x="181800" y="7097"/>
                    <a:pt x="174727" y="1"/>
                    <a:pt x="16596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3" name="Google Shape;2433;p50"/>
          <p:cNvGrpSpPr/>
          <p:nvPr/>
        </p:nvGrpSpPr>
        <p:grpSpPr>
          <a:xfrm rot="899891">
            <a:off x="1625893" y="3056225"/>
            <a:ext cx="493760" cy="594754"/>
            <a:chOff x="7620635" y="3140664"/>
            <a:chExt cx="360145" cy="435946"/>
          </a:xfrm>
        </p:grpSpPr>
        <p:sp>
          <p:nvSpPr>
            <p:cNvPr id="2434" name="Google Shape;2434;p50"/>
            <p:cNvSpPr/>
            <p:nvPr/>
          </p:nvSpPr>
          <p:spPr>
            <a:xfrm>
              <a:off x="7620635" y="3140664"/>
              <a:ext cx="360145" cy="435946"/>
            </a:xfrm>
            <a:custGeom>
              <a:avLst/>
              <a:gdLst/>
              <a:ahLst/>
              <a:cxnLst/>
              <a:rect l="l" t="t" r="r" b="b"/>
              <a:pathLst>
                <a:path w="251410" h="304325" extrusionOk="0">
                  <a:moveTo>
                    <a:pt x="35912" y="1"/>
                  </a:moveTo>
                  <a:cubicBezTo>
                    <a:pt x="16099" y="1"/>
                    <a:pt x="0" y="16147"/>
                    <a:pt x="0" y="35936"/>
                  </a:cubicBezTo>
                  <a:lnTo>
                    <a:pt x="0" y="188039"/>
                  </a:lnTo>
                  <a:lnTo>
                    <a:pt x="119" y="197755"/>
                  </a:lnTo>
                  <a:cubicBezTo>
                    <a:pt x="24" y="198708"/>
                    <a:pt x="0" y="199660"/>
                    <a:pt x="0" y="200637"/>
                  </a:cubicBezTo>
                  <a:lnTo>
                    <a:pt x="0" y="248694"/>
                  </a:lnTo>
                  <a:cubicBezTo>
                    <a:pt x="0" y="279367"/>
                    <a:pt x="24958" y="304324"/>
                    <a:pt x="55655" y="304324"/>
                  </a:cubicBezTo>
                  <a:lnTo>
                    <a:pt x="215474" y="304324"/>
                  </a:lnTo>
                  <a:cubicBezTo>
                    <a:pt x="235311" y="304324"/>
                    <a:pt x="251410" y="288178"/>
                    <a:pt x="251410" y="268388"/>
                  </a:cubicBezTo>
                  <a:lnTo>
                    <a:pt x="251410" y="129432"/>
                  </a:lnTo>
                  <a:lnTo>
                    <a:pt x="251291" y="119644"/>
                  </a:lnTo>
                  <a:cubicBezTo>
                    <a:pt x="251386" y="118715"/>
                    <a:pt x="251410" y="117763"/>
                    <a:pt x="251410" y="116810"/>
                  </a:cubicBezTo>
                  <a:lnTo>
                    <a:pt x="251410" y="35936"/>
                  </a:lnTo>
                  <a:lnTo>
                    <a:pt x="251386" y="35936"/>
                  </a:lnTo>
                  <a:cubicBezTo>
                    <a:pt x="251386" y="16099"/>
                    <a:pt x="235240" y="1"/>
                    <a:pt x="215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7671499" y="3191528"/>
              <a:ext cx="257700" cy="333535"/>
            </a:xfrm>
            <a:custGeom>
              <a:avLst/>
              <a:gdLst/>
              <a:ahLst/>
              <a:cxnLst/>
              <a:rect l="l" t="t" r="r" b="b"/>
              <a:pathLst>
                <a:path w="179895" h="232834" extrusionOk="0">
                  <a:moveTo>
                    <a:pt x="19886" y="1"/>
                  </a:moveTo>
                  <a:cubicBezTo>
                    <a:pt x="8907" y="1"/>
                    <a:pt x="1" y="8907"/>
                    <a:pt x="1" y="19886"/>
                  </a:cubicBezTo>
                  <a:lnTo>
                    <a:pt x="1" y="212949"/>
                  </a:lnTo>
                  <a:cubicBezTo>
                    <a:pt x="1" y="223927"/>
                    <a:pt x="8907" y="232834"/>
                    <a:pt x="19886" y="232834"/>
                  </a:cubicBezTo>
                  <a:lnTo>
                    <a:pt x="160010" y="232834"/>
                  </a:lnTo>
                  <a:cubicBezTo>
                    <a:pt x="170989" y="232834"/>
                    <a:pt x="179895" y="223927"/>
                    <a:pt x="179895" y="212949"/>
                  </a:cubicBezTo>
                  <a:lnTo>
                    <a:pt x="179895" y="19886"/>
                  </a:lnTo>
                  <a:cubicBezTo>
                    <a:pt x="179848" y="8907"/>
                    <a:pt x="170965" y="1"/>
                    <a:pt x="16001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7671499" y="3191528"/>
              <a:ext cx="68741" cy="333500"/>
            </a:xfrm>
            <a:custGeom>
              <a:avLst/>
              <a:gdLst/>
              <a:ahLst/>
              <a:cxnLst/>
              <a:rect l="l" t="t" r="r" b="b"/>
              <a:pathLst>
                <a:path w="47987" h="232810" extrusionOk="0">
                  <a:moveTo>
                    <a:pt x="19886" y="1"/>
                  </a:moveTo>
                  <a:cubicBezTo>
                    <a:pt x="8907" y="1"/>
                    <a:pt x="1" y="8907"/>
                    <a:pt x="1" y="19886"/>
                  </a:cubicBezTo>
                  <a:lnTo>
                    <a:pt x="1" y="212925"/>
                  </a:lnTo>
                  <a:cubicBezTo>
                    <a:pt x="1" y="223927"/>
                    <a:pt x="8907" y="232810"/>
                    <a:pt x="19886" y="232810"/>
                  </a:cubicBezTo>
                  <a:lnTo>
                    <a:pt x="47987" y="232810"/>
                  </a:lnTo>
                  <a:cubicBezTo>
                    <a:pt x="37008" y="232810"/>
                    <a:pt x="28102" y="223927"/>
                    <a:pt x="28102" y="212925"/>
                  </a:cubicBezTo>
                  <a:lnTo>
                    <a:pt x="28102" y="19886"/>
                  </a:lnTo>
                  <a:cubicBezTo>
                    <a:pt x="28102" y="8907"/>
                    <a:pt x="37008" y="1"/>
                    <a:pt x="47987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7698313" y="3218115"/>
              <a:ext cx="203971" cy="84081"/>
            </a:xfrm>
            <a:custGeom>
              <a:avLst/>
              <a:gdLst/>
              <a:ahLst/>
              <a:cxnLst/>
              <a:rect l="l" t="t" r="r" b="b"/>
              <a:pathLst>
                <a:path w="142388" h="58695" extrusionOk="0">
                  <a:moveTo>
                    <a:pt x="135534" y="1"/>
                  </a:moveTo>
                  <a:cubicBezTo>
                    <a:pt x="135213" y="1"/>
                    <a:pt x="134885" y="21"/>
                    <a:pt x="134553" y="64"/>
                  </a:cubicBezTo>
                  <a:lnTo>
                    <a:pt x="133600" y="183"/>
                  </a:lnTo>
                  <a:lnTo>
                    <a:pt x="7836" y="183"/>
                  </a:lnTo>
                  <a:cubicBezTo>
                    <a:pt x="3525" y="183"/>
                    <a:pt x="1" y="3683"/>
                    <a:pt x="1" y="7994"/>
                  </a:cubicBezTo>
                  <a:lnTo>
                    <a:pt x="1" y="50860"/>
                  </a:lnTo>
                  <a:cubicBezTo>
                    <a:pt x="1" y="55194"/>
                    <a:pt x="3525" y="58695"/>
                    <a:pt x="7836" y="58695"/>
                  </a:cubicBezTo>
                  <a:lnTo>
                    <a:pt x="134553" y="58695"/>
                  </a:lnTo>
                  <a:cubicBezTo>
                    <a:pt x="138863" y="58695"/>
                    <a:pt x="142388" y="55194"/>
                    <a:pt x="142388" y="50860"/>
                  </a:cubicBezTo>
                  <a:lnTo>
                    <a:pt x="142388" y="6970"/>
                  </a:lnTo>
                  <a:cubicBezTo>
                    <a:pt x="142388" y="2948"/>
                    <a:pt x="139386" y="1"/>
                    <a:pt x="135534" y="1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7698313" y="3218376"/>
              <a:ext cx="32751" cy="83889"/>
            </a:xfrm>
            <a:custGeom>
              <a:avLst/>
              <a:gdLst/>
              <a:ahLst/>
              <a:cxnLst/>
              <a:rect l="l" t="t" r="r" b="b"/>
              <a:pathLst>
                <a:path w="22863" h="58561" extrusionOk="0">
                  <a:moveTo>
                    <a:pt x="8812" y="1"/>
                  </a:moveTo>
                  <a:cubicBezTo>
                    <a:pt x="3954" y="1"/>
                    <a:pt x="1" y="3906"/>
                    <a:pt x="1" y="8788"/>
                  </a:cubicBezTo>
                  <a:lnTo>
                    <a:pt x="1" y="49749"/>
                  </a:lnTo>
                  <a:cubicBezTo>
                    <a:pt x="1" y="54607"/>
                    <a:pt x="3930" y="58560"/>
                    <a:pt x="8812" y="58560"/>
                  </a:cubicBezTo>
                  <a:lnTo>
                    <a:pt x="22863" y="58560"/>
                  </a:lnTo>
                  <a:cubicBezTo>
                    <a:pt x="18004" y="58536"/>
                    <a:pt x="14051" y="54607"/>
                    <a:pt x="14051" y="49725"/>
                  </a:cubicBezTo>
                  <a:lnTo>
                    <a:pt x="14051" y="8788"/>
                  </a:lnTo>
                  <a:cubicBezTo>
                    <a:pt x="14051" y="3954"/>
                    <a:pt x="17981" y="1"/>
                    <a:pt x="22863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7721306" y="3251842"/>
              <a:ext cx="42644" cy="33945"/>
            </a:xfrm>
            <a:custGeom>
              <a:avLst/>
              <a:gdLst/>
              <a:ahLst/>
              <a:cxnLst/>
              <a:rect l="l" t="t" r="r" b="b"/>
              <a:pathLst>
                <a:path w="29769" h="23696" extrusionOk="0">
                  <a:moveTo>
                    <a:pt x="14885" y="1"/>
                  </a:moveTo>
                  <a:cubicBezTo>
                    <a:pt x="6669" y="1"/>
                    <a:pt x="1" y="5287"/>
                    <a:pt x="1" y="11836"/>
                  </a:cubicBezTo>
                  <a:cubicBezTo>
                    <a:pt x="1" y="18385"/>
                    <a:pt x="6669" y="23696"/>
                    <a:pt x="14885" y="23696"/>
                  </a:cubicBezTo>
                  <a:cubicBezTo>
                    <a:pt x="23101" y="23696"/>
                    <a:pt x="29769" y="18385"/>
                    <a:pt x="29769" y="11836"/>
                  </a:cubicBezTo>
                  <a:cubicBezTo>
                    <a:pt x="29769" y="5287"/>
                    <a:pt x="23101" y="1"/>
                    <a:pt x="14885" y="1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7836817" y="3251842"/>
              <a:ext cx="42644" cy="33945"/>
            </a:xfrm>
            <a:custGeom>
              <a:avLst/>
              <a:gdLst/>
              <a:ahLst/>
              <a:cxnLst/>
              <a:rect l="l" t="t" r="r" b="b"/>
              <a:pathLst>
                <a:path w="29769" h="23696" extrusionOk="0">
                  <a:moveTo>
                    <a:pt x="14885" y="1"/>
                  </a:moveTo>
                  <a:cubicBezTo>
                    <a:pt x="6669" y="1"/>
                    <a:pt x="1" y="5287"/>
                    <a:pt x="1" y="11836"/>
                  </a:cubicBezTo>
                  <a:cubicBezTo>
                    <a:pt x="1" y="18385"/>
                    <a:pt x="6669" y="23696"/>
                    <a:pt x="14885" y="23696"/>
                  </a:cubicBezTo>
                  <a:cubicBezTo>
                    <a:pt x="23101" y="23696"/>
                    <a:pt x="29769" y="18385"/>
                    <a:pt x="29769" y="11836"/>
                  </a:cubicBezTo>
                  <a:cubicBezTo>
                    <a:pt x="29769" y="5287"/>
                    <a:pt x="23101" y="1"/>
                    <a:pt x="14885" y="1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7698313" y="3329111"/>
              <a:ext cx="88561" cy="75120"/>
            </a:xfrm>
            <a:custGeom>
              <a:avLst/>
              <a:gdLst/>
              <a:ahLst/>
              <a:cxnLst/>
              <a:rect l="l" t="t" r="r" b="b"/>
              <a:pathLst>
                <a:path w="61823" h="52440" extrusionOk="0">
                  <a:moveTo>
                    <a:pt x="9860" y="0"/>
                  </a:moveTo>
                  <a:cubicBezTo>
                    <a:pt x="4406" y="0"/>
                    <a:pt x="1" y="4406"/>
                    <a:pt x="1" y="9835"/>
                  </a:cubicBezTo>
                  <a:lnTo>
                    <a:pt x="1" y="42580"/>
                  </a:lnTo>
                  <a:cubicBezTo>
                    <a:pt x="1" y="48034"/>
                    <a:pt x="4406" y="52439"/>
                    <a:pt x="9860" y="52439"/>
                  </a:cubicBezTo>
                  <a:lnTo>
                    <a:pt x="51940" y="52439"/>
                  </a:lnTo>
                  <a:cubicBezTo>
                    <a:pt x="57394" y="52439"/>
                    <a:pt x="61799" y="48034"/>
                    <a:pt x="61799" y="42580"/>
                  </a:cubicBezTo>
                  <a:lnTo>
                    <a:pt x="61799" y="9883"/>
                  </a:lnTo>
                  <a:cubicBezTo>
                    <a:pt x="61823" y="4430"/>
                    <a:pt x="57417" y="0"/>
                    <a:pt x="51940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7698313" y="3329111"/>
              <a:ext cx="34253" cy="75120"/>
            </a:xfrm>
            <a:custGeom>
              <a:avLst/>
              <a:gdLst/>
              <a:ahLst/>
              <a:cxnLst/>
              <a:rect l="l" t="t" r="r" b="b"/>
              <a:pathLst>
                <a:path w="23911" h="52440" extrusionOk="0">
                  <a:moveTo>
                    <a:pt x="9860" y="0"/>
                  </a:moveTo>
                  <a:cubicBezTo>
                    <a:pt x="4406" y="0"/>
                    <a:pt x="1" y="4406"/>
                    <a:pt x="1" y="9835"/>
                  </a:cubicBezTo>
                  <a:lnTo>
                    <a:pt x="1" y="42580"/>
                  </a:lnTo>
                  <a:cubicBezTo>
                    <a:pt x="1" y="48034"/>
                    <a:pt x="4406" y="52439"/>
                    <a:pt x="9860" y="52439"/>
                  </a:cubicBezTo>
                  <a:lnTo>
                    <a:pt x="23910" y="52439"/>
                  </a:lnTo>
                  <a:cubicBezTo>
                    <a:pt x="18457" y="52439"/>
                    <a:pt x="14051" y="48010"/>
                    <a:pt x="14051" y="42556"/>
                  </a:cubicBezTo>
                  <a:lnTo>
                    <a:pt x="14051" y="9883"/>
                  </a:lnTo>
                  <a:cubicBezTo>
                    <a:pt x="14051" y="4406"/>
                    <a:pt x="18457" y="0"/>
                    <a:pt x="23910" y="0"/>
                  </a:cubicBez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7813755" y="3329111"/>
              <a:ext cx="88563" cy="75120"/>
            </a:xfrm>
            <a:custGeom>
              <a:avLst/>
              <a:gdLst/>
              <a:ahLst/>
              <a:cxnLst/>
              <a:rect l="l" t="t" r="r" b="b"/>
              <a:pathLst>
                <a:path w="61824" h="52440" extrusionOk="0">
                  <a:moveTo>
                    <a:pt x="9860" y="0"/>
                  </a:moveTo>
                  <a:cubicBezTo>
                    <a:pt x="4407" y="0"/>
                    <a:pt x="1" y="4406"/>
                    <a:pt x="1" y="9835"/>
                  </a:cubicBezTo>
                  <a:lnTo>
                    <a:pt x="1" y="42580"/>
                  </a:lnTo>
                  <a:cubicBezTo>
                    <a:pt x="1" y="48034"/>
                    <a:pt x="4407" y="52439"/>
                    <a:pt x="9860" y="52439"/>
                  </a:cubicBezTo>
                  <a:lnTo>
                    <a:pt x="51940" y="52439"/>
                  </a:lnTo>
                  <a:cubicBezTo>
                    <a:pt x="57394" y="52439"/>
                    <a:pt x="61800" y="48034"/>
                    <a:pt x="61800" y="42580"/>
                  </a:cubicBezTo>
                  <a:lnTo>
                    <a:pt x="61800" y="9883"/>
                  </a:lnTo>
                  <a:cubicBezTo>
                    <a:pt x="61823" y="4430"/>
                    <a:pt x="57394" y="0"/>
                    <a:pt x="51940" y="0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7813755" y="3329111"/>
              <a:ext cx="34253" cy="75120"/>
            </a:xfrm>
            <a:custGeom>
              <a:avLst/>
              <a:gdLst/>
              <a:ahLst/>
              <a:cxnLst/>
              <a:rect l="l" t="t" r="r" b="b"/>
              <a:pathLst>
                <a:path w="23911" h="52440" extrusionOk="0">
                  <a:moveTo>
                    <a:pt x="9860" y="0"/>
                  </a:moveTo>
                  <a:cubicBezTo>
                    <a:pt x="4407" y="0"/>
                    <a:pt x="1" y="4406"/>
                    <a:pt x="1" y="9835"/>
                  </a:cubicBezTo>
                  <a:lnTo>
                    <a:pt x="1" y="42580"/>
                  </a:lnTo>
                  <a:cubicBezTo>
                    <a:pt x="1" y="48034"/>
                    <a:pt x="4407" y="52439"/>
                    <a:pt x="9860" y="52439"/>
                  </a:cubicBezTo>
                  <a:lnTo>
                    <a:pt x="23911" y="52439"/>
                  </a:lnTo>
                  <a:cubicBezTo>
                    <a:pt x="18457" y="52439"/>
                    <a:pt x="14051" y="48010"/>
                    <a:pt x="14051" y="42556"/>
                  </a:cubicBezTo>
                  <a:lnTo>
                    <a:pt x="14051" y="9883"/>
                  </a:lnTo>
                  <a:cubicBezTo>
                    <a:pt x="14051" y="4406"/>
                    <a:pt x="18457" y="0"/>
                    <a:pt x="23911" y="0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7813755" y="3427053"/>
              <a:ext cx="88563" cy="75120"/>
            </a:xfrm>
            <a:custGeom>
              <a:avLst/>
              <a:gdLst/>
              <a:ahLst/>
              <a:cxnLst/>
              <a:rect l="l" t="t" r="r" b="b"/>
              <a:pathLst>
                <a:path w="61824" h="52440" extrusionOk="0">
                  <a:moveTo>
                    <a:pt x="9860" y="0"/>
                  </a:moveTo>
                  <a:cubicBezTo>
                    <a:pt x="4407" y="0"/>
                    <a:pt x="1" y="4406"/>
                    <a:pt x="1" y="9859"/>
                  </a:cubicBezTo>
                  <a:lnTo>
                    <a:pt x="1" y="42604"/>
                  </a:lnTo>
                  <a:cubicBezTo>
                    <a:pt x="1" y="48034"/>
                    <a:pt x="4407" y="52439"/>
                    <a:pt x="9860" y="52439"/>
                  </a:cubicBezTo>
                  <a:lnTo>
                    <a:pt x="51940" y="52439"/>
                  </a:lnTo>
                  <a:cubicBezTo>
                    <a:pt x="57394" y="52439"/>
                    <a:pt x="61800" y="48034"/>
                    <a:pt x="61800" y="42604"/>
                  </a:cubicBezTo>
                  <a:lnTo>
                    <a:pt x="61800" y="9859"/>
                  </a:lnTo>
                  <a:cubicBezTo>
                    <a:pt x="61823" y="4430"/>
                    <a:pt x="57394" y="0"/>
                    <a:pt x="51940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7813755" y="3427053"/>
              <a:ext cx="34253" cy="75120"/>
            </a:xfrm>
            <a:custGeom>
              <a:avLst/>
              <a:gdLst/>
              <a:ahLst/>
              <a:cxnLst/>
              <a:rect l="l" t="t" r="r" b="b"/>
              <a:pathLst>
                <a:path w="23911" h="52440" extrusionOk="0">
                  <a:moveTo>
                    <a:pt x="9860" y="0"/>
                  </a:moveTo>
                  <a:cubicBezTo>
                    <a:pt x="4407" y="0"/>
                    <a:pt x="1" y="4406"/>
                    <a:pt x="1" y="9859"/>
                  </a:cubicBezTo>
                  <a:lnTo>
                    <a:pt x="1" y="42604"/>
                  </a:lnTo>
                  <a:cubicBezTo>
                    <a:pt x="1" y="48034"/>
                    <a:pt x="4407" y="52439"/>
                    <a:pt x="9860" y="52439"/>
                  </a:cubicBezTo>
                  <a:lnTo>
                    <a:pt x="23737" y="52439"/>
                  </a:lnTo>
                  <a:cubicBezTo>
                    <a:pt x="18364" y="52392"/>
                    <a:pt x="14051" y="47976"/>
                    <a:pt x="14051" y="42556"/>
                  </a:cubicBezTo>
                  <a:lnTo>
                    <a:pt x="14051" y="9883"/>
                  </a:lnTo>
                  <a:cubicBezTo>
                    <a:pt x="14051" y="4406"/>
                    <a:pt x="18457" y="0"/>
                    <a:pt x="23911" y="0"/>
                  </a:cubicBezTo>
                  <a:close/>
                  <a:moveTo>
                    <a:pt x="23737" y="52439"/>
                  </a:moveTo>
                  <a:cubicBezTo>
                    <a:pt x="23766" y="52440"/>
                    <a:pt x="23795" y="52440"/>
                    <a:pt x="23824" y="52440"/>
                  </a:cubicBezTo>
                  <a:cubicBezTo>
                    <a:pt x="23853" y="52440"/>
                    <a:pt x="23882" y="52440"/>
                    <a:pt x="23911" y="52439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7698347" y="3427053"/>
              <a:ext cx="88527" cy="75120"/>
            </a:xfrm>
            <a:custGeom>
              <a:avLst/>
              <a:gdLst/>
              <a:ahLst/>
              <a:cxnLst/>
              <a:rect l="l" t="t" r="r" b="b"/>
              <a:pathLst>
                <a:path w="61799" h="52440" extrusionOk="0">
                  <a:moveTo>
                    <a:pt x="9860" y="0"/>
                  </a:moveTo>
                  <a:cubicBezTo>
                    <a:pt x="4406" y="0"/>
                    <a:pt x="1" y="4406"/>
                    <a:pt x="1" y="9859"/>
                  </a:cubicBezTo>
                  <a:lnTo>
                    <a:pt x="1" y="42604"/>
                  </a:lnTo>
                  <a:cubicBezTo>
                    <a:pt x="1" y="48034"/>
                    <a:pt x="4406" y="52439"/>
                    <a:pt x="9860" y="52439"/>
                  </a:cubicBezTo>
                  <a:lnTo>
                    <a:pt x="51964" y="52439"/>
                  </a:lnTo>
                  <a:cubicBezTo>
                    <a:pt x="57393" y="52439"/>
                    <a:pt x="61799" y="48034"/>
                    <a:pt x="61799" y="42604"/>
                  </a:cubicBezTo>
                  <a:lnTo>
                    <a:pt x="61799" y="9859"/>
                  </a:lnTo>
                  <a:cubicBezTo>
                    <a:pt x="61799" y="4430"/>
                    <a:pt x="57393" y="0"/>
                    <a:pt x="5196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7698313" y="3427053"/>
              <a:ext cx="34253" cy="75120"/>
            </a:xfrm>
            <a:custGeom>
              <a:avLst/>
              <a:gdLst/>
              <a:ahLst/>
              <a:cxnLst/>
              <a:rect l="l" t="t" r="r" b="b"/>
              <a:pathLst>
                <a:path w="23911" h="52440" extrusionOk="0">
                  <a:moveTo>
                    <a:pt x="9860" y="0"/>
                  </a:moveTo>
                  <a:cubicBezTo>
                    <a:pt x="4406" y="0"/>
                    <a:pt x="1" y="4406"/>
                    <a:pt x="1" y="9859"/>
                  </a:cubicBezTo>
                  <a:lnTo>
                    <a:pt x="1" y="42604"/>
                  </a:lnTo>
                  <a:cubicBezTo>
                    <a:pt x="1" y="48034"/>
                    <a:pt x="4406" y="52439"/>
                    <a:pt x="9860" y="52439"/>
                  </a:cubicBezTo>
                  <a:lnTo>
                    <a:pt x="23738" y="52439"/>
                  </a:lnTo>
                  <a:cubicBezTo>
                    <a:pt x="18387" y="52392"/>
                    <a:pt x="14051" y="47976"/>
                    <a:pt x="14051" y="42556"/>
                  </a:cubicBezTo>
                  <a:lnTo>
                    <a:pt x="14051" y="9883"/>
                  </a:lnTo>
                  <a:cubicBezTo>
                    <a:pt x="14051" y="4406"/>
                    <a:pt x="18457" y="0"/>
                    <a:pt x="23910" y="0"/>
                  </a:cubicBezTo>
                  <a:close/>
                  <a:moveTo>
                    <a:pt x="23738" y="52439"/>
                  </a:moveTo>
                  <a:cubicBezTo>
                    <a:pt x="23767" y="52440"/>
                    <a:pt x="23795" y="52440"/>
                    <a:pt x="23824" y="52440"/>
                  </a:cubicBezTo>
                  <a:cubicBezTo>
                    <a:pt x="23853" y="52440"/>
                    <a:pt x="23882" y="52440"/>
                    <a:pt x="23910" y="52439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7666758" y="3323152"/>
              <a:ext cx="267763" cy="207267"/>
            </a:xfrm>
            <a:custGeom>
              <a:avLst/>
              <a:gdLst/>
              <a:ahLst/>
              <a:cxnLst/>
              <a:rect l="l" t="t" r="r" b="b"/>
              <a:pathLst>
                <a:path w="186920" h="144689" extrusionOk="0">
                  <a:moveTo>
                    <a:pt x="183408" y="1"/>
                  </a:moveTo>
                  <a:cubicBezTo>
                    <a:pt x="181468" y="1"/>
                    <a:pt x="179895" y="1565"/>
                    <a:pt x="179895" y="3493"/>
                  </a:cubicBezTo>
                  <a:lnTo>
                    <a:pt x="179895" y="135068"/>
                  </a:lnTo>
                  <a:cubicBezTo>
                    <a:pt x="179895" y="136497"/>
                    <a:pt x="178728" y="137663"/>
                    <a:pt x="177299" y="137663"/>
                  </a:cubicBezTo>
                  <a:lnTo>
                    <a:pt x="10717" y="137663"/>
                  </a:lnTo>
                  <a:cubicBezTo>
                    <a:pt x="8693" y="137663"/>
                    <a:pt x="7026" y="136020"/>
                    <a:pt x="7026" y="133972"/>
                  </a:cubicBezTo>
                  <a:lnTo>
                    <a:pt x="7026" y="71864"/>
                  </a:lnTo>
                  <a:cubicBezTo>
                    <a:pt x="7026" y="71674"/>
                    <a:pt x="6930" y="71460"/>
                    <a:pt x="6811" y="71317"/>
                  </a:cubicBezTo>
                  <a:cubicBezTo>
                    <a:pt x="5738" y="70193"/>
                    <a:pt x="4576" y="69728"/>
                    <a:pt x="3520" y="69728"/>
                  </a:cubicBezTo>
                  <a:cubicBezTo>
                    <a:pt x="1579" y="69728"/>
                    <a:pt x="0" y="71302"/>
                    <a:pt x="0" y="73246"/>
                  </a:cubicBezTo>
                  <a:lnTo>
                    <a:pt x="0" y="121279"/>
                  </a:lnTo>
                  <a:cubicBezTo>
                    <a:pt x="0" y="134187"/>
                    <a:pt x="10502" y="144689"/>
                    <a:pt x="23410" y="144689"/>
                  </a:cubicBezTo>
                  <a:lnTo>
                    <a:pt x="183229" y="144689"/>
                  </a:lnTo>
                  <a:cubicBezTo>
                    <a:pt x="185253" y="144689"/>
                    <a:pt x="186920" y="143045"/>
                    <a:pt x="186920" y="140997"/>
                  </a:cubicBezTo>
                  <a:lnTo>
                    <a:pt x="186920" y="2041"/>
                  </a:lnTo>
                  <a:cubicBezTo>
                    <a:pt x="186920" y="1898"/>
                    <a:pt x="186849" y="1731"/>
                    <a:pt x="186777" y="1660"/>
                  </a:cubicBezTo>
                  <a:cubicBezTo>
                    <a:pt x="185679" y="485"/>
                    <a:pt x="184487" y="1"/>
                    <a:pt x="183408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7666758" y="3186855"/>
              <a:ext cx="267763" cy="226097"/>
            </a:xfrm>
            <a:custGeom>
              <a:avLst/>
              <a:gdLst/>
              <a:ahLst/>
              <a:cxnLst/>
              <a:rect l="l" t="t" r="r" b="b"/>
              <a:pathLst>
                <a:path w="186920" h="157834" extrusionOk="0">
                  <a:moveTo>
                    <a:pt x="3692" y="0"/>
                  </a:moveTo>
                  <a:cubicBezTo>
                    <a:pt x="1667" y="0"/>
                    <a:pt x="0" y="1620"/>
                    <a:pt x="0" y="3691"/>
                  </a:cubicBezTo>
                  <a:lnTo>
                    <a:pt x="0" y="155794"/>
                  </a:lnTo>
                  <a:cubicBezTo>
                    <a:pt x="0" y="155937"/>
                    <a:pt x="72" y="156103"/>
                    <a:pt x="143" y="156175"/>
                  </a:cubicBezTo>
                  <a:cubicBezTo>
                    <a:pt x="1241" y="157349"/>
                    <a:pt x="2434" y="157834"/>
                    <a:pt x="3513" y="157834"/>
                  </a:cubicBezTo>
                  <a:cubicBezTo>
                    <a:pt x="5452" y="157834"/>
                    <a:pt x="7026" y="156269"/>
                    <a:pt x="7026" y="154341"/>
                  </a:cubicBezTo>
                  <a:lnTo>
                    <a:pt x="7026" y="9597"/>
                  </a:lnTo>
                  <a:cubicBezTo>
                    <a:pt x="7026" y="8169"/>
                    <a:pt x="8192" y="7026"/>
                    <a:pt x="9621" y="7026"/>
                  </a:cubicBezTo>
                  <a:lnTo>
                    <a:pt x="177299" y="7026"/>
                  </a:lnTo>
                  <a:cubicBezTo>
                    <a:pt x="178728" y="7026"/>
                    <a:pt x="179895" y="8169"/>
                    <a:pt x="179895" y="9597"/>
                  </a:cubicBezTo>
                  <a:lnTo>
                    <a:pt x="179895" y="86042"/>
                  </a:lnTo>
                  <a:cubicBezTo>
                    <a:pt x="179895" y="86208"/>
                    <a:pt x="179943" y="86351"/>
                    <a:pt x="180038" y="86446"/>
                  </a:cubicBezTo>
                  <a:cubicBezTo>
                    <a:pt x="181132" y="87608"/>
                    <a:pt x="182320" y="88088"/>
                    <a:pt x="183395" y="88088"/>
                  </a:cubicBezTo>
                  <a:cubicBezTo>
                    <a:pt x="185341" y="88088"/>
                    <a:pt x="186920" y="86521"/>
                    <a:pt x="186920" y="84589"/>
                  </a:cubicBezTo>
                  <a:lnTo>
                    <a:pt x="186920" y="3691"/>
                  </a:lnTo>
                  <a:cubicBezTo>
                    <a:pt x="186920" y="1667"/>
                    <a:pt x="185277" y="0"/>
                    <a:pt x="183229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7693640" y="3213669"/>
              <a:ext cx="214067" cy="93985"/>
            </a:xfrm>
            <a:custGeom>
              <a:avLst/>
              <a:gdLst/>
              <a:ahLst/>
              <a:cxnLst/>
              <a:rect l="l" t="t" r="r" b="b"/>
              <a:pathLst>
                <a:path w="149436" h="65609" extrusionOk="0">
                  <a:moveTo>
                    <a:pt x="137100" y="7026"/>
                  </a:moveTo>
                  <a:cubicBezTo>
                    <a:pt x="140029" y="7026"/>
                    <a:pt x="142411" y="9407"/>
                    <a:pt x="142411" y="12312"/>
                  </a:cubicBezTo>
                  <a:lnTo>
                    <a:pt x="142411" y="53273"/>
                  </a:lnTo>
                  <a:cubicBezTo>
                    <a:pt x="142411" y="56202"/>
                    <a:pt x="140029" y="58584"/>
                    <a:pt x="137100" y="58584"/>
                  </a:cubicBezTo>
                  <a:lnTo>
                    <a:pt x="12312" y="58584"/>
                  </a:lnTo>
                  <a:cubicBezTo>
                    <a:pt x="9407" y="58560"/>
                    <a:pt x="7025" y="56178"/>
                    <a:pt x="7025" y="53249"/>
                  </a:cubicBezTo>
                  <a:lnTo>
                    <a:pt x="7025" y="12312"/>
                  </a:lnTo>
                  <a:cubicBezTo>
                    <a:pt x="7025" y="9407"/>
                    <a:pt x="9407" y="7026"/>
                    <a:pt x="12312" y="7026"/>
                  </a:cubicBezTo>
                  <a:close/>
                  <a:moveTo>
                    <a:pt x="12312" y="0"/>
                  </a:moveTo>
                  <a:cubicBezTo>
                    <a:pt x="5525" y="0"/>
                    <a:pt x="0" y="5501"/>
                    <a:pt x="0" y="12312"/>
                  </a:cubicBezTo>
                  <a:lnTo>
                    <a:pt x="0" y="53273"/>
                  </a:lnTo>
                  <a:cubicBezTo>
                    <a:pt x="0" y="60108"/>
                    <a:pt x="5501" y="65609"/>
                    <a:pt x="12312" y="65609"/>
                  </a:cubicBezTo>
                  <a:lnTo>
                    <a:pt x="137100" y="65609"/>
                  </a:lnTo>
                  <a:cubicBezTo>
                    <a:pt x="143887" y="65585"/>
                    <a:pt x="149436" y="60036"/>
                    <a:pt x="149436" y="53249"/>
                  </a:cubicBezTo>
                  <a:lnTo>
                    <a:pt x="149436" y="12312"/>
                  </a:lnTo>
                  <a:cubicBezTo>
                    <a:pt x="149436" y="5525"/>
                    <a:pt x="143911" y="0"/>
                    <a:pt x="13710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7749996" y="3238738"/>
              <a:ext cx="10065" cy="18774"/>
            </a:xfrm>
            <a:custGeom>
              <a:avLst/>
              <a:gdLst/>
              <a:ahLst/>
              <a:cxnLst/>
              <a:rect l="l" t="t" r="r" b="b"/>
              <a:pathLst>
                <a:path w="7026" h="13106" extrusionOk="0">
                  <a:moveTo>
                    <a:pt x="3516" y="1"/>
                  </a:moveTo>
                  <a:cubicBezTo>
                    <a:pt x="3370" y="1"/>
                    <a:pt x="3222" y="9"/>
                    <a:pt x="3073" y="28"/>
                  </a:cubicBezTo>
                  <a:cubicBezTo>
                    <a:pt x="1287" y="218"/>
                    <a:pt x="1" y="1814"/>
                    <a:pt x="1" y="3648"/>
                  </a:cubicBezTo>
                  <a:lnTo>
                    <a:pt x="1" y="9434"/>
                  </a:lnTo>
                  <a:cubicBezTo>
                    <a:pt x="1" y="11220"/>
                    <a:pt x="1287" y="12840"/>
                    <a:pt x="3073" y="13078"/>
                  </a:cubicBezTo>
                  <a:cubicBezTo>
                    <a:pt x="3222" y="13096"/>
                    <a:pt x="3370" y="13105"/>
                    <a:pt x="3516" y="13105"/>
                  </a:cubicBezTo>
                  <a:cubicBezTo>
                    <a:pt x="5460" y="13105"/>
                    <a:pt x="7026" y="11528"/>
                    <a:pt x="7026" y="9601"/>
                  </a:cubicBezTo>
                  <a:lnTo>
                    <a:pt x="7026" y="3505"/>
                  </a:lnTo>
                  <a:cubicBezTo>
                    <a:pt x="7026" y="1577"/>
                    <a:pt x="5460" y="1"/>
                    <a:pt x="3516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7840570" y="3238738"/>
              <a:ext cx="10065" cy="18774"/>
            </a:xfrm>
            <a:custGeom>
              <a:avLst/>
              <a:gdLst/>
              <a:ahLst/>
              <a:cxnLst/>
              <a:rect l="l" t="t" r="r" b="b"/>
              <a:pathLst>
                <a:path w="7026" h="13106" extrusionOk="0">
                  <a:moveTo>
                    <a:pt x="3516" y="1"/>
                  </a:moveTo>
                  <a:cubicBezTo>
                    <a:pt x="3370" y="1"/>
                    <a:pt x="3222" y="9"/>
                    <a:pt x="3072" y="28"/>
                  </a:cubicBezTo>
                  <a:cubicBezTo>
                    <a:pt x="1286" y="218"/>
                    <a:pt x="0" y="1814"/>
                    <a:pt x="0" y="3648"/>
                  </a:cubicBezTo>
                  <a:lnTo>
                    <a:pt x="0" y="9434"/>
                  </a:lnTo>
                  <a:cubicBezTo>
                    <a:pt x="0" y="11220"/>
                    <a:pt x="1286" y="12840"/>
                    <a:pt x="3072" y="13078"/>
                  </a:cubicBezTo>
                  <a:cubicBezTo>
                    <a:pt x="3222" y="13096"/>
                    <a:pt x="3370" y="13105"/>
                    <a:pt x="3516" y="13105"/>
                  </a:cubicBezTo>
                  <a:cubicBezTo>
                    <a:pt x="5459" y="13105"/>
                    <a:pt x="7025" y="11528"/>
                    <a:pt x="7025" y="9601"/>
                  </a:cubicBezTo>
                  <a:lnTo>
                    <a:pt x="7025" y="3505"/>
                  </a:lnTo>
                  <a:cubicBezTo>
                    <a:pt x="7025" y="1577"/>
                    <a:pt x="5459" y="1"/>
                    <a:pt x="3516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7782847" y="3247171"/>
              <a:ext cx="35139" cy="15556"/>
            </a:xfrm>
            <a:custGeom>
              <a:avLst/>
              <a:gdLst/>
              <a:ahLst/>
              <a:cxnLst/>
              <a:rect l="l" t="t" r="r" b="b"/>
              <a:pathLst>
                <a:path w="24530" h="10859" extrusionOk="0">
                  <a:moveTo>
                    <a:pt x="3943" y="1"/>
                  </a:moveTo>
                  <a:cubicBezTo>
                    <a:pt x="3119" y="1"/>
                    <a:pt x="2285" y="290"/>
                    <a:pt x="1597" y="880"/>
                  </a:cubicBezTo>
                  <a:cubicBezTo>
                    <a:pt x="144" y="2166"/>
                    <a:pt x="1" y="4357"/>
                    <a:pt x="1263" y="5834"/>
                  </a:cubicBezTo>
                  <a:cubicBezTo>
                    <a:pt x="4026" y="9025"/>
                    <a:pt x="8050" y="10858"/>
                    <a:pt x="12242" y="10858"/>
                  </a:cubicBezTo>
                  <a:cubicBezTo>
                    <a:pt x="16457" y="10858"/>
                    <a:pt x="20458" y="9025"/>
                    <a:pt x="23244" y="5834"/>
                  </a:cubicBezTo>
                  <a:cubicBezTo>
                    <a:pt x="24530" y="4357"/>
                    <a:pt x="24363" y="2119"/>
                    <a:pt x="22911" y="880"/>
                  </a:cubicBezTo>
                  <a:cubicBezTo>
                    <a:pt x="22244" y="290"/>
                    <a:pt x="21412" y="1"/>
                    <a:pt x="20583" y="1"/>
                  </a:cubicBezTo>
                  <a:cubicBezTo>
                    <a:pt x="19604" y="1"/>
                    <a:pt x="18629" y="404"/>
                    <a:pt x="17933" y="1190"/>
                  </a:cubicBezTo>
                  <a:cubicBezTo>
                    <a:pt x="16504" y="2833"/>
                    <a:pt x="14433" y="3786"/>
                    <a:pt x="12265" y="3786"/>
                  </a:cubicBezTo>
                  <a:cubicBezTo>
                    <a:pt x="10075" y="3786"/>
                    <a:pt x="8003" y="2833"/>
                    <a:pt x="6574" y="1190"/>
                  </a:cubicBezTo>
                  <a:cubicBezTo>
                    <a:pt x="5878" y="404"/>
                    <a:pt x="4917" y="1"/>
                    <a:pt x="394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7693673" y="3323721"/>
              <a:ext cx="98592" cy="85218"/>
            </a:xfrm>
            <a:custGeom>
              <a:avLst/>
              <a:gdLst/>
              <a:ahLst/>
              <a:cxnLst/>
              <a:rect l="l" t="t" r="r" b="b"/>
              <a:pathLst>
                <a:path w="68825" h="59489" extrusionOk="0">
                  <a:moveTo>
                    <a:pt x="55465" y="7026"/>
                  </a:moveTo>
                  <a:cubicBezTo>
                    <a:pt x="58966" y="7026"/>
                    <a:pt x="61800" y="9883"/>
                    <a:pt x="61800" y="13360"/>
                  </a:cubicBezTo>
                  <a:lnTo>
                    <a:pt x="61800" y="46105"/>
                  </a:lnTo>
                  <a:cubicBezTo>
                    <a:pt x="61800" y="49630"/>
                    <a:pt x="58942" y="52464"/>
                    <a:pt x="55465" y="52464"/>
                  </a:cubicBezTo>
                  <a:lnTo>
                    <a:pt x="13361" y="52464"/>
                  </a:lnTo>
                  <a:cubicBezTo>
                    <a:pt x="9860" y="52464"/>
                    <a:pt x="7026" y="49606"/>
                    <a:pt x="7026" y="46105"/>
                  </a:cubicBezTo>
                  <a:lnTo>
                    <a:pt x="7026" y="13360"/>
                  </a:lnTo>
                  <a:cubicBezTo>
                    <a:pt x="7026" y="9860"/>
                    <a:pt x="9884" y="7026"/>
                    <a:pt x="13361" y="7026"/>
                  </a:cubicBezTo>
                  <a:close/>
                  <a:moveTo>
                    <a:pt x="13361" y="0"/>
                  </a:moveTo>
                  <a:cubicBezTo>
                    <a:pt x="5978" y="0"/>
                    <a:pt x="1" y="5978"/>
                    <a:pt x="1" y="13384"/>
                  </a:cubicBezTo>
                  <a:lnTo>
                    <a:pt x="1" y="46129"/>
                  </a:lnTo>
                  <a:cubicBezTo>
                    <a:pt x="1" y="53488"/>
                    <a:pt x="5978" y="59489"/>
                    <a:pt x="13361" y="59489"/>
                  </a:cubicBezTo>
                  <a:lnTo>
                    <a:pt x="55465" y="59489"/>
                  </a:lnTo>
                  <a:cubicBezTo>
                    <a:pt x="62847" y="59489"/>
                    <a:pt x="68825" y="53511"/>
                    <a:pt x="68825" y="46129"/>
                  </a:cubicBezTo>
                  <a:lnTo>
                    <a:pt x="68825" y="13384"/>
                  </a:lnTo>
                  <a:cubicBezTo>
                    <a:pt x="68825" y="5978"/>
                    <a:pt x="62847" y="0"/>
                    <a:pt x="5546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7809117" y="3323721"/>
              <a:ext cx="98590" cy="85218"/>
            </a:xfrm>
            <a:custGeom>
              <a:avLst/>
              <a:gdLst/>
              <a:ahLst/>
              <a:cxnLst/>
              <a:rect l="l" t="t" r="r" b="b"/>
              <a:pathLst>
                <a:path w="68824" h="59489" extrusionOk="0">
                  <a:moveTo>
                    <a:pt x="55416" y="7026"/>
                  </a:moveTo>
                  <a:cubicBezTo>
                    <a:pt x="58941" y="7026"/>
                    <a:pt x="61751" y="9883"/>
                    <a:pt x="61751" y="13360"/>
                  </a:cubicBezTo>
                  <a:lnTo>
                    <a:pt x="61799" y="45915"/>
                  </a:lnTo>
                  <a:cubicBezTo>
                    <a:pt x="61799" y="49511"/>
                    <a:pt x="58846" y="52464"/>
                    <a:pt x="55250" y="52464"/>
                  </a:cubicBezTo>
                  <a:lnTo>
                    <a:pt x="13360" y="52464"/>
                  </a:lnTo>
                  <a:cubicBezTo>
                    <a:pt x="9836" y="52464"/>
                    <a:pt x="7025" y="49606"/>
                    <a:pt x="7025" y="46105"/>
                  </a:cubicBezTo>
                  <a:lnTo>
                    <a:pt x="7025" y="13360"/>
                  </a:lnTo>
                  <a:cubicBezTo>
                    <a:pt x="7025" y="9860"/>
                    <a:pt x="9883" y="7026"/>
                    <a:pt x="13360" y="7026"/>
                  </a:cubicBezTo>
                  <a:close/>
                  <a:moveTo>
                    <a:pt x="13360" y="0"/>
                  </a:moveTo>
                  <a:cubicBezTo>
                    <a:pt x="5978" y="0"/>
                    <a:pt x="0" y="5978"/>
                    <a:pt x="0" y="13384"/>
                  </a:cubicBezTo>
                  <a:lnTo>
                    <a:pt x="0" y="46129"/>
                  </a:lnTo>
                  <a:cubicBezTo>
                    <a:pt x="0" y="53488"/>
                    <a:pt x="5978" y="59489"/>
                    <a:pt x="13360" y="59489"/>
                  </a:cubicBezTo>
                  <a:lnTo>
                    <a:pt x="55416" y="59489"/>
                  </a:lnTo>
                  <a:cubicBezTo>
                    <a:pt x="62799" y="59489"/>
                    <a:pt x="68776" y="53511"/>
                    <a:pt x="68776" y="46129"/>
                  </a:cubicBezTo>
                  <a:lnTo>
                    <a:pt x="68824" y="13575"/>
                  </a:lnTo>
                  <a:cubicBezTo>
                    <a:pt x="68824" y="6073"/>
                    <a:pt x="62704" y="0"/>
                    <a:pt x="5525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7809013" y="3421731"/>
              <a:ext cx="98626" cy="85184"/>
            </a:xfrm>
            <a:custGeom>
              <a:avLst/>
              <a:gdLst/>
              <a:ahLst/>
              <a:cxnLst/>
              <a:rect l="l" t="t" r="r" b="b"/>
              <a:pathLst>
                <a:path w="68849" h="59465" extrusionOk="0">
                  <a:moveTo>
                    <a:pt x="55488" y="6978"/>
                  </a:moveTo>
                  <a:cubicBezTo>
                    <a:pt x="59013" y="6978"/>
                    <a:pt x="61823" y="9835"/>
                    <a:pt x="61823" y="13336"/>
                  </a:cubicBezTo>
                  <a:lnTo>
                    <a:pt x="61823" y="46081"/>
                  </a:lnTo>
                  <a:cubicBezTo>
                    <a:pt x="61823" y="49582"/>
                    <a:pt x="58965" y="52416"/>
                    <a:pt x="55488" y="52416"/>
                  </a:cubicBezTo>
                  <a:lnTo>
                    <a:pt x="13408" y="52416"/>
                  </a:lnTo>
                  <a:cubicBezTo>
                    <a:pt x="9884" y="52416"/>
                    <a:pt x="7050" y="49558"/>
                    <a:pt x="7050" y="46081"/>
                  </a:cubicBezTo>
                  <a:lnTo>
                    <a:pt x="7050" y="13336"/>
                  </a:lnTo>
                  <a:cubicBezTo>
                    <a:pt x="7050" y="9835"/>
                    <a:pt x="9884" y="6978"/>
                    <a:pt x="13408" y="6978"/>
                  </a:cubicBezTo>
                  <a:close/>
                  <a:moveTo>
                    <a:pt x="13408" y="0"/>
                  </a:moveTo>
                  <a:cubicBezTo>
                    <a:pt x="6026" y="0"/>
                    <a:pt x="25" y="5978"/>
                    <a:pt x="25" y="13360"/>
                  </a:cubicBezTo>
                  <a:lnTo>
                    <a:pt x="25" y="46105"/>
                  </a:lnTo>
                  <a:cubicBezTo>
                    <a:pt x="1" y="53487"/>
                    <a:pt x="6026" y="59465"/>
                    <a:pt x="13408" y="59465"/>
                  </a:cubicBezTo>
                  <a:lnTo>
                    <a:pt x="55488" y="59465"/>
                  </a:lnTo>
                  <a:cubicBezTo>
                    <a:pt x="62871" y="59465"/>
                    <a:pt x="68848" y="53487"/>
                    <a:pt x="68848" y="46105"/>
                  </a:cubicBezTo>
                  <a:lnTo>
                    <a:pt x="68848" y="13360"/>
                  </a:lnTo>
                  <a:cubicBezTo>
                    <a:pt x="68848" y="5978"/>
                    <a:pt x="62871" y="0"/>
                    <a:pt x="55488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7724069" y="3347464"/>
              <a:ext cx="37834" cy="37698"/>
            </a:xfrm>
            <a:custGeom>
              <a:avLst/>
              <a:gdLst/>
              <a:ahLst/>
              <a:cxnLst/>
              <a:rect l="l" t="t" r="r" b="b"/>
              <a:pathLst>
                <a:path w="26411" h="26316" extrusionOk="0">
                  <a:moveTo>
                    <a:pt x="13194" y="0"/>
                  </a:moveTo>
                  <a:cubicBezTo>
                    <a:pt x="11217" y="0"/>
                    <a:pt x="9646" y="1310"/>
                    <a:pt x="9646" y="2691"/>
                  </a:cubicBezTo>
                  <a:lnTo>
                    <a:pt x="9646" y="9645"/>
                  </a:lnTo>
                  <a:lnTo>
                    <a:pt x="2620" y="9645"/>
                  </a:lnTo>
                  <a:cubicBezTo>
                    <a:pt x="1048" y="9645"/>
                    <a:pt x="1" y="11241"/>
                    <a:pt x="1" y="13193"/>
                  </a:cubicBezTo>
                  <a:cubicBezTo>
                    <a:pt x="1" y="15313"/>
                    <a:pt x="1048" y="16670"/>
                    <a:pt x="2620" y="16670"/>
                  </a:cubicBezTo>
                  <a:lnTo>
                    <a:pt x="9646" y="16670"/>
                  </a:lnTo>
                  <a:lnTo>
                    <a:pt x="9646" y="23696"/>
                  </a:lnTo>
                  <a:cubicBezTo>
                    <a:pt x="9646" y="25291"/>
                    <a:pt x="11217" y="26315"/>
                    <a:pt x="13194" y="26315"/>
                  </a:cubicBezTo>
                  <a:cubicBezTo>
                    <a:pt x="15313" y="26315"/>
                    <a:pt x="16671" y="25291"/>
                    <a:pt x="16671" y="23696"/>
                  </a:cubicBezTo>
                  <a:lnTo>
                    <a:pt x="16671" y="16670"/>
                  </a:lnTo>
                  <a:lnTo>
                    <a:pt x="23648" y="16670"/>
                  </a:lnTo>
                  <a:cubicBezTo>
                    <a:pt x="25006" y="16670"/>
                    <a:pt x="26411" y="15313"/>
                    <a:pt x="26411" y="13193"/>
                  </a:cubicBezTo>
                  <a:cubicBezTo>
                    <a:pt x="26411" y="11241"/>
                    <a:pt x="25030" y="9645"/>
                    <a:pt x="23648" y="9645"/>
                  </a:cubicBezTo>
                  <a:lnTo>
                    <a:pt x="16671" y="9645"/>
                  </a:lnTo>
                  <a:lnTo>
                    <a:pt x="16671" y="2691"/>
                  </a:lnTo>
                  <a:cubicBezTo>
                    <a:pt x="16671" y="1310"/>
                    <a:pt x="15313" y="0"/>
                    <a:pt x="13194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7842753" y="3351898"/>
              <a:ext cx="30670" cy="29373"/>
            </a:xfrm>
            <a:custGeom>
              <a:avLst/>
              <a:gdLst/>
              <a:ahLst/>
              <a:cxnLst/>
              <a:rect l="l" t="t" r="r" b="b"/>
              <a:pathLst>
                <a:path w="21410" h="20505" extrusionOk="0">
                  <a:moveTo>
                    <a:pt x="4287" y="0"/>
                  </a:moveTo>
                  <a:cubicBezTo>
                    <a:pt x="3452" y="0"/>
                    <a:pt x="2516" y="367"/>
                    <a:pt x="1715" y="1168"/>
                  </a:cubicBezTo>
                  <a:cubicBezTo>
                    <a:pt x="381" y="2502"/>
                    <a:pt x="215" y="4502"/>
                    <a:pt x="1120" y="5431"/>
                  </a:cubicBezTo>
                  <a:lnTo>
                    <a:pt x="5882" y="10194"/>
                  </a:lnTo>
                  <a:lnTo>
                    <a:pt x="1072" y="15004"/>
                  </a:lnTo>
                  <a:cubicBezTo>
                    <a:pt x="0" y="16076"/>
                    <a:pt x="357" y="17910"/>
                    <a:pt x="1691" y="19243"/>
                  </a:cubicBezTo>
                  <a:cubicBezTo>
                    <a:pt x="2524" y="20076"/>
                    <a:pt x="3438" y="20504"/>
                    <a:pt x="4268" y="20504"/>
                  </a:cubicBezTo>
                  <a:cubicBezTo>
                    <a:pt x="4861" y="20504"/>
                    <a:pt x="5412" y="20285"/>
                    <a:pt x="5859" y="19839"/>
                  </a:cubicBezTo>
                  <a:lnTo>
                    <a:pt x="10693" y="15004"/>
                  </a:lnTo>
                  <a:lnTo>
                    <a:pt x="15503" y="19839"/>
                  </a:lnTo>
                  <a:cubicBezTo>
                    <a:pt x="15933" y="20268"/>
                    <a:pt x="16480" y="20468"/>
                    <a:pt x="17069" y="20468"/>
                  </a:cubicBezTo>
                  <a:cubicBezTo>
                    <a:pt x="17952" y="20468"/>
                    <a:pt x="18929" y="20019"/>
                    <a:pt x="19742" y="19219"/>
                  </a:cubicBezTo>
                  <a:cubicBezTo>
                    <a:pt x="21171" y="17790"/>
                    <a:pt x="21409" y="16123"/>
                    <a:pt x="20338" y="15052"/>
                  </a:cubicBezTo>
                  <a:lnTo>
                    <a:pt x="15527" y="10194"/>
                  </a:lnTo>
                  <a:lnTo>
                    <a:pt x="20290" y="5431"/>
                  </a:lnTo>
                  <a:cubicBezTo>
                    <a:pt x="21243" y="4478"/>
                    <a:pt x="21243" y="2597"/>
                    <a:pt x="19790" y="1168"/>
                  </a:cubicBezTo>
                  <a:cubicBezTo>
                    <a:pt x="19026" y="404"/>
                    <a:pt x="18035" y="31"/>
                    <a:pt x="17148" y="31"/>
                  </a:cubicBezTo>
                  <a:cubicBezTo>
                    <a:pt x="16488" y="31"/>
                    <a:pt x="15886" y="238"/>
                    <a:pt x="15480" y="644"/>
                  </a:cubicBezTo>
                  <a:lnTo>
                    <a:pt x="10717" y="5407"/>
                  </a:lnTo>
                  <a:lnTo>
                    <a:pt x="5954" y="644"/>
                  </a:lnTo>
                  <a:cubicBezTo>
                    <a:pt x="5535" y="226"/>
                    <a:pt x="4942" y="0"/>
                    <a:pt x="4287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7693640" y="3421662"/>
              <a:ext cx="98625" cy="85218"/>
            </a:xfrm>
            <a:custGeom>
              <a:avLst/>
              <a:gdLst/>
              <a:ahLst/>
              <a:cxnLst/>
              <a:rect l="l" t="t" r="r" b="b"/>
              <a:pathLst>
                <a:path w="68848" h="59489" extrusionOk="0">
                  <a:moveTo>
                    <a:pt x="55488" y="7073"/>
                  </a:moveTo>
                  <a:cubicBezTo>
                    <a:pt x="58989" y="7073"/>
                    <a:pt x="61823" y="9931"/>
                    <a:pt x="61823" y="13408"/>
                  </a:cubicBezTo>
                  <a:lnTo>
                    <a:pt x="61823" y="46153"/>
                  </a:lnTo>
                  <a:cubicBezTo>
                    <a:pt x="61823" y="49630"/>
                    <a:pt x="58965" y="52487"/>
                    <a:pt x="55488" y="52487"/>
                  </a:cubicBezTo>
                  <a:lnTo>
                    <a:pt x="13384" y="52487"/>
                  </a:lnTo>
                  <a:cubicBezTo>
                    <a:pt x="9883" y="52487"/>
                    <a:pt x="7049" y="49630"/>
                    <a:pt x="7049" y="46153"/>
                  </a:cubicBezTo>
                  <a:lnTo>
                    <a:pt x="7049" y="13408"/>
                  </a:lnTo>
                  <a:cubicBezTo>
                    <a:pt x="7049" y="9907"/>
                    <a:pt x="9907" y="7073"/>
                    <a:pt x="13384" y="7073"/>
                  </a:cubicBezTo>
                  <a:close/>
                  <a:moveTo>
                    <a:pt x="13360" y="0"/>
                  </a:moveTo>
                  <a:cubicBezTo>
                    <a:pt x="5978" y="0"/>
                    <a:pt x="0" y="6002"/>
                    <a:pt x="0" y="13384"/>
                  </a:cubicBezTo>
                  <a:lnTo>
                    <a:pt x="0" y="46129"/>
                  </a:lnTo>
                  <a:cubicBezTo>
                    <a:pt x="0" y="53511"/>
                    <a:pt x="5978" y="59489"/>
                    <a:pt x="13360" y="59489"/>
                  </a:cubicBezTo>
                  <a:lnTo>
                    <a:pt x="55440" y="59489"/>
                  </a:lnTo>
                  <a:cubicBezTo>
                    <a:pt x="62823" y="59489"/>
                    <a:pt x="68824" y="53511"/>
                    <a:pt x="68824" y="46129"/>
                  </a:cubicBezTo>
                  <a:lnTo>
                    <a:pt x="68824" y="13432"/>
                  </a:lnTo>
                  <a:cubicBezTo>
                    <a:pt x="68848" y="6026"/>
                    <a:pt x="62823" y="0"/>
                    <a:pt x="5544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7726560" y="3459290"/>
              <a:ext cx="32170" cy="10065"/>
            </a:xfrm>
            <a:custGeom>
              <a:avLst/>
              <a:gdLst/>
              <a:ahLst/>
              <a:cxnLst/>
              <a:rect l="l" t="t" r="r" b="b"/>
              <a:pathLst>
                <a:path w="22457" h="7026" extrusionOk="0">
                  <a:moveTo>
                    <a:pt x="2620" y="1"/>
                  </a:moveTo>
                  <a:cubicBezTo>
                    <a:pt x="1024" y="1"/>
                    <a:pt x="0" y="1572"/>
                    <a:pt x="0" y="3549"/>
                  </a:cubicBezTo>
                  <a:cubicBezTo>
                    <a:pt x="0" y="5645"/>
                    <a:pt x="1024" y="7026"/>
                    <a:pt x="2620" y="7026"/>
                  </a:cubicBezTo>
                  <a:lnTo>
                    <a:pt x="19695" y="7026"/>
                  </a:lnTo>
                  <a:cubicBezTo>
                    <a:pt x="21076" y="7026"/>
                    <a:pt x="22457" y="5669"/>
                    <a:pt x="22457" y="3549"/>
                  </a:cubicBezTo>
                  <a:cubicBezTo>
                    <a:pt x="22457" y="1549"/>
                    <a:pt x="21076" y="1"/>
                    <a:pt x="1969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7842139" y="3450557"/>
              <a:ext cx="32035" cy="10065"/>
            </a:xfrm>
            <a:custGeom>
              <a:avLst/>
              <a:gdLst/>
              <a:ahLst/>
              <a:cxnLst/>
              <a:rect l="l" t="t" r="r" b="b"/>
              <a:pathLst>
                <a:path w="22363" h="7026" extrusionOk="0">
                  <a:moveTo>
                    <a:pt x="2668" y="0"/>
                  </a:moveTo>
                  <a:cubicBezTo>
                    <a:pt x="1072" y="0"/>
                    <a:pt x="48" y="1572"/>
                    <a:pt x="48" y="3525"/>
                  </a:cubicBezTo>
                  <a:cubicBezTo>
                    <a:pt x="1" y="5644"/>
                    <a:pt x="1072" y="7025"/>
                    <a:pt x="2668" y="7025"/>
                  </a:cubicBezTo>
                  <a:lnTo>
                    <a:pt x="19600" y="7025"/>
                  </a:lnTo>
                  <a:cubicBezTo>
                    <a:pt x="20957" y="7025"/>
                    <a:pt x="22362" y="5644"/>
                    <a:pt x="22362" y="3525"/>
                  </a:cubicBezTo>
                  <a:cubicBezTo>
                    <a:pt x="22362" y="1572"/>
                    <a:pt x="20981" y="0"/>
                    <a:pt x="1960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7842139" y="3468671"/>
              <a:ext cx="32035" cy="10065"/>
            </a:xfrm>
            <a:custGeom>
              <a:avLst/>
              <a:gdLst/>
              <a:ahLst/>
              <a:cxnLst/>
              <a:rect l="l" t="t" r="r" b="b"/>
              <a:pathLst>
                <a:path w="22363" h="7026" extrusionOk="0">
                  <a:moveTo>
                    <a:pt x="2668" y="1"/>
                  </a:moveTo>
                  <a:cubicBezTo>
                    <a:pt x="1072" y="1"/>
                    <a:pt x="48" y="1572"/>
                    <a:pt x="48" y="3549"/>
                  </a:cubicBezTo>
                  <a:cubicBezTo>
                    <a:pt x="1" y="5645"/>
                    <a:pt x="1072" y="7026"/>
                    <a:pt x="2668" y="7026"/>
                  </a:cubicBezTo>
                  <a:lnTo>
                    <a:pt x="19600" y="7026"/>
                  </a:lnTo>
                  <a:cubicBezTo>
                    <a:pt x="20957" y="7026"/>
                    <a:pt x="22362" y="5668"/>
                    <a:pt x="22362" y="3549"/>
                  </a:cubicBezTo>
                  <a:cubicBezTo>
                    <a:pt x="22362" y="1572"/>
                    <a:pt x="20981" y="1"/>
                    <a:pt x="19600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4" name="Google Shape;2464;p50"/>
          <p:cNvGrpSpPr/>
          <p:nvPr/>
        </p:nvGrpSpPr>
        <p:grpSpPr>
          <a:xfrm rot="-899907">
            <a:off x="1616635" y="1271606"/>
            <a:ext cx="512051" cy="589988"/>
            <a:chOff x="1872690" y="1542387"/>
            <a:chExt cx="379591" cy="435628"/>
          </a:xfrm>
        </p:grpSpPr>
        <p:sp>
          <p:nvSpPr>
            <p:cNvPr id="2465" name="Google Shape;2465;p50"/>
            <p:cNvSpPr/>
            <p:nvPr/>
          </p:nvSpPr>
          <p:spPr>
            <a:xfrm>
              <a:off x="1872690" y="1542387"/>
              <a:ext cx="379591" cy="435628"/>
            </a:xfrm>
            <a:custGeom>
              <a:avLst/>
              <a:gdLst/>
              <a:ahLst/>
              <a:cxnLst/>
              <a:rect l="l" t="t" r="r" b="b"/>
              <a:pathLst>
                <a:path w="264985" h="304103" extrusionOk="0">
                  <a:moveTo>
                    <a:pt x="199018" y="0"/>
                  </a:moveTo>
                  <a:cubicBezTo>
                    <a:pt x="188302" y="0"/>
                    <a:pt x="178228" y="4191"/>
                    <a:pt x="170703" y="11717"/>
                  </a:cubicBezTo>
                  <a:lnTo>
                    <a:pt x="165440" y="16980"/>
                  </a:lnTo>
                  <a:cubicBezTo>
                    <a:pt x="151604" y="11145"/>
                    <a:pt x="136601" y="8049"/>
                    <a:pt x="121478" y="8049"/>
                  </a:cubicBezTo>
                  <a:cubicBezTo>
                    <a:pt x="88734" y="8049"/>
                    <a:pt x="57727" y="22171"/>
                    <a:pt x="36223" y="46795"/>
                  </a:cubicBezTo>
                  <a:lnTo>
                    <a:pt x="34341" y="49010"/>
                  </a:lnTo>
                  <a:cubicBezTo>
                    <a:pt x="27697" y="57035"/>
                    <a:pt x="22220" y="65871"/>
                    <a:pt x="18004" y="75373"/>
                  </a:cubicBezTo>
                  <a:cubicBezTo>
                    <a:pt x="16742" y="78183"/>
                    <a:pt x="15885" y="81088"/>
                    <a:pt x="15409" y="83993"/>
                  </a:cubicBezTo>
                  <a:cubicBezTo>
                    <a:pt x="13384" y="87208"/>
                    <a:pt x="11884" y="90757"/>
                    <a:pt x="11003" y="94543"/>
                  </a:cubicBezTo>
                  <a:cubicBezTo>
                    <a:pt x="8907" y="103188"/>
                    <a:pt x="7883" y="112094"/>
                    <a:pt x="7883" y="121001"/>
                  </a:cubicBezTo>
                  <a:cubicBezTo>
                    <a:pt x="7883" y="136361"/>
                    <a:pt x="10908" y="151221"/>
                    <a:pt x="16766" y="164986"/>
                  </a:cubicBezTo>
                  <a:lnTo>
                    <a:pt x="11860" y="169868"/>
                  </a:lnTo>
                  <a:cubicBezTo>
                    <a:pt x="4216" y="177441"/>
                    <a:pt x="1" y="187538"/>
                    <a:pt x="1" y="198278"/>
                  </a:cubicBezTo>
                  <a:cubicBezTo>
                    <a:pt x="1" y="205947"/>
                    <a:pt x="2144" y="213281"/>
                    <a:pt x="6145" y="219592"/>
                  </a:cubicBezTo>
                  <a:lnTo>
                    <a:pt x="6145" y="221021"/>
                  </a:lnTo>
                  <a:lnTo>
                    <a:pt x="11527" y="226379"/>
                  </a:lnTo>
                  <a:cubicBezTo>
                    <a:pt x="11622" y="226498"/>
                    <a:pt x="11741" y="226594"/>
                    <a:pt x="11860" y="226713"/>
                  </a:cubicBezTo>
                  <a:lnTo>
                    <a:pt x="15671" y="230499"/>
                  </a:lnTo>
                  <a:cubicBezTo>
                    <a:pt x="23482" y="238263"/>
                    <a:pt x="33722" y="242121"/>
                    <a:pt x="43962" y="242121"/>
                  </a:cubicBezTo>
                  <a:lnTo>
                    <a:pt x="44200" y="242121"/>
                  </a:lnTo>
                  <a:cubicBezTo>
                    <a:pt x="44391" y="242287"/>
                    <a:pt x="44605" y="242406"/>
                    <a:pt x="44820" y="242549"/>
                  </a:cubicBezTo>
                  <a:cubicBezTo>
                    <a:pt x="43677" y="245074"/>
                    <a:pt x="42772" y="247789"/>
                    <a:pt x="42176" y="250694"/>
                  </a:cubicBezTo>
                  <a:lnTo>
                    <a:pt x="41414" y="254171"/>
                  </a:lnTo>
                  <a:cubicBezTo>
                    <a:pt x="38771" y="266745"/>
                    <a:pt x="42009" y="279628"/>
                    <a:pt x="50321" y="289464"/>
                  </a:cubicBezTo>
                  <a:cubicBezTo>
                    <a:pt x="58144" y="298717"/>
                    <a:pt x="69656" y="304102"/>
                    <a:pt x="81348" y="304102"/>
                  </a:cubicBezTo>
                  <a:cubicBezTo>
                    <a:pt x="81722" y="304102"/>
                    <a:pt x="82096" y="304097"/>
                    <a:pt x="82470" y="304086"/>
                  </a:cubicBezTo>
                  <a:lnTo>
                    <a:pt x="161272" y="304086"/>
                  </a:lnTo>
                  <a:cubicBezTo>
                    <a:pt x="173394" y="304086"/>
                    <a:pt x="184730" y="298799"/>
                    <a:pt x="192612" y="289440"/>
                  </a:cubicBezTo>
                  <a:cubicBezTo>
                    <a:pt x="200947" y="279581"/>
                    <a:pt x="204186" y="266721"/>
                    <a:pt x="201519" y="254123"/>
                  </a:cubicBezTo>
                  <a:lnTo>
                    <a:pt x="200781" y="250670"/>
                  </a:lnTo>
                  <a:cubicBezTo>
                    <a:pt x="200138" y="247789"/>
                    <a:pt x="199280" y="244978"/>
                    <a:pt x="198233" y="242311"/>
                  </a:cubicBezTo>
                  <a:cubicBezTo>
                    <a:pt x="199757" y="241168"/>
                    <a:pt x="201186" y="239930"/>
                    <a:pt x="202495" y="238620"/>
                  </a:cubicBezTo>
                  <a:cubicBezTo>
                    <a:pt x="205234" y="237429"/>
                    <a:pt x="207830" y="235881"/>
                    <a:pt x="210306" y="233929"/>
                  </a:cubicBezTo>
                  <a:cubicBezTo>
                    <a:pt x="227334" y="220521"/>
                    <a:pt x="241313" y="203089"/>
                    <a:pt x="250720" y="183609"/>
                  </a:cubicBezTo>
                  <a:cubicBezTo>
                    <a:pt x="260198" y="164033"/>
                    <a:pt x="264985" y="143053"/>
                    <a:pt x="264985" y="121239"/>
                  </a:cubicBezTo>
                  <a:cubicBezTo>
                    <a:pt x="264985" y="94114"/>
                    <a:pt x="257245" y="67561"/>
                    <a:pt x="242885" y="44795"/>
                  </a:cubicBezTo>
                  <a:cubicBezTo>
                    <a:pt x="243123" y="34221"/>
                    <a:pt x="239241" y="23576"/>
                    <a:pt x="231192" y="15527"/>
                  </a:cubicBezTo>
                  <a:lnTo>
                    <a:pt x="227381" y="11717"/>
                  </a:lnTo>
                  <a:cubicBezTo>
                    <a:pt x="219832" y="4168"/>
                    <a:pt x="209759" y="0"/>
                    <a:pt x="199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2033301" y="1863980"/>
              <a:ext cx="26166" cy="46327"/>
            </a:xfrm>
            <a:custGeom>
              <a:avLst/>
              <a:gdLst/>
              <a:ahLst/>
              <a:cxnLst/>
              <a:rect l="l" t="t" r="r" b="b"/>
              <a:pathLst>
                <a:path w="18266" h="32340" extrusionOk="0">
                  <a:moveTo>
                    <a:pt x="0" y="0"/>
                  </a:moveTo>
                  <a:lnTo>
                    <a:pt x="0" y="32340"/>
                  </a:lnTo>
                  <a:lnTo>
                    <a:pt x="18266" y="32340"/>
                  </a:lnTo>
                  <a:lnTo>
                    <a:pt x="18266" y="0"/>
                  </a:ln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980936" y="1895501"/>
              <a:ext cx="131375" cy="31557"/>
            </a:xfrm>
            <a:custGeom>
              <a:avLst/>
              <a:gdLst/>
              <a:ahLst/>
              <a:cxnLst/>
              <a:rect l="l" t="t" r="r" b="b"/>
              <a:pathLst>
                <a:path w="91710" h="22029" extrusionOk="0">
                  <a:moveTo>
                    <a:pt x="15813" y="1"/>
                  </a:moveTo>
                  <a:cubicBezTo>
                    <a:pt x="8907" y="1"/>
                    <a:pt x="2953" y="4811"/>
                    <a:pt x="1524" y="11574"/>
                  </a:cubicBezTo>
                  <a:lnTo>
                    <a:pt x="762" y="15051"/>
                  </a:lnTo>
                  <a:cubicBezTo>
                    <a:pt x="0" y="18671"/>
                    <a:pt x="2739" y="22029"/>
                    <a:pt x="6430" y="22029"/>
                  </a:cubicBezTo>
                  <a:lnTo>
                    <a:pt x="85280" y="22029"/>
                  </a:lnTo>
                  <a:cubicBezTo>
                    <a:pt x="88971" y="22029"/>
                    <a:pt x="91710" y="18671"/>
                    <a:pt x="90971" y="15051"/>
                  </a:cubicBezTo>
                  <a:lnTo>
                    <a:pt x="90233" y="11574"/>
                  </a:lnTo>
                  <a:cubicBezTo>
                    <a:pt x="88804" y="4811"/>
                    <a:pt x="82851" y="1"/>
                    <a:pt x="75944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980969" y="1895501"/>
              <a:ext cx="42782" cy="31557"/>
            </a:xfrm>
            <a:custGeom>
              <a:avLst/>
              <a:gdLst/>
              <a:ahLst/>
              <a:cxnLst/>
              <a:rect l="l" t="t" r="r" b="b"/>
              <a:pathLst>
                <a:path w="29865" h="22029" extrusionOk="0">
                  <a:moveTo>
                    <a:pt x="15814" y="1"/>
                  </a:moveTo>
                  <a:cubicBezTo>
                    <a:pt x="8908" y="1"/>
                    <a:pt x="2954" y="4811"/>
                    <a:pt x="1525" y="11574"/>
                  </a:cubicBezTo>
                  <a:lnTo>
                    <a:pt x="787" y="15051"/>
                  </a:lnTo>
                  <a:cubicBezTo>
                    <a:pt x="1" y="18671"/>
                    <a:pt x="2740" y="22029"/>
                    <a:pt x="6431" y="22029"/>
                  </a:cubicBezTo>
                  <a:lnTo>
                    <a:pt x="20481" y="22029"/>
                  </a:lnTo>
                  <a:cubicBezTo>
                    <a:pt x="16814" y="22029"/>
                    <a:pt x="14075" y="18671"/>
                    <a:pt x="14837" y="15051"/>
                  </a:cubicBezTo>
                  <a:lnTo>
                    <a:pt x="15576" y="11574"/>
                  </a:lnTo>
                  <a:cubicBezTo>
                    <a:pt x="17004" y="4811"/>
                    <a:pt x="22958" y="1"/>
                    <a:pt x="29864" y="1"/>
                  </a:cubicBez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937508" y="1607442"/>
              <a:ext cx="263465" cy="262884"/>
            </a:xfrm>
            <a:custGeom>
              <a:avLst/>
              <a:gdLst/>
              <a:ahLst/>
              <a:cxnLst/>
              <a:rect l="l" t="t" r="r" b="b"/>
              <a:pathLst>
                <a:path w="183920" h="183514" extrusionOk="0">
                  <a:moveTo>
                    <a:pt x="152723" y="0"/>
                  </a:moveTo>
                  <a:lnTo>
                    <a:pt x="142792" y="9835"/>
                  </a:lnTo>
                  <a:cubicBezTo>
                    <a:pt x="144578" y="11645"/>
                    <a:pt x="146316" y="13550"/>
                    <a:pt x="147960" y="15503"/>
                  </a:cubicBezTo>
                  <a:cubicBezTo>
                    <a:pt x="162105" y="32364"/>
                    <a:pt x="169893" y="53773"/>
                    <a:pt x="169893" y="75801"/>
                  </a:cubicBezTo>
                  <a:cubicBezTo>
                    <a:pt x="169893" y="90042"/>
                    <a:pt x="166773" y="103735"/>
                    <a:pt x="160605" y="116524"/>
                  </a:cubicBezTo>
                  <a:cubicBezTo>
                    <a:pt x="145745" y="147292"/>
                    <a:pt x="115334" y="167558"/>
                    <a:pt x="81255" y="169392"/>
                  </a:cubicBezTo>
                  <a:cubicBezTo>
                    <a:pt x="79612" y="169463"/>
                    <a:pt x="77921" y="169535"/>
                    <a:pt x="76183" y="169535"/>
                  </a:cubicBezTo>
                  <a:cubicBezTo>
                    <a:pt x="51154" y="169535"/>
                    <a:pt x="27601" y="159794"/>
                    <a:pt x="9883" y="142077"/>
                  </a:cubicBezTo>
                  <a:lnTo>
                    <a:pt x="0" y="151960"/>
                  </a:lnTo>
                  <a:cubicBezTo>
                    <a:pt x="20362" y="172321"/>
                    <a:pt x="47391" y="183514"/>
                    <a:pt x="76183" y="183514"/>
                  </a:cubicBezTo>
                  <a:cubicBezTo>
                    <a:pt x="78183" y="183514"/>
                    <a:pt x="80136" y="183490"/>
                    <a:pt x="82017" y="183371"/>
                  </a:cubicBezTo>
                  <a:cubicBezTo>
                    <a:pt x="121192" y="181251"/>
                    <a:pt x="156152" y="157985"/>
                    <a:pt x="173227" y="122620"/>
                  </a:cubicBezTo>
                  <a:cubicBezTo>
                    <a:pt x="180324" y="107951"/>
                    <a:pt x="183920" y="92185"/>
                    <a:pt x="183920" y="75801"/>
                  </a:cubicBezTo>
                  <a:cubicBezTo>
                    <a:pt x="183920" y="50487"/>
                    <a:pt x="174965" y="25862"/>
                    <a:pt x="158676" y="6525"/>
                  </a:cubicBezTo>
                  <a:cubicBezTo>
                    <a:pt x="156771" y="4287"/>
                    <a:pt x="154771" y="2096"/>
                    <a:pt x="152723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2142056" y="1607442"/>
              <a:ext cx="29578" cy="32512"/>
            </a:xfrm>
            <a:custGeom>
              <a:avLst/>
              <a:gdLst/>
              <a:ahLst/>
              <a:cxnLst/>
              <a:rect l="l" t="t" r="r" b="b"/>
              <a:pathLst>
                <a:path w="20648" h="22696" extrusionOk="0">
                  <a:moveTo>
                    <a:pt x="9932" y="0"/>
                  </a:moveTo>
                  <a:lnTo>
                    <a:pt x="1" y="9835"/>
                  </a:lnTo>
                  <a:cubicBezTo>
                    <a:pt x="1787" y="11645"/>
                    <a:pt x="3525" y="13550"/>
                    <a:pt x="5169" y="15527"/>
                  </a:cubicBezTo>
                  <a:cubicBezTo>
                    <a:pt x="7098" y="17813"/>
                    <a:pt x="8931" y="20218"/>
                    <a:pt x="10622" y="22695"/>
                  </a:cubicBezTo>
                  <a:lnTo>
                    <a:pt x="20648" y="12669"/>
                  </a:lnTo>
                  <a:cubicBezTo>
                    <a:pt x="19124" y="10574"/>
                    <a:pt x="17552" y="8526"/>
                    <a:pt x="15861" y="6525"/>
                  </a:cubicBezTo>
                  <a:cubicBezTo>
                    <a:pt x="14004" y="4287"/>
                    <a:pt x="12003" y="2096"/>
                    <a:pt x="9932" y="0"/>
                  </a:cubicBez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937576" y="1810966"/>
              <a:ext cx="32990" cy="30090"/>
            </a:xfrm>
            <a:custGeom>
              <a:avLst/>
              <a:gdLst/>
              <a:ahLst/>
              <a:cxnLst/>
              <a:rect l="l" t="t" r="r" b="b"/>
              <a:pathLst>
                <a:path w="23030" h="21005" extrusionOk="0">
                  <a:moveTo>
                    <a:pt x="9884" y="1"/>
                  </a:moveTo>
                  <a:lnTo>
                    <a:pt x="1" y="9884"/>
                  </a:lnTo>
                  <a:cubicBezTo>
                    <a:pt x="4073" y="13980"/>
                    <a:pt x="8407" y="17695"/>
                    <a:pt x="13004" y="21005"/>
                  </a:cubicBezTo>
                  <a:lnTo>
                    <a:pt x="23030" y="10955"/>
                  </a:lnTo>
                  <a:cubicBezTo>
                    <a:pt x="18362" y="7788"/>
                    <a:pt x="13956" y="4120"/>
                    <a:pt x="9884" y="1"/>
                  </a:cubicBez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923998" y="1593574"/>
              <a:ext cx="245999" cy="244770"/>
            </a:xfrm>
            <a:custGeom>
              <a:avLst/>
              <a:gdLst/>
              <a:ahLst/>
              <a:cxnLst/>
              <a:rect l="l" t="t" r="r" b="b"/>
              <a:pathLst>
                <a:path w="171727" h="170869" extrusionOk="0">
                  <a:moveTo>
                    <a:pt x="163189" y="1"/>
                  </a:moveTo>
                  <a:cubicBezTo>
                    <a:pt x="162088" y="1"/>
                    <a:pt x="160987" y="417"/>
                    <a:pt x="160153" y="1251"/>
                  </a:cubicBezTo>
                  <a:lnTo>
                    <a:pt x="1668" y="159735"/>
                  </a:lnTo>
                  <a:cubicBezTo>
                    <a:pt x="1" y="161402"/>
                    <a:pt x="1" y="164141"/>
                    <a:pt x="1668" y="165808"/>
                  </a:cubicBezTo>
                  <a:lnTo>
                    <a:pt x="5478" y="169618"/>
                  </a:lnTo>
                  <a:cubicBezTo>
                    <a:pt x="6312" y="170452"/>
                    <a:pt x="7413" y="170869"/>
                    <a:pt x="8514" y="170869"/>
                  </a:cubicBezTo>
                  <a:cubicBezTo>
                    <a:pt x="9616" y="170869"/>
                    <a:pt x="10717" y="170452"/>
                    <a:pt x="11551" y="169618"/>
                  </a:cubicBezTo>
                  <a:lnTo>
                    <a:pt x="170036" y="11134"/>
                  </a:lnTo>
                  <a:cubicBezTo>
                    <a:pt x="171727" y="9467"/>
                    <a:pt x="171727" y="6728"/>
                    <a:pt x="170036" y="5061"/>
                  </a:cubicBezTo>
                  <a:lnTo>
                    <a:pt x="166226" y="1251"/>
                  </a:lnTo>
                  <a:cubicBezTo>
                    <a:pt x="165392" y="417"/>
                    <a:pt x="164291" y="1"/>
                    <a:pt x="163189" y="1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936279" y="1644319"/>
              <a:ext cx="141269" cy="182443"/>
            </a:xfrm>
            <a:custGeom>
              <a:avLst/>
              <a:gdLst/>
              <a:ahLst/>
              <a:cxnLst/>
              <a:rect l="l" t="t" r="r" b="b"/>
              <a:pathLst>
                <a:path w="98617" h="127360" extrusionOk="0">
                  <a:moveTo>
                    <a:pt x="18457" y="0"/>
                  </a:moveTo>
                  <a:cubicBezTo>
                    <a:pt x="6979" y="13503"/>
                    <a:pt x="1" y="31007"/>
                    <a:pt x="1" y="50106"/>
                  </a:cubicBezTo>
                  <a:cubicBezTo>
                    <a:pt x="1" y="92781"/>
                    <a:pt x="34603" y="127360"/>
                    <a:pt x="77255" y="127360"/>
                  </a:cubicBezTo>
                  <a:cubicBezTo>
                    <a:pt x="78660" y="127360"/>
                    <a:pt x="80041" y="127336"/>
                    <a:pt x="81446" y="127241"/>
                  </a:cubicBezTo>
                  <a:lnTo>
                    <a:pt x="98617" y="110070"/>
                  </a:lnTo>
                  <a:lnTo>
                    <a:pt x="98617" y="74563"/>
                  </a:lnTo>
                  <a:lnTo>
                    <a:pt x="69563" y="61608"/>
                  </a:lnTo>
                  <a:lnTo>
                    <a:pt x="69563" y="10026"/>
                  </a:lnTo>
                  <a:lnTo>
                    <a:pt x="18457" y="0"/>
                  </a:lnTo>
                  <a:close/>
                </a:path>
              </a:pathLst>
            </a:custGeom>
            <a:solidFill>
              <a:srgbClr val="B3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2035995" y="1644729"/>
              <a:ext cx="121891" cy="119468"/>
            </a:xfrm>
            <a:custGeom>
              <a:avLst/>
              <a:gdLst/>
              <a:ahLst/>
              <a:cxnLst/>
              <a:rect l="l" t="t" r="r" b="b"/>
              <a:pathLst>
                <a:path w="85090" h="83398" extrusionOk="0">
                  <a:moveTo>
                    <a:pt x="66967" y="0"/>
                  </a:moveTo>
                  <a:lnTo>
                    <a:pt x="1" y="9574"/>
                  </a:lnTo>
                  <a:lnTo>
                    <a:pt x="1" y="61275"/>
                  </a:lnTo>
                  <a:lnTo>
                    <a:pt x="29102" y="74253"/>
                  </a:lnTo>
                  <a:lnTo>
                    <a:pt x="77422" y="83398"/>
                  </a:lnTo>
                  <a:cubicBezTo>
                    <a:pt x="82327" y="73229"/>
                    <a:pt x="85090" y="61822"/>
                    <a:pt x="85090" y="49772"/>
                  </a:cubicBezTo>
                  <a:cubicBezTo>
                    <a:pt x="85090" y="30792"/>
                    <a:pt x="78279" y="13455"/>
                    <a:pt x="66967" y="0"/>
                  </a:cubicBezTo>
                  <a:close/>
                </a:path>
              </a:pathLst>
            </a:custGeom>
            <a:solidFill>
              <a:srgbClr val="B3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931708" y="1644183"/>
              <a:ext cx="121619" cy="182784"/>
            </a:xfrm>
            <a:custGeom>
              <a:avLst/>
              <a:gdLst/>
              <a:ahLst/>
              <a:cxnLst/>
              <a:rect l="l" t="t" r="r" b="b"/>
              <a:pathLst>
                <a:path w="84900" h="127598" extrusionOk="0">
                  <a:moveTo>
                    <a:pt x="21291" y="0"/>
                  </a:moveTo>
                  <a:cubicBezTo>
                    <a:pt x="11908" y="10979"/>
                    <a:pt x="5573" y="24600"/>
                    <a:pt x="3525" y="39603"/>
                  </a:cubicBezTo>
                  <a:cubicBezTo>
                    <a:pt x="1" y="65323"/>
                    <a:pt x="9931" y="91733"/>
                    <a:pt x="29578" y="108737"/>
                  </a:cubicBezTo>
                  <a:cubicBezTo>
                    <a:pt x="43557" y="120858"/>
                    <a:pt x="61728" y="127597"/>
                    <a:pt x="80232" y="127597"/>
                  </a:cubicBezTo>
                  <a:cubicBezTo>
                    <a:pt x="81303" y="127574"/>
                    <a:pt x="84114" y="127478"/>
                    <a:pt x="84471" y="127478"/>
                  </a:cubicBezTo>
                  <a:lnTo>
                    <a:pt x="84899" y="127026"/>
                  </a:lnTo>
                  <a:cubicBezTo>
                    <a:pt x="46558" y="122382"/>
                    <a:pt x="16861" y="89756"/>
                    <a:pt x="16861" y="50177"/>
                  </a:cubicBezTo>
                  <a:cubicBezTo>
                    <a:pt x="16861" y="32102"/>
                    <a:pt x="23053" y="15503"/>
                    <a:pt x="33413" y="2334"/>
                  </a:cubicBezTo>
                  <a:lnTo>
                    <a:pt x="21291" y="0"/>
                  </a:ln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962173" y="1605361"/>
              <a:ext cx="183877" cy="221641"/>
            </a:xfrm>
            <a:custGeom>
              <a:avLst/>
              <a:gdLst/>
              <a:ahLst/>
              <a:cxnLst/>
              <a:rect l="l" t="t" r="r" b="b"/>
              <a:pathLst>
                <a:path w="128361" h="154723" extrusionOk="0">
                  <a:moveTo>
                    <a:pt x="58798" y="0"/>
                  </a:moveTo>
                  <a:cubicBezTo>
                    <a:pt x="35246" y="0"/>
                    <a:pt x="14170" y="10574"/>
                    <a:pt x="0" y="27196"/>
                  </a:cubicBezTo>
                  <a:lnTo>
                    <a:pt x="1596" y="32721"/>
                  </a:lnTo>
                  <a:cubicBezTo>
                    <a:pt x="2548" y="35936"/>
                    <a:pt x="4644" y="38675"/>
                    <a:pt x="7502" y="40390"/>
                  </a:cubicBezTo>
                  <a:lnTo>
                    <a:pt x="19028" y="47415"/>
                  </a:lnTo>
                  <a:cubicBezTo>
                    <a:pt x="20457" y="48320"/>
                    <a:pt x="22052" y="48915"/>
                    <a:pt x="23696" y="49177"/>
                  </a:cubicBezTo>
                  <a:lnTo>
                    <a:pt x="28935" y="50058"/>
                  </a:lnTo>
                  <a:cubicBezTo>
                    <a:pt x="32269" y="50654"/>
                    <a:pt x="34936" y="53202"/>
                    <a:pt x="35698" y="56536"/>
                  </a:cubicBezTo>
                  <a:cubicBezTo>
                    <a:pt x="35746" y="56845"/>
                    <a:pt x="35769" y="57179"/>
                    <a:pt x="35769" y="57488"/>
                  </a:cubicBezTo>
                  <a:cubicBezTo>
                    <a:pt x="35769" y="59060"/>
                    <a:pt x="34888" y="60584"/>
                    <a:pt x="33436" y="61322"/>
                  </a:cubicBezTo>
                  <a:lnTo>
                    <a:pt x="25482" y="65418"/>
                  </a:lnTo>
                  <a:cubicBezTo>
                    <a:pt x="24386" y="65990"/>
                    <a:pt x="23576" y="67014"/>
                    <a:pt x="23267" y="68205"/>
                  </a:cubicBezTo>
                  <a:lnTo>
                    <a:pt x="19385" y="83160"/>
                  </a:lnTo>
                  <a:cubicBezTo>
                    <a:pt x="18742" y="85613"/>
                    <a:pt x="20338" y="88114"/>
                    <a:pt x="22838" y="88518"/>
                  </a:cubicBezTo>
                  <a:cubicBezTo>
                    <a:pt x="23076" y="88566"/>
                    <a:pt x="23338" y="88590"/>
                    <a:pt x="23576" y="88590"/>
                  </a:cubicBezTo>
                  <a:cubicBezTo>
                    <a:pt x="25029" y="88590"/>
                    <a:pt x="26434" y="87828"/>
                    <a:pt x="27244" y="86542"/>
                  </a:cubicBezTo>
                  <a:lnTo>
                    <a:pt x="29054" y="83613"/>
                  </a:lnTo>
                  <a:cubicBezTo>
                    <a:pt x="29900" y="82237"/>
                    <a:pt x="31315" y="81552"/>
                    <a:pt x="32729" y="81552"/>
                  </a:cubicBezTo>
                  <a:cubicBezTo>
                    <a:pt x="34179" y="81552"/>
                    <a:pt x="35628" y="82273"/>
                    <a:pt x="36460" y="83708"/>
                  </a:cubicBezTo>
                  <a:lnTo>
                    <a:pt x="43985" y="96687"/>
                  </a:lnTo>
                  <a:cubicBezTo>
                    <a:pt x="44533" y="97615"/>
                    <a:pt x="45367" y="98282"/>
                    <a:pt x="46367" y="98616"/>
                  </a:cubicBezTo>
                  <a:lnTo>
                    <a:pt x="57369" y="102235"/>
                  </a:lnTo>
                  <a:cubicBezTo>
                    <a:pt x="61942" y="103712"/>
                    <a:pt x="63799" y="109213"/>
                    <a:pt x="61084" y="113214"/>
                  </a:cubicBezTo>
                  <a:lnTo>
                    <a:pt x="60060" y="114690"/>
                  </a:lnTo>
                  <a:cubicBezTo>
                    <a:pt x="58155" y="117500"/>
                    <a:pt x="58465" y="121263"/>
                    <a:pt x="60775" y="123740"/>
                  </a:cubicBezTo>
                  <a:lnTo>
                    <a:pt x="64561" y="127788"/>
                  </a:lnTo>
                  <a:cubicBezTo>
                    <a:pt x="65823" y="129169"/>
                    <a:pt x="66538" y="130932"/>
                    <a:pt x="66538" y="132765"/>
                  </a:cubicBezTo>
                  <a:lnTo>
                    <a:pt x="66538" y="135242"/>
                  </a:lnTo>
                  <a:cubicBezTo>
                    <a:pt x="66538" y="137576"/>
                    <a:pt x="65395" y="139791"/>
                    <a:pt x="63490" y="141148"/>
                  </a:cubicBezTo>
                  <a:cubicBezTo>
                    <a:pt x="61561" y="142553"/>
                    <a:pt x="60465" y="144792"/>
                    <a:pt x="60465" y="147078"/>
                  </a:cubicBezTo>
                  <a:cubicBezTo>
                    <a:pt x="60465" y="148007"/>
                    <a:pt x="60632" y="148959"/>
                    <a:pt x="60989" y="149840"/>
                  </a:cubicBezTo>
                  <a:lnTo>
                    <a:pt x="62989" y="154722"/>
                  </a:lnTo>
                  <a:cubicBezTo>
                    <a:pt x="91805" y="153174"/>
                    <a:pt x="116453" y="135790"/>
                    <a:pt x="128360" y="111071"/>
                  </a:cubicBezTo>
                  <a:lnTo>
                    <a:pt x="113476" y="99521"/>
                  </a:lnTo>
                  <a:cubicBezTo>
                    <a:pt x="113095" y="99211"/>
                    <a:pt x="112666" y="98949"/>
                    <a:pt x="112214" y="98711"/>
                  </a:cubicBezTo>
                  <a:lnTo>
                    <a:pt x="107689" y="96306"/>
                  </a:lnTo>
                  <a:cubicBezTo>
                    <a:pt x="106427" y="95615"/>
                    <a:pt x="104998" y="95258"/>
                    <a:pt x="103569" y="95258"/>
                  </a:cubicBezTo>
                  <a:lnTo>
                    <a:pt x="99330" y="95258"/>
                  </a:lnTo>
                  <a:cubicBezTo>
                    <a:pt x="96925" y="95258"/>
                    <a:pt x="94520" y="94329"/>
                    <a:pt x="92805" y="92614"/>
                  </a:cubicBezTo>
                  <a:cubicBezTo>
                    <a:pt x="91138" y="90876"/>
                    <a:pt x="88852" y="89947"/>
                    <a:pt x="86542" y="89947"/>
                  </a:cubicBezTo>
                  <a:cubicBezTo>
                    <a:pt x="85828" y="89947"/>
                    <a:pt x="85065" y="90042"/>
                    <a:pt x="84327" y="90233"/>
                  </a:cubicBezTo>
                  <a:lnTo>
                    <a:pt x="76373" y="92305"/>
                  </a:lnTo>
                  <a:cubicBezTo>
                    <a:pt x="75989" y="92410"/>
                    <a:pt x="75598" y="92461"/>
                    <a:pt x="75210" y="92461"/>
                  </a:cubicBezTo>
                  <a:cubicBezTo>
                    <a:pt x="74275" y="92461"/>
                    <a:pt x="73354" y="92163"/>
                    <a:pt x="72563" y="91590"/>
                  </a:cubicBezTo>
                  <a:lnTo>
                    <a:pt x="66895" y="87447"/>
                  </a:lnTo>
                  <a:cubicBezTo>
                    <a:pt x="64799" y="85970"/>
                    <a:pt x="64395" y="83089"/>
                    <a:pt x="65895" y="81017"/>
                  </a:cubicBezTo>
                  <a:lnTo>
                    <a:pt x="72444" y="72277"/>
                  </a:lnTo>
                  <a:cubicBezTo>
                    <a:pt x="73635" y="70658"/>
                    <a:pt x="74516" y="68800"/>
                    <a:pt x="74921" y="66823"/>
                  </a:cubicBezTo>
                  <a:lnTo>
                    <a:pt x="76111" y="61203"/>
                  </a:lnTo>
                  <a:cubicBezTo>
                    <a:pt x="76659" y="58750"/>
                    <a:pt x="77802" y="56536"/>
                    <a:pt x="79469" y="54678"/>
                  </a:cubicBezTo>
                  <a:cubicBezTo>
                    <a:pt x="82136" y="51773"/>
                    <a:pt x="85875" y="50130"/>
                    <a:pt x="89781" y="50130"/>
                  </a:cubicBezTo>
                  <a:cubicBezTo>
                    <a:pt x="90114" y="50130"/>
                    <a:pt x="90424" y="50130"/>
                    <a:pt x="90757" y="50153"/>
                  </a:cubicBezTo>
                  <a:lnTo>
                    <a:pt x="92758" y="50320"/>
                  </a:lnTo>
                  <a:cubicBezTo>
                    <a:pt x="92921" y="50331"/>
                    <a:pt x="93084" y="50336"/>
                    <a:pt x="93247" y="50336"/>
                  </a:cubicBezTo>
                  <a:cubicBezTo>
                    <a:pt x="96018" y="50336"/>
                    <a:pt x="98598" y="48818"/>
                    <a:pt x="99926" y="46343"/>
                  </a:cubicBezTo>
                  <a:lnTo>
                    <a:pt x="102807" y="40985"/>
                  </a:lnTo>
                  <a:cubicBezTo>
                    <a:pt x="104046" y="38723"/>
                    <a:pt x="106308" y="37246"/>
                    <a:pt x="108856" y="37032"/>
                  </a:cubicBezTo>
                  <a:cubicBezTo>
                    <a:pt x="110118" y="36936"/>
                    <a:pt x="111309" y="36532"/>
                    <a:pt x="112309" y="35865"/>
                  </a:cubicBezTo>
                  <a:cubicBezTo>
                    <a:pt x="113333" y="35222"/>
                    <a:pt x="114191" y="34317"/>
                    <a:pt x="114810" y="33221"/>
                  </a:cubicBezTo>
                  <a:lnTo>
                    <a:pt x="117929" y="27625"/>
                  </a:lnTo>
                  <a:cubicBezTo>
                    <a:pt x="103760" y="10741"/>
                    <a:pt x="82517" y="0"/>
                    <a:pt x="58798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2052370" y="1825976"/>
              <a:ext cx="4368" cy="786"/>
            </a:xfrm>
            <a:custGeom>
              <a:avLst/>
              <a:gdLst/>
              <a:ahLst/>
              <a:cxnLst/>
              <a:rect l="l" t="t" r="r" b="b"/>
              <a:pathLst>
                <a:path w="3049" h="549" extrusionOk="0">
                  <a:moveTo>
                    <a:pt x="1" y="1"/>
                  </a:moveTo>
                  <a:lnTo>
                    <a:pt x="239" y="549"/>
                  </a:lnTo>
                  <a:cubicBezTo>
                    <a:pt x="1025" y="525"/>
                    <a:pt x="1834" y="453"/>
                    <a:pt x="2644" y="358"/>
                  </a:cubicBezTo>
                  <a:cubicBezTo>
                    <a:pt x="2787" y="358"/>
                    <a:pt x="2930" y="334"/>
                    <a:pt x="3049" y="334"/>
                  </a:cubicBezTo>
                  <a:cubicBezTo>
                    <a:pt x="2025" y="287"/>
                    <a:pt x="1001" y="168"/>
                    <a:pt x="1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1962240" y="1605156"/>
              <a:ext cx="94498" cy="55982"/>
            </a:xfrm>
            <a:custGeom>
              <a:avLst/>
              <a:gdLst/>
              <a:ahLst/>
              <a:cxnLst/>
              <a:rect l="l" t="t" r="r" b="b"/>
              <a:pathLst>
                <a:path w="65967" h="39080" extrusionOk="0">
                  <a:moveTo>
                    <a:pt x="58942" y="1"/>
                  </a:moveTo>
                  <a:cubicBezTo>
                    <a:pt x="50106" y="1"/>
                    <a:pt x="41605" y="1477"/>
                    <a:pt x="33674" y="4216"/>
                  </a:cubicBezTo>
                  <a:cubicBezTo>
                    <a:pt x="20696" y="8717"/>
                    <a:pt x="8907" y="16766"/>
                    <a:pt x="1" y="27197"/>
                  </a:cubicBezTo>
                  <a:lnTo>
                    <a:pt x="1620" y="32698"/>
                  </a:lnTo>
                  <a:cubicBezTo>
                    <a:pt x="2335" y="35198"/>
                    <a:pt x="3763" y="37413"/>
                    <a:pt x="5716" y="39080"/>
                  </a:cubicBezTo>
                  <a:cubicBezTo>
                    <a:pt x="8145" y="34841"/>
                    <a:pt x="10932" y="30864"/>
                    <a:pt x="14051" y="27197"/>
                  </a:cubicBezTo>
                  <a:cubicBezTo>
                    <a:pt x="26840" y="12217"/>
                    <a:pt x="45224" y="2168"/>
                    <a:pt x="65967" y="310"/>
                  </a:cubicBezTo>
                  <a:cubicBezTo>
                    <a:pt x="65538" y="286"/>
                    <a:pt x="65086" y="262"/>
                    <a:pt x="64633" y="191"/>
                  </a:cubicBezTo>
                  <a:cubicBezTo>
                    <a:pt x="62728" y="48"/>
                    <a:pt x="60847" y="1"/>
                    <a:pt x="58942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1999732" y="1634626"/>
              <a:ext cx="10066" cy="18064"/>
            </a:xfrm>
            <a:custGeom>
              <a:avLst/>
              <a:gdLst/>
              <a:ahLst/>
              <a:cxnLst/>
              <a:rect l="l" t="t" r="r" b="b"/>
              <a:pathLst>
                <a:path w="7027" h="12610" extrusionOk="0">
                  <a:moveTo>
                    <a:pt x="3522" y="0"/>
                  </a:moveTo>
                  <a:cubicBezTo>
                    <a:pt x="3374" y="0"/>
                    <a:pt x="3224" y="9"/>
                    <a:pt x="3073" y="28"/>
                  </a:cubicBezTo>
                  <a:cubicBezTo>
                    <a:pt x="1287" y="266"/>
                    <a:pt x="1" y="1862"/>
                    <a:pt x="1" y="3648"/>
                  </a:cubicBezTo>
                  <a:lnTo>
                    <a:pt x="1" y="8982"/>
                  </a:lnTo>
                  <a:cubicBezTo>
                    <a:pt x="1" y="10768"/>
                    <a:pt x="1311" y="12364"/>
                    <a:pt x="3073" y="12578"/>
                  </a:cubicBezTo>
                  <a:cubicBezTo>
                    <a:pt x="3233" y="12599"/>
                    <a:pt x="3391" y="12610"/>
                    <a:pt x="3546" y="12610"/>
                  </a:cubicBezTo>
                  <a:cubicBezTo>
                    <a:pt x="5476" y="12610"/>
                    <a:pt x="7026" y="11019"/>
                    <a:pt x="7026" y="9101"/>
                  </a:cubicBezTo>
                  <a:lnTo>
                    <a:pt x="7026" y="3505"/>
                  </a:lnTo>
                  <a:cubicBezTo>
                    <a:pt x="7026" y="1557"/>
                    <a:pt x="5463" y="0"/>
                    <a:pt x="352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2083619" y="1634626"/>
              <a:ext cx="10065" cy="18064"/>
            </a:xfrm>
            <a:custGeom>
              <a:avLst/>
              <a:gdLst/>
              <a:ahLst/>
              <a:cxnLst/>
              <a:rect l="l" t="t" r="r" b="b"/>
              <a:pathLst>
                <a:path w="7026" h="12610" extrusionOk="0">
                  <a:moveTo>
                    <a:pt x="3522" y="0"/>
                  </a:moveTo>
                  <a:cubicBezTo>
                    <a:pt x="3374" y="0"/>
                    <a:pt x="3224" y="9"/>
                    <a:pt x="3073" y="28"/>
                  </a:cubicBezTo>
                  <a:cubicBezTo>
                    <a:pt x="1287" y="266"/>
                    <a:pt x="1" y="1862"/>
                    <a:pt x="1" y="3648"/>
                  </a:cubicBezTo>
                  <a:lnTo>
                    <a:pt x="1" y="8982"/>
                  </a:lnTo>
                  <a:cubicBezTo>
                    <a:pt x="1" y="10768"/>
                    <a:pt x="1311" y="12364"/>
                    <a:pt x="3073" y="12578"/>
                  </a:cubicBezTo>
                  <a:cubicBezTo>
                    <a:pt x="3233" y="12599"/>
                    <a:pt x="3390" y="12610"/>
                    <a:pt x="3546" y="12610"/>
                  </a:cubicBezTo>
                  <a:cubicBezTo>
                    <a:pt x="5476" y="12610"/>
                    <a:pt x="7026" y="11019"/>
                    <a:pt x="7026" y="9101"/>
                  </a:cubicBezTo>
                  <a:lnTo>
                    <a:pt x="7026" y="3505"/>
                  </a:lnTo>
                  <a:cubicBezTo>
                    <a:pt x="7026" y="1557"/>
                    <a:pt x="5463" y="0"/>
                    <a:pt x="352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2030026" y="1642358"/>
              <a:ext cx="33263" cy="15096"/>
            </a:xfrm>
            <a:custGeom>
              <a:avLst/>
              <a:gdLst/>
              <a:ahLst/>
              <a:cxnLst/>
              <a:rect l="l" t="t" r="r" b="b"/>
              <a:pathLst>
                <a:path w="23220" h="10538" extrusionOk="0">
                  <a:moveTo>
                    <a:pt x="3900" y="0"/>
                  </a:moveTo>
                  <a:cubicBezTo>
                    <a:pt x="3078" y="0"/>
                    <a:pt x="2256" y="285"/>
                    <a:pt x="1596" y="869"/>
                  </a:cubicBezTo>
                  <a:cubicBezTo>
                    <a:pt x="143" y="2155"/>
                    <a:pt x="0" y="4394"/>
                    <a:pt x="1262" y="5846"/>
                  </a:cubicBezTo>
                  <a:cubicBezTo>
                    <a:pt x="3882" y="8823"/>
                    <a:pt x="7645" y="10538"/>
                    <a:pt x="11598" y="10538"/>
                  </a:cubicBezTo>
                  <a:cubicBezTo>
                    <a:pt x="15551" y="10538"/>
                    <a:pt x="19338" y="8823"/>
                    <a:pt x="21933" y="5846"/>
                  </a:cubicBezTo>
                  <a:cubicBezTo>
                    <a:pt x="23219" y="4346"/>
                    <a:pt x="23053" y="2155"/>
                    <a:pt x="21600" y="869"/>
                  </a:cubicBezTo>
                  <a:cubicBezTo>
                    <a:pt x="20929" y="285"/>
                    <a:pt x="20105" y="0"/>
                    <a:pt x="19286" y="0"/>
                  </a:cubicBezTo>
                  <a:cubicBezTo>
                    <a:pt x="18302" y="0"/>
                    <a:pt x="17324" y="410"/>
                    <a:pt x="16623" y="1203"/>
                  </a:cubicBezTo>
                  <a:cubicBezTo>
                    <a:pt x="15360" y="2655"/>
                    <a:pt x="13527" y="3489"/>
                    <a:pt x="11598" y="3489"/>
                  </a:cubicBezTo>
                  <a:cubicBezTo>
                    <a:pt x="9669" y="3489"/>
                    <a:pt x="7859" y="2655"/>
                    <a:pt x="6573" y="1203"/>
                  </a:cubicBezTo>
                  <a:cubicBezTo>
                    <a:pt x="5871" y="410"/>
                    <a:pt x="4886" y="0"/>
                    <a:pt x="390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1999732" y="1634618"/>
              <a:ext cx="10066" cy="18065"/>
            </a:xfrm>
            <a:custGeom>
              <a:avLst/>
              <a:gdLst/>
              <a:ahLst/>
              <a:cxnLst/>
              <a:rect l="l" t="t" r="r" b="b"/>
              <a:pathLst>
                <a:path w="7027" h="12611" extrusionOk="0">
                  <a:moveTo>
                    <a:pt x="3551" y="1"/>
                  </a:moveTo>
                  <a:cubicBezTo>
                    <a:pt x="3394" y="1"/>
                    <a:pt x="3235" y="11"/>
                    <a:pt x="3073" y="33"/>
                  </a:cubicBezTo>
                  <a:cubicBezTo>
                    <a:pt x="1311" y="223"/>
                    <a:pt x="1" y="1843"/>
                    <a:pt x="1" y="3629"/>
                  </a:cubicBezTo>
                  <a:lnTo>
                    <a:pt x="1" y="8963"/>
                  </a:lnTo>
                  <a:cubicBezTo>
                    <a:pt x="1" y="10749"/>
                    <a:pt x="1287" y="12345"/>
                    <a:pt x="3073" y="12583"/>
                  </a:cubicBezTo>
                  <a:cubicBezTo>
                    <a:pt x="3223" y="12601"/>
                    <a:pt x="3371" y="12610"/>
                    <a:pt x="3517" y="12610"/>
                  </a:cubicBezTo>
                  <a:cubicBezTo>
                    <a:pt x="5460" y="12610"/>
                    <a:pt x="7026" y="11033"/>
                    <a:pt x="7026" y="9106"/>
                  </a:cubicBezTo>
                  <a:lnTo>
                    <a:pt x="7026" y="3510"/>
                  </a:lnTo>
                  <a:cubicBezTo>
                    <a:pt x="7026" y="1572"/>
                    <a:pt x="5479" y="1"/>
                    <a:pt x="3551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2083619" y="1634558"/>
              <a:ext cx="10065" cy="18091"/>
            </a:xfrm>
            <a:custGeom>
              <a:avLst/>
              <a:gdLst/>
              <a:ahLst/>
              <a:cxnLst/>
              <a:rect l="l" t="t" r="r" b="b"/>
              <a:pathLst>
                <a:path w="7026" h="12629" extrusionOk="0">
                  <a:moveTo>
                    <a:pt x="3511" y="0"/>
                  </a:moveTo>
                  <a:cubicBezTo>
                    <a:pt x="1567" y="0"/>
                    <a:pt x="1" y="1579"/>
                    <a:pt x="1" y="3528"/>
                  </a:cubicBezTo>
                  <a:lnTo>
                    <a:pt x="1" y="9124"/>
                  </a:lnTo>
                  <a:cubicBezTo>
                    <a:pt x="1" y="11052"/>
                    <a:pt x="1567" y="12628"/>
                    <a:pt x="3510" y="12628"/>
                  </a:cubicBezTo>
                  <a:cubicBezTo>
                    <a:pt x="3656" y="12628"/>
                    <a:pt x="3804" y="12620"/>
                    <a:pt x="3954" y="12601"/>
                  </a:cubicBezTo>
                  <a:cubicBezTo>
                    <a:pt x="5740" y="12411"/>
                    <a:pt x="7026" y="10815"/>
                    <a:pt x="7026" y="9005"/>
                  </a:cubicBezTo>
                  <a:lnTo>
                    <a:pt x="7026" y="3671"/>
                  </a:lnTo>
                  <a:cubicBezTo>
                    <a:pt x="7026" y="1885"/>
                    <a:pt x="5740" y="265"/>
                    <a:pt x="3954" y="27"/>
                  </a:cubicBezTo>
                  <a:cubicBezTo>
                    <a:pt x="3804" y="9"/>
                    <a:pt x="3656" y="0"/>
                    <a:pt x="351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2030026" y="1642358"/>
              <a:ext cx="33263" cy="15096"/>
            </a:xfrm>
            <a:custGeom>
              <a:avLst/>
              <a:gdLst/>
              <a:ahLst/>
              <a:cxnLst/>
              <a:rect l="l" t="t" r="r" b="b"/>
              <a:pathLst>
                <a:path w="23220" h="10538" extrusionOk="0">
                  <a:moveTo>
                    <a:pt x="19295" y="0"/>
                  </a:moveTo>
                  <a:cubicBezTo>
                    <a:pt x="18309" y="0"/>
                    <a:pt x="17324" y="410"/>
                    <a:pt x="16623" y="1203"/>
                  </a:cubicBezTo>
                  <a:cubicBezTo>
                    <a:pt x="15360" y="2655"/>
                    <a:pt x="13527" y="3489"/>
                    <a:pt x="11598" y="3489"/>
                  </a:cubicBezTo>
                  <a:cubicBezTo>
                    <a:pt x="9669" y="3489"/>
                    <a:pt x="7859" y="2655"/>
                    <a:pt x="6573" y="1203"/>
                  </a:cubicBezTo>
                  <a:cubicBezTo>
                    <a:pt x="5874" y="413"/>
                    <a:pt x="4907" y="10"/>
                    <a:pt x="3929" y="10"/>
                  </a:cubicBezTo>
                  <a:cubicBezTo>
                    <a:pt x="3108" y="10"/>
                    <a:pt x="2280" y="293"/>
                    <a:pt x="1596" y="869"/>
                  </a:cubicBezTo>
                  <a:cubicBezTo>
                    <a:pt x="143" y="2155"/>
                    <a:pt x="0" y="4346"/>
                    <a:pt x="1262" y="5846"/>
                  </a:cubicBezTo>
                  <a:cubicBezTo>
                    <a:pt x="3858" y="8823"/>
                    <a:pt x="7645" y="10538"/>
                    <a:pt x="11598" y="10538"/>
                  </a:cubicBezTo>
                  <a:cubicBezTo>
                    <a:pt x="15551" y="10538"/>
                    <a:pt x="19338" y="8823"/>
                    <a:pt x="21933" y="5846"/>
                  </a:cubicBezTo>
                  <a:cubicBezTo>
                    <a:pt x="23219" y="4394"/>
                    <a:pt x="23053" y="2155"/>
                    <a:pt x="21600" y="869"/>
                  </a:cubicBezTo>
                  <a:cubicBezTo>
                    <a:pt x="20940" y="285"/>
                    <a:pt x="20117" y="0"/>
                    <a:pt x="1929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1917790" y="1588501"/>
              <a:ext cx="288199" cy="343241"/>
            </a:xfrm>
            <a:custGeom>
              <a:avLst/>
              <a:gdLst/>
              <a:ahLst/>
              <a:cxnLst/>
              <a:rect l="l" t="t" r="r" b="b"/>
              <a:pathLst>
                <a:path w="201186" h="239610" extrusionOk="0">
                  <a:moveTo>
                    <a:pt x="167512" y="7055"/>
                  </a:moveTo>
                  <a:cubicBezTo>
                    <a:pt x="167714" y="7055"/>
                    <a:pt x="167916" y="7127"/>
                    <a:pt x="168059" y="7269"/>
                  </a:cubicBezTo>
                  <a:lnTo>
                    <a:pt x="171870" y="11080"/>
                  </a:lnTo>
                  <a:cubicBezTo>
                    <a:pt x="172179" y="11389"/>
                    <a:pt x="172179" y="11889"/>
                    <a:pt x="171870" y="12175"/>
                  </a:cubicBezTo>
                  <a:lnTo>
                    <a:pt x="149675" y="34394"/>
                  </a:lnTo>
                  <a:cubicBezTo>
                    <a:pt x="148079" y="32703"/>
                    <a:pt x="146460" y="31036"/>
                    <a:pt x="144745" y="29488"/>
                  </a:cubicBezTo>
                  <a:lnTo>
                    <a:pt x="166964" y="7269"/>
                  </a:lnTo>
                  <a:cubicBezTo>
                    <a:pt x="167107" y="7127"/>
                    <a:pt x="167309" y="7055"/>
                    <a:pt x="167512" y="7055"/>
                  </a:cubicBezTo>
                  <a:close/>
                  <a:moveTo>
                    <a:pt x="149722" y="45563"/>
                  </a:moveTo>
                  <a:cubicBezTo>
                    <a:pt x="158867" y="58113"/>
                    <a:pt x="163868" y="73378"/>
                    <a:pt x="163868" y="89024"/>
                  </a:cubicBezTo>
                  <a:cubicBezTo>
                    <a:pt x="163868" y="98812"/>
                    <a:pt x="161987" y="108242"/>
                    <a:pt x="158319" y="117149"/>
                  </a:cubicBezTo>
                  <a:lnTo>
                    <a:pt x="153914" y="113743"/>
                  </a:lnTo>
                  <a:lnTo>
                    <a:pt x="146864" y="108338"/>
                  </a:lnTo>
                  <a:cubicBezTo>
                    <a:pt x="144983" y="106885"/>
                    <a:pt x="142673" y="105885"/>
                    <a:pt x="140577" y="104789"/>
                  </a:cubicBezTo>
                  <a:cubicBezTo>
                    <a:pt x="138069" y="103470"/>
                    <a:pt x="135372" y="103325"/>
                    <a:pt x="132634" y="103325"/>
                  </a:cubicBezTo>
                  <a:cubicBezTo>
                    <a:pt x="131863" y="103325"/>
                    <a:pt x="131088" y="103337"/>
                    <a:pt x="130313" y="103337"/>
                  </a:cubicBezTo>
                  <a:cubicBezTo>
                    <a:pt x="128908" y="103337"/>
                    <a:pt x="127527" y="102741"/>
                    <a:pt x="126527" y="101765"/>
                  </a:cubicBezTo>
                  <a:cubicBezTo>
                    <a:pt x="124310" y="99511"/>
                    <a:pt x="120927" y="97993"/>
                    <a:pt x="117629" y="97993"/>
                  </a:cubicBezTo>
                  <a:cubicBezTo>
                    <a:pt x="116605" y="97993"/>
                    <a:pt x="115590" y="98139"/>
                    <a:pt x="114620" y="98455"/>
                  </a:cubicBezTo>
                  <a:lnTo>
                    <a:pt x="106689" y="100527"/>
                  </a:lnTo>
                  <a:cubicBezTo>
                    <a:pt x="106589" y="100557"/>
                    <a:pt x="106483" y="100573"/>
                    <a:pt x="106379" y="100573"/>
                  </a:cubicBezTo>
                  <a:cubicBezTo>
                    <a:pt x="106160" y="100573"/>
                    <a:pt x="105945" y="100505"/>
                    <a:pt x="105784" y="100360"/>
                  </a:cubicBezTo>
                  <a:lnTo>
                    <a:pt x="100093" y="96216"/>
                  </a:lnTo>
                  <a:cubicBezTo>
                    <a:pt x="99616" y="95883"/>
                    <a:pt x="99545" y="95216"/>
                    <a:pt x="99855" y="94740"/>
                  </a:cubicBezTo>
                  <a:lnTo>
                    <a:pt x="106451" y="85976"/>
                  </a:lnTo>
                  <a:cubicBezTo>
                    <a:pt x="107952" y="83999"/>
                    <a:pt x="109023" y="81618"/>
                    <a:pt x="109571" y="79141"/>
                  </a:cubicBezTo>
                  <a:lnTo>
                    <a:pt x="110762" y="73521"/>
                  </a:lnTo>
                  <a:cubicBezTo>
                    <a:pt x="111762" y="68782"/>
                    <a:pt x="116168" y="65234"/>
                    <a:pt x="121026" y="65234"/>
                  </a:cubicBezTo>
                  <a:cubicBezTo>
                    <a:pt x="122304" y="65234"/>
                    <a:pt x="123564" y="65436"/>
                    <a:pt x="124870" y="65436"/>
                  </a:cubicBezTo>
                  <a:cubicBezTo>
                    <a:pt x="125049" y="65436"/>
                    <a:pt x="125228" y="65433"/>
                    <a:pt x="125408" y="65424"/>
                  </a:cubicBezTo>
                  <a:cubicBezTo>
                    <a:pt x="129123" y="65138"/>
                    <a:pt x="132576" y="62924"/>
                    <a:pt x="134338" y="59613"/>
                  </a:cubicBezTo>
                  <a:lnTo>
                    <a:pt x="137220" y="54255"/>
                  </a:lnTo>
                  <a:cubicBezTo>
                    <a:pt x="137886" y="53064"/>
                    <a:pt x="139101" y="52255"/>
                    <a:pt x="140458" y="52136"/>
                  </a:cubicBezTo>
                  <a:cubicBezTo>
                    <a:pt x="141816" y="52017"/>
                    <a:pt x="143149" y="51659"/>
                    <a:pt x="144364" y="51088"/>
                  </a:cubicBezTo>
                  <a:cubicBezTo>
                    <a:pt x="146817" y="49921"/>
                    <a:pt x="148412" y="47944"/>
                    <a:pt x="149722" y="45563"/>
                  </a:cubicBezTo>
                  <a:close/>
                  <a:moveTo>
                    <a:pt x="89948" y="15128"/>
                  </a:moveTo>
                  <a:cubicBezTo>
                    <a:pt x="107451" y="15128"/>
                    <a:pt x="124122" y="21296"/>
                    <a:pt x="137315" y="32298"/>
                  </a:cubicBezTo>
                  <a:cubicBezTo>
                    <a:pt x="139839" y="34418"/>
                    <a:pt x="142244" y="36704"/>
                    <a:pt x="144483" y="39157"/>
                  </a:cubicBezTo>
                  <a:cubicBezTo>
                    <a:pt x="144507" y="39181"/>
                    <a:pt x="144816" y="39538"/>
                    <a:pt x="144959" y="39681"/>
                  </a:cubicBezTo>
                  <a:lnTo>
                    <a:pt x="143030" y="43134"/>
                  </a:lnTo>
                  <a:cubicBezTo>
                    <a:pt x="142363" y="44301"/>
                    <a:pt x="141149" y="45087"/>
                    <a:pt x="139839" y="45206"/>
                  </a:cubicBezTo>
                  <a:cubicBezTo>
                    <a:pt x="136053" y="45492"/>
                    <a:pt x="132766" y="47659"/>
                    <a:pt x="130980" y="50993"/>
                  </a:cubicBezTo>
                  <a:lnTo>
                    <a:pt x="128075" y="56351"/>
                  </a:lnTo>
                  <a:cubicBezTo>
                    <a:pt x="127383" y="57667"/>
                    <a:pt x="126002" y="58482"/>
                    <a:pt x="124538" y="58482"/>
                  </a:cubicBezTo>
                  <a:cubicBezTo>
                    <a:pt x="124439" y="58482"/>
                    <a:pt x="124340" y="58478"/>
                    <a:pt x="124241" y="58470"/>
                  </a:cubicBezTo>
                  <a:cubicBezTo>
                    <a:pt x="123169" y="58375"/>
                    <a:pt x="122074" y="58304"/>
                    <a:pt x="121002" y="58304"/>
                  </a:cubicBezTo>
                  <a:cubicBezTo>
                    <a:pt x="116096" y="58304"/>
                    <a:pt x="111381" y="60376"/>
                    <a:pt x="108071" y="63971"/>
                  </a:cubicBezTo>
                  <a:cubicBezTo>
                    <a:pt x="105975" y="66281"/>
                    <a:pt x="104498" y="69092"/>
                    <a:pt x="103855" y="72140"/>
                  </a:cubicBezTo>
                  <a:lnTo>
                    <a:pt x="102665" y="77760"/>
                  </a:lnTo>
                  <a:cubicBezTo>
                    <a:pt x="102331" y="79260"/>
                    <a:pt x="101712" y="80642"/>
                    <a:pt x="100783" y="81832"/>
                  </a:cubicBezTo>
                  <a:lnTo>
                    <a:pt x="94211" y="90596"/>
                  </a:lnTo>
                  <a:cubicBezTo>
                    <a:pt x="91520" y="94168"/>
                    <a:pt x="92329" y="99383"/>
                    <a:pt x="95925" y="102003"/>
                  </a:cubicBezTo>
                  <a:lnTo>
                    <a:pt x="101617" y="106123"/>
                  </a:lnTo>
                  <a:cubicBezTo>
                    <a:pt x="103017" y="107130"/>
                    <a:pt x="104710" y="107660"/>
                    <a:pt x="106408" y="107660"/>
                  </a:cubicBezTo>
                  <a:cubicBezTo>
                    <a:pt x="107079" y="107660"/>
                    <a:pt x="107750" y="107577"/>
                    <a:pt x="108404" y="107409"/>
                  </a:cubicBezTo>
                  <a:lnTo>
                    <a:pt x="116382" y="105337"/>
                  </a:lnTo>
                  <a:cubicBezTo>
                    <a:pt x="116804" y="105227"/>
                    <a:pt x="117241" y="105174"/>
                    <a:pt x="117680" y="105174"/>
                  </a:cubicBezTo>
                  <a:cubicBezTo>
                    <a:pt x="119050" y="105174"/>
                    <a:pt x="120439" y="105697"/>
                    <a:pt x="121431" y="106671"/>
                  </a:cubicBezTo>
                  <a:cubicBezTo>
                    <a:pt x="123836" y="108981"/>
                    <a:pt x="126932" y="110457"/>
                    <a:pt x="130290" y="110457"/>
                  </a:cubicBezTo>
                  <a:lnTo>
                    <a:pt x="134814" y="110457"/>
                  </a:lnTo>
                  <a:cubicBezTo>
                    <a:pt x="135672" y="110457"/>
                    <a:pt x="136553" y="110648"/>
                    <a:pt x="137315" y="111076"/>
                  </a:cubicBezTo>
                  <a:cubicBezTo>
                    <a:pt x="139029" y="112005"/>
                    <a:pt x="141078" y="112767"/>
                    <a:pt x="142602" y="113958"/>
                  </a:cubicBezTo>
                  <a:lnTo>
                    <a:pt x="155295" y="123722"/>
                  </a:lnTo>
                  <a:cubicBezTo>
                    <a:pt x="143530" y="145845"/>
                    <a:pt x="121383" y="160539"/>
                    <a:pt x="96473" y="162730"/>
                  </a:cubicBezTo>
                  <a:lnTo>
                    <a:pt x="95425" y="160158"/>
                  </a:lnTo>
                  <a:cubicBezTo>
                    <a:pt x="94782" y="158586"/>
                    <a:pt x="95330" y="156705"/>
                    <a:pt x="96735" y="155704"/>
                  </a:cubicBezTo>
                  <a:cubicBezTo>
                    <a:pt x="97711" y="155014"/>
                    <a:pt x="98545" y="154156"/>
                    <a:pt x="99235" y="153204"/>
                  </a:cubicBezTo>
                  <a:cubicBezTo>
                    <a:pt x="100545" y="151370"/>
                    <a:pt x="101260" y="149179"/>
                    <a:pt x="101260" y="146893"/>
                  </a:cubicBezTo>
                  <a:lnTo>
                    <a:pt x="101260" y="144416"/>
                  </a:lnTo>
                  <a:cubicBezTo>
                    <a:pt x="101260" y="141678"/>
                    <a:pt x="100212" y="139034"/>
                    <a:pt x="98354" y="137034"/>
                  </a:cubicBezTo>
                  <a:lnTo>
                    <a:pt x="94568" y="132985"/>
                  </a:lnTo>
                  <a:cubicBezTo>
                    <a:pt x="94092" y="132438"/>
                    <a:pt x="93782" y="131890"/>
                    <a:pt x="93639" y="131247"/>
                  </a:cubicBezTo>
                  <a:cubicBezTo>
                    <a:pt x="93187" y="129509"/>
                    <a:pt x="94258" y="128104"/>
                    <a:pt x="95187" y="126722"/>
                  </a:cubicBezTo>
                  <a:cubicBezTo>
                    <a:pt x="97116" y="123912"/>
                    <a:pt x="97592" y="120435"/>
                    <a:pt x="96497" y="117197"/>
                  </a:cubicBezTo>
                  <a:cubicBezTo>
                    <a:pt x="95401" y="113958"/>
                    <a:pt x="92901" y="111505"/>
                    <a:pt x="89662" y="110457"/>
                  </a:cubicBezTo>
                  <a:lnTo>
                    <a:pt x="78636" y="106837"/>
                  </a:lnTo>
                  <a:cubicBezTo>
                    <a:pt x="78469" y="106790"/>
                    <a:pt x="78279" y="106647"/>
                    <a:pt x="78183" y="106480"/>
                  </a:cubicBezTo>
                  <a:lnTo>
                    <a:pt x="70634" y="93501"/>
                  </a:lnTo>
                  <a:cubicBezTo>
                    <a:pt x="69420" y="91406"/>
                    <a:pt x="67348" y="90024"/>
                    <a:pt x="64966" y="89667"/>
                  </a:cubicBezTo>
                  <a:cubicBezTo>
                    <a:pt x="64600" y="89613"/>
                    <a:pt x="64233" y="89586"/>
                    <a:pt x="63867" y="89586"/>
                  </a:cubicBezTo>
                  <a:cubicBezTo>
                    <a:pt x="61185" y="89586"/>
                    <a:pt x="58583" y="91009"/>
                    <a:pt x="57179" y="93335"/>
                  </a:cubicBezTo>
                  <a:lnTo>
                    <a:pt x="55369" y="96264"/>
                  </a:lnTo>
                  <a:cubicBezTo>
                    <a:pt x="55207" y="96524"/>
                    <a:pt x="54952" y="96637"/>
                    <a:pt x="54697" y="96637"/>
                  </a:cubicBezTo>
                  <a:cubicBezTo>
                    <a:pt x="54206" y="96637"/>
                    <a:pt x="53712" y="96217"/>
                    <a:pt x="53869" y="95621"/>
                  </a:cubicBezTo>
                  <a:lnTo>
                    <a:pt x="57774" y="80642"/>
                  </a:lnTo>
                  <a:cubicBezTo>
                    <a:pt x="57822" y="80451"/>
                    <a:pt x="57989" y="80237"/>
                    <a:pt x="58179" y="80141"/>
                  </a:cubicBezTo>
                  <a:lnTo>
                    <a:pt x="66133" y="76045"/>
                  </a:lnTo>
                  <a:cubicBezTo>
                    <a:pt x="69253" y="74426"/>
                    <a:pt x="70991" y="70806"/>
                    <a:pt x="70206" y="67353"/>
                  </a:cubicBezTo>
                  <a:cubicBezTo>
                    <a:pt x="69182" y="62614"/>
                    <a:pt x="65395" y="59018"/>
                    <a:pt x="60608" y="58208"/>
                  </a:cubicBezTo>
                  <a:cubicBezTo>
                    <a:pt x="57584" y="57708"/>
                    <a:pt x="54655" y="57399"/>
                    <a:pt x="51916" y="56041"/>
                  </a:cubicBezTo>
                  <a:lnTo>
                    <a:pt x="40366" y="49016"/>
                  </a:lnTo>
                  <a:cubicBezTo>
                    <a:pt x="38247" y="47730"/>
                    <a:pt x="36699" y="45706"/>
                    <a:pt x="36008" y="43348"/>
                  </a:cubicBezTo>
                  <a:lnTo>
                    <a:pt x="34936" y="39681"/>
                  </a:lnTo>
                  <a:cubicBezTo>
                    <a:pt x="48963" y="24059"/>
                    <a:pt x="68896" y="15128"/>
                    <a:pt x="89948" y="15128"/>
                  </a:cubicBezTo>
                  <a:close/>
                  <a:moveTo>
                    <a:pt x="30412" y="143845"/>
                  </a:moveTo>
                  <a:cubicBezTo>
                    <a:pt x="31983" y="145536"/>
                    <a:pt x="33627" y="147179"/>
                    <a:pt x="35365" y="148751"/>
                  </a:cubicBezTo>
                  <a:lnTo>
                    <a:pt x="13408" y="170707"/>
                  </a:lnTo>
                  <a:cubicBezTo>
                    <a:pt x="13265" y="170850"/>
                    <a:pt x="13069" y="170922"/>
                    <a:pt x="12869" y="170922"/>
                  </a:cubicBezTo>
                  <a:cubicBezTo>
                    <a:pt x="12670" y="170922"/>
                    <a:pt x="12467" y="170850"/>
                    <a:pt x="12313" y="170707"/>
                  </a:cubicBezTo>
                  <a:lnTo>
                    <a:pt x="8502" y="166897"/>
                  </a:lnTo>
                  <a:cubicBezTo>
                    <a:pt x="8169" y="166564"/>
                    <a:pt x="8169" y="166064"/>
                    <a:pt x="8502" y="165754"/>
                  </a:cubicBezTo>
                  <a:lnTo>
                    <a:pt x="30412" y="143845"/>
                  </a:lnTo>
                  <a:close/>
                  <a:moveTo>
                    <a:pt x="160820" y="33180"/>
                  </a:moveTo>
                  <a:cubicBezTo>
                    <a:pt x="173322" y="49040"/>
                    <a:pt x="180181" y="68734"/>
                    <a:pt x="180181" y="89024"/>
                  </a:cubicBezTo>
                  <a:cubicBezTo>
                    <a:pt x="180181" y="102741"/>
                    <a:pt x="177180" y="115934"/>
                    <a:pt x="171250" y="128223"/>
                  </a:cubicBezTo>
                  <a:cubicBezTo>
                    <a:pt x="156938" y="157848"/>
                    <a:pt x="127670" y="177375"/>
                    <a:pt x="94830" y="179114"/>
                  </a:cubicBezTo>
                  <a:cubicBezTo>
                    <a:pt x="93258" y="179209"/>
                    <a:pt x="91615" y="179233"/>
                    <a:pt x="89948" y="179233"/>
                  </a:cubicBezTo>
                  <a:cubicBezTo>
                    <a:pt x="69610" y="179233"/>
                    <a:pt x="49939" y="172398"/>
                    <a:pt x="34103" y="159896"/>
                  </a:cubicBezTo>
                  <a:lnTo>
                    <a:pt x="40771" y="153228"/>
                  </a:lnTo>
                  <a:cubicBezTo>
                    <a:pt x="54417" y="163706"/>
                    <a:pt x="71468" y="169922"/>
                    <a:pt x="89972" y="169922"/>
                  </a:cubicBezTo>
                  <a:cubicBezTo>
                    <a:pt x="91472" y="169922"/>
                    <a:pt x="92925" y="169898"/>
                    <a:pt x="94353" y="169802"/>
                  </a:cubicBezTo>
                  <a:cubicBezTo>
                    <a:pt x="123764" y="168231"/>
                    <a:pt x="150032" y="150727"/>
                    <a:pt x="162892" y="124150"/>
                  </a:cubicBezTo>
                  <a:cubicBezTo>
                    <a:pt x="168202" y="113124"/>
                    <a:pt x="170893" y="101312"/>
                    <a:pt x="170893" y="88977"/>
                  </a:cubicBezTo>
                  <a:cubicBezTo>
                    <a:pt x="170893" y="71187"/>
                    <a:pt x="164987" y="53827"/>
                    <a:pt x="154223" y="39776"/>
                  </a:cubicBezTo>
                  <a:lnTo>
                    <a:pt x="160820" y="33180"/>
                  </a:lnTo>
                  <a:close/>
                  <a:moveTo>
                    <a:pt x="95639" y="200380"/>
                  </a:moveTo>
                  <a:lnTo>
                    <a:pt x="95639" y="211073"/>
                  </a:lnTo>
                  <a:lnTo>
                    <a:pt x="84375" y="211073"/>
                  </a:lnTo>
                  <a:lnTo>
                    <a:pt x="84375" y="200380"/>
                  </a:lnTo>
                  <a:cubicBezTo>
                    <a:pt x="85394" y="200512"/>
                    <a:pt x="86449" y="200542"/>
                    <a:pt x="87505" y="200542"/>
                  </a:cubicBezTo>
                  <a:cubicBezTo>
                    <a:pt x="88349" y="200542"/>
                    <a:pt x="89194" y="200523"/>
                    <a:pt x="90019" y="200523"/>
                  </a:cubicBezTo>
                  <a:cubicBezTo>
                    <a:pt x="91853" y="200523"/>
                    <a:pt x="93758" y="200499"/>
                    <a:pt x="95639" y="200380"/>
                  </a:cubicBezTo>
                  <a:close/>
                  <a:moveTo>
                    <a:pt x="120025" y="217622"/>
                  </a:moveTo>
                  <a:cubicBezTo>
                    <a:pt x="125217" y="217622"/>
                    <a:pt x="129789" y="221313"/>
                    <a:pt x="130861" y="226385"/>
                  </a:cubicBezTo>
                  <a:lnTo>
                    <a:pt x="131599" y="229886"/>
                  </a:lnTo>
                  <a:cubicBezTo>
                    <a:pt x="131885" y="231220"/>
                    <a:pt x="130813" y="232625"/>
                    <a:pt x="129385" y="232625"/>
                  </a:cubicBezTo>
                  <a:lnTo>
                    <a:pt x="50535" y="232625"/>
                  </a:lnTo>
                  <a:cubicBezTo>
                    <a:pt x="49106" y="232625"/>
                    <a:pt x="48034" y="231267"/>
                    <a:pt x="48344" y="229886"/>
                  </a:cubicBezTo>
                  <a:lnTo>
                    <a:pt x="49082" y="226385"/>
                  </a:lnTo>
                  <a:cubicBezTo>
                    <a:pt x="50154" y="221265"/>
                    <a:pt x="54679" y="217622"/>
                    <a:pt x="59918" y="217622"/>
                  </a:cubicBezTo>
                  <a:close/>
                  <a:moveTo>
                    <a:pt x="167544" y="0"/>
                  </a:moveTo>
                  <a:cubicBezTo>
                    <a:pt x="165541" y="0"/>
                    <a:pt x="163535" y="756"/>
                    <a:pt x="162010" y="2268"/>
                  </a:cubicBezTo>
                  <a:lnTo>
                    <a:pt x="139387" y="24892"/>
                  </a:lnTo>
                  <a:cubicBezTo>
                    <a:pt x="125384" y="14057"/>
                    <a:pt x="108047" y="8055"/>
                    <a:pt x="89972" y="8055"/>
                  </a:cubicBezTo>
                  <a:cubicBezTo>
                    <a:pt x="66252" y="8055"/>
                    <a:pt x="43772" y="18415"/>
                    <a:pt x="28364" y="36466"/>
                  </a:cubicBezTo>
                  <a:lnTo>
                    <a:pt x="28292" y="36537"/>
                  </a:lnTo>
                  <a:cubicBezTo>
                    <a:pt x="23267" y="42467"/>
                    <a:pt x="19100" y="49064"/>
                    <a:pt x="15956" y="56160"/>
                  </a:cubicBezTo>
                  <a:cubicBezTo>
                    <a:pt x="15170" y="57946"/>
                    <a:pt x="15956" y="59994"/>
                    <a:pt x="17742" y="60804"/>
                  </a:cubicBezTo>
                  <a:cubicBezTo>
                    <a:pt x="18209" y="61003"/>
                    <a:pt x="18693" y="61098"/>
                    <a:pt x="19169" y="61098"/>
                  </a:cubicBezTo>
                  <a:cubicBezTo>
                    <a:pt x="20514" y="61098"/>
                    <a:pt x="21788" y="60338"/>
                    <a:pt x="22386" y="59018"/>
                  </a:cubicBezTo>
                  <a:cubicBezTo>
                    <a:pt x="24363" y="54541"/>
                    <a:pt x="26792" y="50278"/>
                    <a:pt x="29602" y="46301"/>
                  </a:cubicBezTo>
                  <a:cubicBezTo>
                    <a:pt x="29650" y="46396"/>
                    <a:pt x="29673" y="46444"/>
                    <a:pt x="29697" y="46539"/>
                  </a:cubicBezTo>
                  <a:cubicBezTo>
                    <a:pt x="31007" y="50016"/>
                    <a:pt x="33531" y="53017"/>
                    <a:pt x="36699" y="54970"/>
                  </a:cubicBezTo>
                  <a:lnTo>
                    <a:pt x="48249" y="61995"/>
                  </a:lnTo>
                  <a:cubicBezTo>
                    <a:pt x="50059" y="63090"/>
                    <a:pt x="52083" y="63829"/>
                    <a:pt x="54178" y="64186"/>
                  </a:cubicBezTo>
                  <a:lnTo>
                    <a:pt x="59418" y="65091"/>
                  </a:lnTo>
                  <a:cubicBezTo>
                    <a:pt x="61347" y="65400"/>
                    <a:pt x="62918" y="66924"/>
                    <a:pt x="63347" y="68830"/>
                  </a:cubicBezTo>
                  <a:cubicBezTo>
                    <a:pt x="63418" y="69187"/>
                    <a:pt x="63228" y="69568"/>
                    <a:pt x="62918" y="69735"/>
                  </a:cubicBezTo>
                  <a:lnTo>
                    <a:pt x="54941" y="73831"/>
                  </a:lnTo>
                  <a:cubicBezTo>
                    <a:pt x="52988" y="74855"/>
                    <a:pt x="51487" y="76688"/>
                    <a:pt x="50963" y="78832"/>
                  </a:cubicBezTo>
                  <a:lnTo>
                    <a:pt x="47058" y="93811"/>
                  </a:lnTo>
                  <a:cubicBezTo>
                    <a:pt x="46010" y="97835"/>
                    <a:pt x="48487" y="102217"/>
                    <a:pt x="52511" y="103337"/>
                  </a:cubicBezTo>
                  <a:cubicBezTo>
                    <a:pt x="53194" y="103528"/>
                    <a:pt x="53892" y="103620"/>
                    <a:pt x="54587" y="103620"/>
                  </a:cubicBezTo>
                  <a:cubicBezTo>
                    <a:pt x="57263" y="103620"/>
                    <a:pt x="59886" y="102252"/>
                    <a:pt x="61323" y="99907"/>
                  </a:cubicBezTo>
                  <a:lnTo>
                    <a:pt x="63133" y="97002"/>
                  </a:lnTo>
                  <a:cubicBezTo>
                    <a:pt x="63297" y="96755"/>
                    <a:pt x="63567" y="96630"/>
                    <a:pt x="63835" y="96630"/>
                  </a:cubicBezTo>
                  <a:cubicBezTo>
                    <a:pt x="64109" y="96630"/>
                    <a:pt x="64381" y="96761"/>
                    <a:pt x="64538" y="97026"/>
                  </a:cubicBezTo>
                  <a:lnTo>
                    <a:pt x="72087" y="110005"/>
                  </a:lnTo>
                  <a:cubicBezTo>
                    <a:pt x="73040" y="111648"/>
                    <a:pt x="74635" y="112934"/>
                    <a:pt x="76445" y="113529"/>
                  </a:cubicBezTo>
                  <a:lnTo>
                    <a:pt x="87447" y="117125"/>
                  </a:lnTo>
                  <a:cubicBezTo>
                    <a:pt x="88590" y="117482"/>
                    <a:pt x="89448" y="118340"/>
                    <a:pt x="89829" y="119483"/>
                  </a:cubicBezTo>
                  <a:cubicBezTo>
                    <a:pt x="90472" y="121340"/>
                    <a:pt x="89352" y="122817"/>
                    <a:pt x="88376" y="124293"/>
                  </a:cubicBezTo>
                  <a:cubicBezTo>
                    <a:pt x="85518" y="128485"/>
                    <a:pt x="85947" y="134033"/>
                    <a:pt x="89424" y="137748"/>
                  </a:cubicBezTo>
                  <a:lnTo>
                    <a:pt x="93210" y="141797"/>
                  </a:lnTo>
                  <a:cubicBezTo>
                    <a:pt x="93853" y="142487"/>
                    <a:pt x="94234" y="144369"/>
                    <a:pt x="94234" y="144369"/>
                  </a:cubicBezTo>
                  <a:lnTo>
                    <a:pt x="94234" y="146583"/>
                  </a:lnTo>
                  <a:cubicBezTo>
                    <a:pt x="94234" y="148489"/>
                    <a:pt x="92901" y="149298"/>
                    <a:pt x="91662" y="150465"/>
                  </a:cubicBezTo>
                  <a:cubicBezTo>
                    <a:pt x="89424" y="152489"/>
                    <a:pt x="88114" y="155371"/>
                    <a:pt x="88114" y="158443"/>
                  </a:cubicBezTo>
                  <a:cubicBezTo>
                    <a:pt x="88114" y="159872"/>
                    <a:pt x="88376" y="161229"/>
                    <a:pt x="88924" y="162539"/>
                  </a:cubicBezTo>
                  <a:lnTo>
                    <a:pt x="88971" y="162706"/>
                  </a:lnTo>
                  <a:cubicBezTo>
                    <a:pt x="48463" y="162158"/>
                    <a:pt x="15647" y="129199"/>
                    <a:pt x="15647" y="88786"/>
                  </a:cubicBezTo>
                  <a:cubicBezTo>
                    <a:pt x="15647" y="82975"/>
                    <a:pt x="16337" y="77212"/>
                    <a:pt x="17671" y="71568"/>
                  </a:cubicBezTo>
                  <a:cubicBezTo>
                    <a:pt x="18076" y="69973"/>
                    <a:pt x="17314" y="68234"/>
                    <a:pt x="15837" y="67520"/>
                  </a:cubicBezTo>
                  <a:cubicBezTo>
                    <a:pt x="15317" y="67275"/>
                    <a:pt x="14782" y="67161"/>
                    <a:pt x="14262" y="67161"/>
                  </a:cubicBezTo>
                  <a:cubicBezTo>
                    <a:pt x="12661" y="67161"/>
                    <a:pt x="11208" y="68236"/>
                    <a:pt x="10812" y="69854"/>
                  </a:cubicBezTo>
                  <a:cubicBezTo>
                    <a:pt x="9312" y="76022"/>
                    <a:pt x="8574" y="82380"/>
                    <a:pt x="8574" y="88786"/>
                  </a:cubicBezTo>
                  <a:cubicBezTo>
                    <a:pt x="8574" y="107361"/>
                    <a:pt x="14908" y="124508"/>
                    <a:pt x="25530" y="138177"/>
                  </a:cubicBezTo>
                  <a:lnTo>
                    <a:pt x="3073" y="160515"/>
                  </a:lnTo>
                  <a:cubicBezTo>
                    <a:pt x="0" y="163587"/>
                    <a:pt x="0" y="168564"/>
                    <a:pt x="3049" y="171589"/>
                  </a:cubicBezTo>
                  <a:lnTo>
                    <a:pt x="6907" y="175399"/>
                  </a:lnTo>
                  <a:cubicBezTo>
                    <a:pt x="8404" y="176896"/>
                    <a:pt x="10431" y="177658"/>
                    <a:pt x="12465" y="177658"/>
                  </a:cubicBezTo>
                  <a:cubicBezTo>
                    <a:pt x="14474" y="177658"/>
                    <a:pt x="16489" y="176914"/>
                    <a:pt x="18004" y="175399"/>
                  </a:cubicBezTo>
                  <a:lnTo>
                    <a:pt x="18814" y="174613"/>
                  </a:lnTo>
                  <a:cubicBezTo>
                    <a:pt x="35532" y="188354"/>
                    <a:pt x="55869" y="196903"/>
                    <a:pt x="77350" y="199308"/>
                  </a:cubicBezTo>
                  <a:lnTo>
                    <a:pt x="77350" y="210573"/>
                  </a:lnTo>
                  <a:lnTo>
                    <a:pt x="59918" y="210573"/>
                  </a:lnTo>
                  <a:cubicBezTo>
                    <a:pt x="59918" y="210573"/>
                    <a:pt x="43962" y="216836"/>
                    <a:pt x="42200" y="225147"/>
                  </a:cubicBezTo>
                  <a:lnTo>
                    <a:pt x="41462" y="228624"/>
                  </a:lnTo>
                  <a:cubicBezTo>
                    <a:pt x="40296" y="234197"/>
                    <a:pt x="44541" y="239610"/>
                    <a:pt x="50173" y="239610"/>
                  </a:cubicBezTo>
                  <a:cubicBezTo>
                    <a:pt x="50293" y="239610"/>
                    <a:pt x="50414" y="239607"/>
                    <a:pt x="50535" y="239602"/>
                  </a:cubicBezTo>
                  <a:lnTo>
                    <a:pt x="129385" y="239602"/>
                  </a:lnTo>
                  <a:cubicBezTo>
                    <a:pt x="129506" y="239607"/>
                    <a:pt x="129627" y="239610"/>
                    <a:pt x="129747" y="239610"/>
                  </a:cubicBezTo>
                  <a:cubicBezTo>
                    <a:pt x="135381" y="239610"/>
                    <a:pt x="139671" y="234197"/>
                    <a:pt x="138482" y="228624"/>
                  </a:cubicBezTo>
                  <a:lnTo>
                    <a:pt x="137720" y="225147"/>
                  </a:lnTo>
                  <a:cubicBezTo>
                    <a:pt x="135981" y="216836"/>
                    <a:pt x="128527" y="210811"/>
                    <a:pt x="120025" y="210573"/>
                  </a:cubicBezTo>
                  <a:lnTo>
                    <a:pt x="102665" y="210573"/>
                  </a:lnTo>
                  <a:lnTo>
                    <a:pt x="102665" y="199547"/>
                  </a:lnTo>
                  <a:cubicBezTo>
                    <a:pt x="118263" y="197761"/>
                    <a:pt x="133600" y="192593"/>
                    <a:pt x="147222" y="184401"/>
                  </a:cubicBezTo>
                  <a:cubicBezTo>
                    <a:pt x="148889" y="183377"/>
                    <a:pt x="149436" y="181233"/>
                    <a:pt x="148412" y="179566"/>
                  </a:cubicBezTo>
                  <a:cubicBezTo>
                    <a:pt x="147755" y="178471"/>
                    <a:pt x="146604" y="177869"/>
                    <a:pt x="145419" y="177869"/>
                  </a:cubicBezTo>
                  <a:cubicBezTo>
                    <a:pt x="144801" y="177869"/>
                    <a:pt x="144173" y="178033"/>
                    <a:pt x="143602" y="178376"/>
                  </a:cubicBezTo>
                  <a:cubicBezTo>
                    <a:pt x="129980" y="186568"/>
                    <a:pt x="114501" y="191545"/>
                    <a:pt x="98712" y="192879"/>
                  </a:cubicBezTo>
                  <a:lnTo>
                    <a:pt x="98664" y="192879"/>
                  </a:lnTo>
                  <a:cubicBezTo>
                    <a:pt x="95813" y="193125"/>
                    <a:pt x="92947" y="193244"/>
                    <a:pt x="90079" y="193244"/>
                  </a:cubicBezTo>
                  <a:cubicBezTo>
                    <a:pt x="87677" y="193244"/>
                    <a:pt x="85274" y="193160"/>
                    <a:pt x="82875" y="192998"/>
                  </a:cubicBezTo>
                  <a:cubicBezTo>
                    <a:pt x="61347" y="191545"/>
                    <a:pt x="40842" y="183472"/>
                    <a:pt x="24172" y="169850"/>
                  </a:cubicBezTo>
                  <a:lnTo>
                    <a:pt x="29102" y="164897"/>
                  </a:lnTo>
                  <a:cubicBezTo>
                    <a:pt x="46272" y="178709"/>
                    <a:pt x="67753" y="186258"/>
                    <a:pt x="89948" y="186258"/>
                  </a:cubicBezTo>
                  <a:cubicBezTo>
                    <a:pt x="91734" y="186258"/>
                    <a:pt x="93520" y="186211"/>
                    <a:pt x="95211" y="186115"/>
                  </a:cubicBezTo>
                  <a:cubicBezTo>
                    <a:pt x="130575" y="184210"/>
                    <a:pt x="162130" y="163206"/>
                    <a:pt x="177561" y="131247"/>
                  </a:cubicBezTo>
                  <a:cubicBezTo>
                    <a:pt x="183967" y="118006"/>
                    <a:pt x="187206" y="103789"/>
                    <a:pt x="187206" y="88977"/>
                  </a:cubicBezTo>
                  <a:cubicBezTo>
                    <a:pt x="187206" y="66877"/>
                    <a:pt x="179609" y="45349"/>
                    <a:pt x="165821" y="28155"/>
                  </a:cubicBezTo>
                  <a:lnTo>
                    <a:pt x="170774" y="23201"/>
                  </a:lnTo>
                  <a:cubicBezTo>
                    <a:pt x="185873" y="41753"/>
                    <a:pt x="194160" y="65019"/>
                    <a:pt x="194160" y="88977"/>
                  </a:cubicBezTo>
                  <a:cubicBezTo>
                    <a:pt x="194160" y="104861"/>
                    <a:pt x="190683" y="120054"/>
                    <a:pt x="183848" y="134271"/>
                  </a:cubicBezTo>
                  <a:cubicBezTo>
                    <a:pt x="176990" y="148441"/>
                    <a:pt x="166845" y="161086"/>
                    <a:pt x="154461" y="170850"/>
                  </a:cubicBezTo>
                  <a:cubicBezTo>
                    <a:pt x="152937" y="172041"/>
                    <a:pt x="152675" y="174280"/>
                    <a:pt x="153866" y="175804"/>
                  </a:cubicBezTo>
                  <a:cubicBezTo>
                    <a:pt x="154558" y="176676"/>
                    <a:pt x="155604" y="177137"/>
                    <a:pt x="156653" y="177137"/>
                  </a:cubicBezTo>
                  <a:cubicBezTo>
                    <a:pt x="157409" y="177137"/>
                    <a:pt x="158167" y="176898"/>
                    <a:pt x="158795" y="176399"/>
                  </a:cubicBezTo>
                  <a:cubicBezTo>
                    <a:pt x="171989" y="165992"/>
                    <a:pt x="182824" y="152489"/>
                    <a:pt x="190159" y="137367"/>
                  </a:cubicBezTo>
                  <a:cubicBezTo>
                    <a:pt x="197470" y="122221"/>
                    <a:pt x="201185" y="105956"/>
                    <a:pt x="201185" y="89024"/>
                  </a:cubicBezTo>
                  <a:cubicBezTo>
                    <a:pt x="201185" y="63209"/>
                    <a:pt x="192183" y="38109"/>
                    <a:pt x="175775" y="18224"/>
                  </a:cubicBezTo>
                  <a:lnTo>
                    <a:pt x="176871" y="17129"/>
                  </a:lnTo>
                  <a:cubicBezTo>
                    <a:pt x="179919" y="14104"/>
                    <a:pt x="179919" y="9127"/>
                    <a:pt x="176871" y="6079"/>
                  </a:cubicBezTo>
                  <a:lnTo>
                    <a:pt x="173060" y="2268"/>
                  </a:lnTo>
                  <a:cubicBezTo>
                    <a:pt x="171548" y="756"/>
                    <a:pt x="169548" y="0"/>
                    <a:pt x="167544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6" name="Google Shape;2486;p50"/>
          <p:cNvGrpSpPr/>
          <p:nvPr/>
        </p:nvGrpSpPr>
        <p:grpSpPr>
          <a:xfrm rot="-899901">
            <a:off x="4302198" y="3056911"/>
            <a:ext cx="539502" cy="583555"/>
            <a:chOff x="1863583" y="3140664"/>
            <a:chExt cx="397774" cy="435946"/>
          </a:xfrm>
        </p:grpSpPr>
        <p:sp>
          <p:nvSpPr>
            <p:cNvPr id="2487" name="Google Shape;2487;p50"/>
            <p:cNvSpPr/>
            <p:nvPr/>
          </p:nvSpPr>
          <p:spPr>
            <a:xfrm>
              <a:off x="1863583" y="3140664"/>
              <a:ext cx="397774" cy="435946"/>
            </a:xfrm>
            <a:custGeom>
              <a:avLst/>
              <a:gdLst/>
              <a:ahLst/>
              <a:cxnLst/>
              <a:rect l="l" t="t" r="r" b="b"/>
              <a:pathLst>
                <a:path w="277678" h="304325" extrusionOk="0">
                  <a:moveTo>
                    <a:pt x="98092" y="1"/>
                  </a:moveTo>
                  <a:cubicBezTo>
                    <a:pt x="89805" y="1"/>
                    <a:pt x="81827" y="3049"/>
                    <a:pt x="75611" y="8574"/>
                  </a:cubicBezTo>
                  <a:cubicBezTo>
                    <a:pt x="58251" y="24053"/>
                    <a:pt x="51297" y="45391"/>
                    <a:pt x="56965" y="65633"/>
                  </a:cubicBezTo>
                  <a:cubicBezTo>
                    <a:pt x="59513" y="74635"/>
                    <a:pt x="64418" y="82636"/>
                    <a:pt x="70967" y="88923"/>
                  </a:cubicBezTo>
                  <a:lnTo>
                    <a:pt x="70967" y="116834"/>
                  </a:lnTo>
                  <a:lnTo>
                    <a:pt x="56083" y="131289"/>
                  </a:lnTo>
                  <a:lnTo>
                    <a:pt x="50154" y="137267"/>
                  </a:lnTo>
                  <a:cubicBezTo>
                    <a:pt x="49272" y="137981"/>
                    <a:pt x="48439" y="138719"/>
                    <a:pt x="47605" y="139529"/>
                  </a:cubicBezTo>
                  <a:lnTo>
                    <a:pt x="25387" y="161010"/>
                  </a:lnTo>
                  <a:cubicBezTo>
                    <a:pt x="9264" y="176632"/>
                    <a:pt x="0" y="198493"/>
                    <a:pt x="0" y="220903"/>
                  </a:cubicBezTo>
                  <a:cubicBezTo>
                    <a:pt x="0" y="266888"/>
                    <a:pt x="37413" y="304324"/>
                    <a:pt x="83399" y="304324"/>
                  </a:cubicBezTo>
                  <a:lnTo>
                    <a:pt x="194255" y="304324"/>
                  </a:lnTo>
                  <a:cubicBezTo>
                    <a:pt x="240265" y="304324"/>
                    <a:pt x="277677" y="266888"/>
                    <a:pt x="277677" y="220903"/>
                  </a:cubicBezTo>
                  <a:cubicBezTo>
                    <a:pt x="277677" y="198469"/>
                    <a:pt x="268413" y="176608"/>
                    <a:pt x="252315" y="161010"/>
                  </a:cubicBezTo>
                  <a:lnTo>
                    <a:pt x="211449" y="121430"/>
                  </a:lnTo>
                  <a:cubicBezTo>
                    <a:pt x="208472" y="118572"/>
                    <a:pt x="206710" y="114381"/>
                    <a:pt x="206710" y="110237"/>
                  </a:cubicBezTo>
                  <a:lnTo>
                    <a:pt x="206710" y="88947"/>
                  </a:lnTo>
                  <a:cubicBezTo>
                    <a:pt x="217188" y="78850"/>
                    <a:pt x="223356" y="64442"/>
                    <a:pt x="222547" y="49034"/>
                  </a:cubicBezTo>
                  <a:cubicBezTo>
                    <a:pt x="221142" y="21529"/>
                    <a:pt x="198351" y="1"/>
                    <a:pt x="170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1914379" y="3214316"/>
              <a:ext cx="295465" cy="310679"/>
            </a:xfrm>
            <a:custGeom>
              <a:avLst/>
              <a:gdLst/>
              <a:ahLst/>
              <a:cxnLst/>
              <a:rect l="l" t="t" r="r" b="b"/>
              <a:pathLst>
                <a:path w="206258" h="216879" extrusionOk="0">
                  <a:moveTo>
                    <a:pt x="103117" y="1"/>
                  </a:moveTo>
                  <a:lnTo>
                    <a:pt x="71015" y="15933"/>
                  </a:lnTo>
                  <a:lnTo>
                    <a:pt x="71015" y="58537"/>
                  </a:lnTo>
                  <a:cubicBezTo>
                    <a:pt x="71015" y="72444"/>
                    <a:pt x="65371" y="85756"/>
                    <a:pt x="55393" y="95449"/>
                  </a:cubicBezTo>
                  <a:lnTo>
                    <a:pt x="14479" y="135052"/>
                  </a:lnTo>
                  <a:cubicBezTo>
                    <a:pt x="5239" y="144006"/>
                    <a:pt x="0" y="156366"/>
                    <a:pt x="0" y="169249"/>
                  </a:cubicBezTo>
                  <a:cubicBezTo>
                    <a:pt x="0" y="195564"/>
                    <a:pt x="21338" y="216878"/>
                    <a:pt x="47653" y="216878"/>
                  </a:cubicBezTo>
                  <a:lnTo>
                    <a:pt x="158605" y="216878"/>
                  </a:lnTo>
                  <a:cubicBezTo>
                    <a:pt x="184920" y="216878"/>
                    <a:pt x="206257" y="195564"/>
                    <a:pt x="206257" y="169249"/>
                  </a:cubicBezTo>
                  <a:cubicBezTo>
                    <a:pt x="206233" y="156366"/>
                    <a:pt x="201018" y="144030"/>
                    <a:pt x="191730" y="135052"/>
                  </a:cubicBezTo>
                  <a:lnTo>
                    <a:pt x="150817" y="95449"/>
                  </a:lnTo>
                  <a:cubicBezTo>
                    <a:pt x="140815" y="85780"/>
                    <a:pt x="135195" y="72468"/>
                    <a:pt x="135195" y="58537"/>
                  </a:cubicBezTo>
                  <a:lnTo>
                    <a:pt x="135195" y="15933"/>
                  </a:lnTo>
                  <a:lnTo>
                    <a:pt x="103117" y="1"/>
                  </a:lnTo>
                  <a:close/>
                </a:path>
              </a:pathLst>
            </a:custGeom>
            <a:solidFill>
              <a:srgbClr val="B3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1941909" y="3392817"/>
              <a:ext cx="240949" cy="104681"/>
            </a:xfrm>
            <a:custGeom>
              <a:avLst/>
              <a:gdLst/>
              <a:ahLst/>
              <a:cxnLst/>
              <a:rect l="l" t="t" r="r" b="b"/>
              <a:pathLst>
                <a:path w="168202" h="73076" extrusionOk="0">
                  <a:moveTo>
                    <a:pt x="44648" y="0"/>
                  </a:moveTo>
                  <a:cubicBezTo>
                    <a:pt x="42847" y="0"/>
                    <a:pt x="40973" y="116"/>
                    <a:pt x="39008" y="371"/>
                  </a:cubicBezTo>
                  <a:cubicBezTo>
                    <a:pt x="34436" y="966"/>
                    <a:pt x="30221" y="3085"/>
                    <a:pt x="26911" y="6277"/>
                  </a:cubicBezTo>
                  <a:lnTo>
                    <a:pt x="8716" y="23875"/>
                  </a:lnTo>
                  <a:cubicBezTo>
                    <a:pt x="3191" y="29234"/>
                    <a:pt x="0" y="36735"/>
                    <a:pt x="0" y="44427"/>
                  </a:cubicBezTo>
                  <a:cubicBezTo>
                    <a:pt x="0" y="60240"/>
                    <a:pt x="12860" y="73076"/>
                    <a:pt x="28649" y="73076"/>
                  </a:cubicBezTo>
                  <a:lnTo>
                    <a:pt x="139506" y="73076"/>
                  </a:lnTo>
                  <a:cubicBezTo>
                    <a:pt x="155295" y="73076"/>
                    <a:pt x="168131" y="60216"/>
                    <a:pt x="168131" y="44427"/>
                  </a:cubicBezTo>
                  <a:cubicBezTo>
                    <a:pt x="168202" y="36735"/>
                    <a:pt x="165011" y="29234"/>
                    <a:pt x="159462" y="23875"/>
                  </a:cubicBezTo>
                  <a:lnTo>
                    <a:pt x="141458" y="6419"/>
                  </a:lnTo>
                  <a:cubicBezTo>
                    <a:pt x="139561" y="4587"/>
                    <a:pt x="137068" y="3598"/>
                    <a:pt x="134527" y="3598"/>
                  </a:cubicBezTo>
                  <a:cubicBezTo>
                    <a:pt x="133369" y="3598"/>
                    <a:pt x="132201" y="3803"/>
                    <a:pt x="131075" y="4229"/>
                  </a:cubicBezTo>
                  <a:cubicBezTo>
                    <a:pt x="116580" y="9623"/>
                    <a:pt x="105355" y="11539"/>
                    <a:pt x="96107" y="11539"/>
                  </a:cubicBezTo>
                  <a:cubicBezTo>
                    <a:pt x="73415" y="11539"/>
                    <a:pt x="62632" y="0"/>
                    <a:pt x="44648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1941943" y="3392857"/>
              <a:ext cx="74029" cy="104641"/>
            </a:xfrm>
            <a:custGeom>
              <a:avLst/>
              <a:gdLst/>
              <a:ahLst/>
              <a:cxnLst/>
              <a:rect l="l" t="t" r="r" b="b"/>
              <a:pathLst>
                <a:path w="51678" h="73048" extrusionOk="0">
                  <a:moveTo>
                    <a:pt x="44634" y="0"/>
                  </a:moveTo>
                  <a:cubicBezTo>
                    <a:pt x="42835" y="0"/>
                    <a:pt x="40964" y="116"/>
                    <a:pt x="39008" y="366"/>
                  </a:cubicBezTo>
                  <a:cubicBezTo>
                    <a:pt x="34460" y="962"/>
                    <a:pt x="30221" y="3057"/>
                    <a:pt x="26911" y="6249"/>
                  </a:cubicBezTo>
                  <a:lnTo>
                    <a:pt x="8740" y="23847"/>
                  </a:lnTo>
                  <a:cubicBezTo>
                    <a:pt x="3191" y="29206"/>
                    <a:pt x="0" y="36707"/>
                    <a:pt x="0" y="44399"/>
                  </a:cubicBezTo>
                  <a:cubicBezTo>
                    <a:pt x="0" y="60212"/>
                    <a:pt x="12860" y="73048"/>
                    <a:pt x="28649" y="73048"/>
                  </a:cubicBezTo>
                  <a:lnTo>
                    <a:pt x="42612" y="73048"/>
                  </a:lnTo>
                  <a:cubicBezTo>
                    <a:pt x="26863" y="73024"/>
                    <a:pt x="14051" y="60183"/>
                    <a:pt x="14051" y="44399"/>
                  </a:cubicBezTo>
                  <a:cubicBezTo>
                    <a:pt x="14051" y="36707"/>
                    <a:pt x="17242" y="29206"/>
                    <a:pt x="22791" y="23847"/>
                  </a:cubicBezTo>
                  <a:lnTo>
                    <a:pt x="40961" y="6249"/>
                  </a:lnTo>
                  <a:cubicBezTo>
                    <a:pt x="43938" y="3391"/>
                    <a:pt x="47629" y="1390"/>
                    <a:pt x="51678" y="605"/>
                  </a:cubicBezTo>
                  <a:cubicBezTo>
                    <a:pt x="49444" y="219"/>
                    <a:pt x="47107" y="0"/>
                    <a:pt x="44634" y="0"/>
                  </a:cubicBezTo>
                  <a:close/>
                  <a:moveTo>
                    <a:pt x="42612" y="73048"/>
                  </a:moveTo>
                  <a:lnTo>
                    <a:pt x="42612" y="73048"/>
                  </a:lnTo>
                  <a:cubicBezTo>
                    <a:pt x="42627" y="73048"/>
                    <a:pt x="42641" y="73048"/>
                    <a:pt x="42656" y="73048"/>
                  </a:cubicBezTo>
                  <a:cubicBezTo>
                    <a:pt x="42670" y="73048"/>
                    <a:pt x="42685" y="73048"/>
                    <a:pt x="42700" y="73048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50"/>
            <p:cNvSpPr/>
            <p:nvPr/>
          </p:nvSpPr>
          <p:spPr>
            <a:xfrm>
              <a:off x="2016074" y="3214351"/>
              <a:ext cx="91938" cy="42951"/>
            </a:xfrm>
            <a:custGeom>
              <a:avLst/>
              <a:gdLst/>
              <a:ahLst/>
              <a:cxnLst/>
              <a:rect l="l" t="t" r="r" b="b"/>
              <a:pathLst>
                <a:path w="64180" h="29983" extrusionOk="0">
                  <a:moveTo>
                    <a:pt x="32078" y="1"/>
                  </a:moveTo>
                  <a:lnTo>
                    <a:pt x="0" y="15932"/>
                  </a:lnTo>
                  <a:lnTo>
                    <a:pt x="0" y="29983"/>
                  </a:lnTo>
                  <a:lnTo>
                    <a:pt x="64180" y="29983"/>
                  </a:lnTo>
                  <a:lnTo>
                    <a:pt x="64180" y="15932"/>
                  </a:lnTo>
                  <a:lnTo>
                    <a:pt x="32078" y="1"/>
                  </a:ln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50"/>
            <p:cNvSpPr/>
            <p:nvPr/>
          </p:nvSpPr>
          <p:spPr>
            <a:xfrm>
              <a:off x="1992876" y="3191528"/>
              <a:ext cx="139050" cy="45647"/>
            </a:xfrm>
            <a:custGeom>
              <a:avLst/>
              <a:gdLst/>
              <a:ahLst/>
              <a:cxnLst/>
              <a:rect l="l" t="t" r="r" b="b"/>
              <a:pathLst>
                <a:path w="97068" h="31865" extrusionOk="0">
                  <a:moveTo>
                    <a:pt x="16766" y="1"/>
                  </a:moveTo>
                  <a:cubicBezTo>
                    <a:pt x="8502" y="1"/>
                    <a:pt x="1072" y="6693"/>
                    <a:pt x="572" y="14956"/>
                  </a:cubicBezTo>
                  <a:cubicBezTo>
                    <a:pt x="0" y="24196"/>
                    <a:pt x="7311" y="31864"/>
                    <a:pt x="16456" y="31864"/>
                  </a:cubicBezTo>
                  <a:lnTo>
                    <a:pt x="80303" y="31864"/>
                  </a:lnTo>
                  <a:cubicBezTo>
                    <a:pt x="88566" y="31864"/>
                    <a:pt x="95996" y="25149"/>
                    <a:pt x="96496" y="16909"/>
                  </a:cubicBezTo>
                  <a:cubicBezTo>
                    <a:pt x="97068" y="7693"/>
                    <a:pt x="89709" y="1"/>
                    <a:pt x="80612" y="1"/>
                  </a:cubicBezTo>
                  <a:close/>
                </a:path>
              </a:pathLst>
            </a:custGeom>
            <a:solidFill>
              <a:srgbClr val="B3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50"/>
            <p:cNvSpPr/>
            <p:nvPr/>
          </p:nvSpPr>
          <p:spPr>
            <a:xfrm>
              <a:off x="2051210" y="3435785"/>
              <a:ext cx="22347" cy="25007"/>
            </a:xfrm>
            <a:custGeom>
              <a:avLst/>
              <a:gdLst/>
              <a:ahLst/>
              <a:cxnLst/>
              <a:rect l="l" t="t" r="r" b="b"/>
              <a:pathLst>
                <a:path w="15600" h="17457" extrusionOk="0">
                  <a:moveTo>
                    <a:pt x="7788" y="1"/>
                  </a:moveTo>
                  <a:cubicBezTo>
                    <a:pt x="3502" y="1"/>
                    <a:pt x="1" y="3906"/>
                    <a:pt x="1" y="8717"/>
                  </a:cubicBezTo>
                  <a:cubicBezTo>
                    <a:pt x="1" y="13551"/>
                    <a:pt x="3502" y="17457"/>
                    <a:pt x="7788" y="17457"/>
                  </a:cubicBezTo>
                  <a:cubicBezTo>
                    <a:pt x="12099" y="17457"/>
                    <a:pt x="15599" y="13551"/>
                    <a:pt x="15599" y="8717"/>
                  </a:cubicBezTo>
                  <a:cubicBezTo>
                    <a:pt x="15599" y="3906"/>
                    <a:pt x="12099" y="1"/>
                    <a:pt x="778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50"/>
            <p:cNvSpPr/>
            <p:nvPr/>
          </p:nvSpPr>
          <p:spPr>
            <a:xfrm>
              <a:off x="2054247" y="3339379"/>
              <a:ext cx="43224" cy="43257"/>
            </a:xfrm>
            <a:custGeom>
              <a:avLst/>
              <a:gdLst/>
              <a:ahLst/>
              <a:cxnLst/>
              <a:rect l="l" t="t" r="r" b="b"/>
              <a:pathLst>
                <a:path w="30174" h="30197" extrusionOk="0">
                  <a:moveTo>
                    <a:pt x="15075" y="0"/>
                  </a:moveTo>
                  <a:cubicBezTo>
                    <a:pt x="6740" y="0"/>
                    <a:pt x="0" y="6764"/>
                    <a:pt x="0" y="15099"/>
                  </a:cubicBezTo>
                  <a:cubicBezTo>
                    <a:pt x="0" y="23434"/>
                    <a:pt x="6740" y="30197"/>
                    <a:pt x="15075" y="30197"/>
                  </a:cubicBezTo>
                  <a:cubicBezTo>
                    <a:pt x="23434" y="30197"/>
                    <a:pt x="30173" y="23434"/>
                    <a:pt x="30173" y="15099"/>
                  </a:cubicBezTo>
                  <a:cubicBezTo>
                    <a:pt x="30173" y="6764"/>
                    <a:pt x="23434" y="0"/>
                    <a:pt x="15075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50"/>
            <p:cNvSpPr/>
            <p:nvPr/>
          </p:nvSpPr>
          <p:spPr>
            <a:xfrm>
              <a:off x="2054281" y="3345247"/>
              <a:ext cx="43121" cy="37424"/>
            </a:xfrm>
            <a:custGeom>
              <a:avLst/>
              <a:gdLst/>
              <a:ahLst/>
              <a:cxnLst/>
              <a:rect l="l" t="t" r="r" b="b"/>
              <a:pathLst>
                <a:path w="30102" h="26125" extrusionOk="0">
                  <a:moveTo>
                    <a:pt x="4763" y="0"/>
                  </a:moveTo>
                  <a:lnTo>
                    <a:pt x="4763" y="0"/>
                  </a:lnTo>
                  <a:cubicBezTo>
                    <a:pt x="1810" y="2787"/>
                    <a:pt x="0" y="6668"/>
                    <a:pt x="0" y="11026"/>
                  </a:cubicBezTo>
                  <a:cubicBezTo>
                    <a:pt x="0" y="19361"/>
                    <a:pt x="6764" y="26125"/>
                    <a:pt x="15099" y="26125"/>
                  </a:cubicBezTo>
                  <a:cubicBezTo>
                    <a:pt x="22862" y="26125"/>
                    <a:pt x="29292" y="20219"/>
                    <a:pt x="30102" y="12670"/>
                  </a:cubicBezTo>
                  <a:lnTo>
                    <a:pt x="30102" y="12670"/>
                  </a:lnTo>
                  <a:cubicBezTo>
                    <a:pt x="27387" y="15194"/>
                    <a:pt x="23743" y="16742"/>
                    <a:pt x="19766" y="16742"/>
                  </a:cubicBezTo>
                  <a:cubicBezTo>
                    <a:pt x="11431" y="16742"/>
                    <a:pt x="4668" y="9979"/>
                    <a:pt x="4668" y="1644"/>
                  </a:cubicBezTo>
                  <a:cubicBezTo>
                    <a:pt x="4668" y="1072"/>
                    <a:pt x="4716" y="548"/>
                    <a:pt x="4763" y="0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50"/>
            <p:cNvSpPr/>
            <p:nvPr/>
          </p:nvSpPr>
          <p:spPr>
            <a:xfrm>
              <a:off x="2039613" y="3285923"/>
              <a:ext cx="30191" cy="30191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10526" y="0"/>
                  </a:moveTo>
                  <a:cubicBezTo>
                    <a:pt x="4715" y="0"/>
                    <a:pt x="0" y="4715"/>
                    <a:pt x="0" y="10526"/>
                  </a:cubicBezTo>
                  <a:cubicBezTo>
                    <a:pt x="0" y="16337"/>
                    <a:pt x="4715" y="21076"/>
                    <a:pt x="10526" y="21076"/>
                  </a:cubicBezTo>
                  <a:cubicBezTo>
                    <a:pt x="16361" y="21076"/>
                    <a:pt x="21076" y="16337"/>
                    <a:pt x="21076" y="10526"/>
                  </a:cubicBezTo>
                  <a:cubicBezTo>
                    <a:pt x="21076" y="4715"/>
                    <a:pt x="16361" y="0"/>
                    <a:pt x="10526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2039645" y="3287526"/>
              <a:ext cx="28590" cy="28555"/>
            </a:xfrm>
            <a:custGeom>
              <a:avLst/>
              <a:gdLst/>
              <a:ahLst/>
              <a:cxnLst/>
              <a:rect l="l" t="t" r="r" b="b"/>
              <a:pathLst>
                <a:path w="19958" h="19934" extrusionOk="0">
                  <a:moveTo>
                    <a:pt x="5812" y="0"/>
                  </a:moveTo>
                  <a:lnTo>
                    <a:pt x="5812" y="0"/>
                  </a:lnTo>
                  <a:cubicBezTo>
                    <a:pt x="2358" y="1739"/>
                    <a:pt x="1" y="5311"/>
                    <a:pt x="1" y="9407"/>
                  </a:cubicBezTo>
                  <a:cubicBezTo>
                    <a:pt x="1" y="15242"/>
                    <a:pt x="4740" y="19933"/>
                    <a:pt x="10551" y="19933"/>
                  </a:cubicBezTo>
                  <a:cubicBezTo>
                    <a:pt x="14647" y="19933"/>
                    <a:pt x="18219" y="17599"/>
                    <a:pt x="19957" y="14146"/>
                  </a:cubicBezTo>
                  <a:lnTo>
                    <a:pt x="19957" y="14146"/>
                  </a:lnTo>
                  <a:cubicBezTo>
                    <a:pt x="18529" y="14861"/>
                    <a:pt x="16909" y="15265"/>
                    <a:pt x="15218" y="15265"/>
                  </a:cubicBezTo>
                  <a:cubicBezTo>
                    <a:pt x="9384" y="15265"/>
                    <a:pt x="4668" y="10526"/>
                    <a:pt x="4668" y="4740"/>
                  </a:cubicBezTo>
                  <a:cubicBezTo>
                    <a:pt x="4668" y="3049"/>
                    <a:pt x="5097" y="1429"/>
                    <a:pt x="5812" y="0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1936894" y="3388102"/>
              <a:ext cx="251185" cy="114719"/>
            </a:xfrm>
            <a:custGeom>
              <a:avLst/>
              <a:gdLst/>
              <a:ahLst/>
              <a:cxnLst/>
              <a:rect l="l" t="t" r="r" b="b"/>
              <a:pathLst>
                <a:path w="175347" h="80083" extrusionOk="0">
                  <a:moveTo>
                    <a:pt x="48189" y="0"/>
                  </a:moveTo>
                  <a:cubicBezTo>
                    <a:pt x="46237" y="0"/>
                    <a:pt x="44200" y="125"/>
                    <a:pt x="42057" y="400"/>
                  </a:cubicBezTo>
                  <a:cubicBezTo>
                    <a:pt x="36842" y="1091"/>
                    <a:pt x="31841" y="3496"/>
                    <a:pt x="27983" y="7235"/>
                  </a:cubicBezTo>
                  <a:lnTo>
                    <a:pt x="9788" y="24834"/>
                  </a:lnTo>
                  <a:cubicBezTo>
                    <a:pt x="3573" y="30859"/>
                    <a:pt x="1" y="39265"/>
                    <a:pt x="1" y="47933"/>
                  </a:cubicBezTo>
                  <a:cubicBezTo>
                    <a:pt x="1" y="65675"/>
                    <a:pt x="14432" y="80083"/>
                    <a:pt x="32174" y="80083"/>
                  </a:cubicBezTo>
                  <a:lnTo>
                    <a:pt x="143030" y="80083"/>
                  </a:lnTo>
                  <a:cubicBezTo>
                    <a:pt x="150413" y="80083"/>
                    <a:pt x="157652" y="77487"/>
                    <a:pt x="163368" y="72819"/>
                  </a:cubicBezTo>
                  <a:cubicBezTo>
                    <a:pt x="164630" y="71772"/>
                    <a:pt x="165083" y="69938"/>
                    <a:pt x="164321" y="68438"/>
                  </a:cubicBezTo>
                  <a:cubicBezTo>
                    <a:pt x="163666" y="67186"/>
                    <a:pt x="162441" y="66530"/>
                    <a:pt x="161203" y="66530"/>
                  </a:cubicBezTo>
                  <a:cubicBezTo>
                    <a:pt x="160414" y="66530"/>
                    <a:pt x="159620" y="66796"/>
                    <a:pt x="158962" y="67342"/>
                  </a:cubicBezTo>
                  <a:cubicBezTo>
                    <a:pt x="154461" y="71033"/>
                    <a:pt x="148794" y="73058"/>
                    <a:pt x="143030" y="73058"/>
                  </a:cubicBezTo>
                  <a:lnTo>
                    <a:pt x="32174" y="73058"/>
                  </a:lnTo>
                  <a:cubicBezTo>
                    <a:pt x="18290" y="73058"/>
                    <a:pt x="7050" y="61770"/>
                    <a:pt x="7050" y="47933"/>
                  </a:cubicBezTo>
                  <a:cubicBezTo>
                    <a:pt x="7050" y="41170"/>
                    <a:pt x="9836" y="34597"/>
                    <a:pt x="14694" y="29858"/>
                  </a:cubicBezTo>
                  <a:lnTo>
                    <a:pt x="32888" y="12283"/>
                  </a:lnTo>
                  <a:cubicBezTo>
                    <a:pt x="35675" y="9569"/>
                    <a:pt x="39247" y="7806"/>
                    <a:pt x="42986" y="7330"/>
                  </a:cubicBezTo>
                  <a:cubicBezTo>
                    <a:pt x="44795" y="7096"/>
                    <a:pt x="46519" y="6989"/>
                    <a:pt x="48180" y="6989"/>
                  </a:cubicBezTo>
                  <a:cubicBezTo>
                    <a:pt x="55982" y="6989"/>
                    <a:pt x="62372" y="9355"/>
                    <a:pt x="69539" y="12045"/>
                  </a:cubicBezTo>
                  <a:cubicBezTo>
                    <a:pt x="77943" y="15175"/>
                    <a:pt x="86997" y="18549"/>
                    <a:pt x="99553" y="18549"/>
                  </a:cubicBezTo>
                  <a:cubicBezTo>
                    <a:pt x="109162" y="18549"/>
                    <a:pt x="120823" y="16573"/>
                    <a:pt x="135815" y="10997"/>
                  </a:cubicBezTo>
                  <a:cubicBezTo>
                    <a:pt x="136537" y="10729"/>
                    <a:pt x="137291" y="10599"/>
                    <a:pt x="138042" y="10599"/>
                  </a:cubicBezTo>
                  <a:cubicBezTo>
                    <a:pt x="139693" y="10599"/>
                    <a:pt x="141326" y="11231"/>
                    <a:pt x="142554" y="12426"/>
                  </a:cubicBezTo>
                  <a:lnTo>
                    <a:pt x="160558" y="29858"/>
                  </a:lnTo>
                  <a:cubicBezTo>
                    <a:pt x="165416" y="34574"/>
                    <a:pt x="168202" y="41146"/>
                    <a:pt x="168202" y="47933"/>
                  </a:cubicBezTo>
                  <a:cubicBezTo>
                    <a:pt x="168202" y="51220"/>
                    <a:pt x="167583" y="54387"/>
                    <a:pt x="166369" y="57412"/>
                  </a:cubicBezTo>
                  <a:cubicBezTo>
                    <a:pt x="165678" y="59079"/>
                    <a:pt x="166226" y="61031"/>
                    <a:pt x="167774" y="61936"/>
                  </a:cubicBezTo>
                  <a:cubicBezTo>
                    <a:pt x="168331" y="62265"/>
                    <a:pt x="168934" y="62418"/>
                    <a:pt x="169527" y="62418"/>
                  </a:cubicBezTo>
                  <a:cubicBezTo>
                    <a:pt x="170908" y="62418"/>
                    <a:pt x="172232" y="61588"/>
                    <a:pt x="172799" y="60222"/>
                  </a:cubicBezTo>
                  <a:cubicBezTo>
                    <a:pt x="174513" y="56054"/>
                    <a:pt x="175347" y="51625"/>
                    <a:pt x="175228" y="47076"/>
                  </a:cubicBezTo>
                  <a:cubicBezTo>
                    <a:pt x="175037" y="38527"/>
                    <a:pt x="171274" y="30454"/>
                    <a:pt x="165154" y="24500"/>
                  </a:cubicBezTo>
                  <a:lnTo>
                    <a:pt x="147460" y="7354"/>
                  </a:lnTo>
                  <a:cubicBezTo>
                    <a:pt x="144900" y="4876"/>
                    <a:pt x="141493" y="3552"/>
                    <a:pt x="138039" y="3552"/>
                  </a:cubicBezTo>
                  <a:cubicBezTo>
                    <a:pt x="136481" y="3552"/>
                    <a:pt x="134913" y="3822"/>
                    <a:pt x="133409" y="4377"/>
                  </a:cubicBezTo>
                  <a:cubicBezTo>
                    <a:pt x="119319" y="9631"/>
                    <a:pt x="108554" y="11508"/>
                    <a:pt x="99693" y="11508"/>
                  </a:cubicBezTo>
                  <a:cubicBezTo>
                    <a:pt x="88351" y="11508"/>
                    <a:pt x="80128" y="8433"/>
                    <a:pt x="72039" y="5425"/>
                  </a:cubicBezTo>
                  <a:cubicBezTo>
                    <a:pt x="64443" y="2664"/>
                    <a:pt x="57216" y="0"/>
                    <a:pt x="48189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2003996" y="3427730"/>
              <a:ext cx="10065" cy="18262"/>
            </a:xfrm>
            <a:custGeom>
              <a:avLst/>
              <a:gdLst/>
              <a:ahLst/>
              <a:cxnLst/>
              <a:rect l="l" t="t" r="r" b="b"/>
              <a:pathLst>
                <a:path w="7026" h="12748" extrusionOk="0">
                  <a:moveTo>
                    <a:pt x="3510" y="0"/>
                  </a:moveTo>
                  <a:cubicBezTo>
                    <a:pt x="1567" y="0"/>
                    <a:pt x="1" y="1577"/>
                    <a:pt x="1" y="3504"/>
                  </a:cubicBezTo>
                  <a:lnTo>
                    <a:pt x="1" y="9077"/>
                  </a:lnTo>
                  <a:cubicBezTo>
                    <a:pt x="1" y="10863"/>
                    <a:pt x="1287" y="12482"/>
                    <a:pt x="3073" y="12720"/>
                  </a:cubicBezTo>
                  <a:cubicBezTo>
                    <a:pt x="3222" y="12739"/>
                    <a:pt x="3370" y="12747"/>
                    <a:pt x="3516" y="12747"/>
                  </a:cubicBezTo>
                  <a:cubicBezTo>
                    <a:pt x="5460" y="12747"/>
                    <a:pt x="7026" y="11169"/>
                    <a:pt x="7026" y="9220"/>
                  </a:cubicBezTo>
                  <a:lnTo>
                    <a:pt x="7026" y="3671"/>
                  </a:lnTo>
                  <a:cubicBezTo>
                    <a:pt x="7026" y="1885"/>
                    <a:pt x="5740" y="265"/>
                    <a:pt x="3954" y="27"/>
                  </a:cubicBezTo>
                  <a:cubicBezTo>
                    <a:pt x="3804" y="9"/>
                    <a:pt x="3656" y="0"/>
                    <a:pt x="351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2046231" y="3430770"/>
              <a:ext cx="32409" cy="35038"/>
            </a:xfrm>
            <a:custGeom>
              <a:avLst/>
              <a:gdLst/>
              <a:ahLst/>
              <a:cxnLst/>
              <a:rect l="l" t="t" r="r" b="b"/>
              <a:pathLst>
                <a:path w="22624" h="24459" extrusionOk="0">
                  <a:moveTo>
                    <a:pt x="11264" y="7026"/>
                  </a:moveTo>
                  <a:cubicBezTo>
                    <a:pt x="13646" y="7026"/>
                    <a:pt x="15551" y="9336"/>
                    <a:pt x="15551" y="12218"/>
                  </a:cubicBezTo>
                  <a:cubicBezTo>
                    <a:pt x="15551" y="15075"/>
                    <a:pt x="13646" y="17433"/>
                    <a:pt x="11264" y="17433"/>
                  </a:cubicBezTo>
                  <a:cubicBezTo>
                    <a:pt x="8930" y="17433"/>
                    <a:pt x="7001" y="15123"/>
                    <a:pt x="7001" y="12218"/>
                  </a:cubicBezTo>
                  <a:cubicBezTo>
                    <a:pt x="7001" y="9360"/>
                    <a:pt x="8883" y="7026"/>
                    <a:pt x="11264" y="7026"/>
                  </a:cubicBezTo>
                  <a:close/>
                  <a:moveTo>
                    <a:pt x="11312" y="1"/>
                  </a:moveTo>
                  <a:cubicBezTo>
                    <a:pt x="5049" y="1"/>
                    <a:pt x="0" y="5478"/>
                    <a:pt x="0" y="12218"/>
                  </a:cubicBezTo>
                  <a:cubicBezTo>
                    <a:pt x="0" y="18981"/>
                    <a:pt x="5049" y="24458"/>
                    <a:pt x="11312" y="24458"/>
                  </a:cubicBezTo>
                  <a:cubicBezTo>
                    <a:pt x="17527" y="24458"/>
                    <a:pt x="22624" y="18981"/>
                    <a:pt x="22624" y="12218"/>
                  </a:cubicBezTo>
                  <a:cubicBezTo>
                    <a:pt x="22624" y="5478"/>
                    <a:pt x="17551" y="1"/>
                    <a:pt x="11312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50"/>
            <p:cNvSpPr/>
            <p:nvPr/>
          </p:nvSpPr>
          <p:spPr>
            <a:xfrm>
              <a:off x="2110706" y="3427730"/>
              <a:ext cx="10065" cy="18262"/>
            </a:xfrm>
            <a:custGeom>
              <a:avLst/>
              <a:gdLst/>
              <a:ahLst/>
              <a:cxnLst/>
              <a:rect l="l" t="t" r="r" b="b"/>
              <a:pathLst>
                <a:path w="7026" h="12748" extrusionOk="0">
                  <a:moveTo>
                    <a:pt x="3510" y="0"/>
                  </a:moveTo>
                  <a:cubicBezTo>
                    <a:pt x="1566" y="0"/>
                    <a:pt x="0" y="1577"/>
                    <a:pt x="0" y="3504"/>
                  </a:cubicBezTo>
                  <a:lnTo>
                    <a:pt x="0" y="9077"/>
                  </a:lnTo>
                  <a:cubicBezTo>
                    <a:pt x="0" y="10863"/>
                    <a:pt x="1263" y="12482"/>
                    <a:pt x="3049" y="12720"/>
                  </a:cubicBezTo>
                  <a:cubicBezTo>
                    <a:pt x="3198" y="12739"/>
                    <a:pt x="3346" y="12747"/>
                    <a:pt x="3492" y="12747"/>
                  </a:cubicBezTo>
                  <a:cubicBezTo>
                    <a:pt x="5439" y="12747"/>
                    <a:pt x="7026" y="11169"/>
                    <a:pt x="7026" y="9220"/>
                  </a:cubicBezTo>
                  <a:lnTo>
                    <a:pt x="7026" y="3671"/>
                  </a:lnTo>
                  <a:cubicBezTo>
                    <a:pt x="7026" y="1885"/>
                    <a:pt x="5740" y="265"/>
                    <a:pt x="3954" y="27"/>
                  </a:cubicBezTo>
                  <a:cubicBezTo>
                    <a:pt x="3804" y="9"/>
                    <a:pt x="3656" y="0"/>
                    <a:pt x="351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50"/>
            <p:cNvSpPr/>
            <p:nvPr/>
          </p:nvSpPr>
          <p:spPr>
            <a:xfrm>
              <a:off x="2049197" y="3334330"/>
              <a:ext cx="53322" cy="53322"/>
            </a:xfrm>
            <a:custGeom>
              <a:avLst/>
              <a:gdLst/>
              <a:ahLst/>
              <a:cxnLst/>
              <a:rect l="l" t="t" r="r" b="b"/>
              <a:pathLst>
                <a:path w="37223" h="37223" extrusionOk="0">
                  <a:moveTo>
                    <a:pt x="18600" y="7026"/>
                  </a:moveTo>
                  <a:cubicBezTo>
                    <a:pt x="25006" y="7026"/>
                    <a:pt x="30198" y="12241"/>
                    <a:pt x="30198" y="18624"/>
                  </a:cubicBezTo>
                  <a:cubicBezTo>
                    <a:pt x="30198" y="25030"/>
                    <a:pt x="24982" y="30197"/>
                    <a:pt x="18600" y="30197"/>
                  </a:cubicBezTo>
                  <a:cubicBezTo>
                    <a:pt x="12218" y="30197"/>
                    <a:pt x="7026" y="24982"/>
                    <a:pt x="7026" y="18624"/>
                  </a:cubicBezTo>
                  <a:cubicBezTo>
                    <a:pt x="7026" y="12241"/>
                    <a:pt x="12242" y="7026"/>
                    <a:pt x="18600" y="7026"/>
                  </a:cubicBezTo>
                  <a:close/>
                  <a:moveTo>
                    <a:pt x="18600" y="1"/>
                  </a:moveTo>
                  <a:cubicBezTo>
                    <a:pt x="8360" y="1"/>
                    <a:pt x="1" y="8383"/>
                    <a:pt x="1" y="18624"/>
                  </a:cubicBezTo>
                  <a:cubicBezTo>
                    <a:pt x="1" y="28888"/>
                    <a:pt x="8336" y="37223"/>
                    <a:pt x="18600" y="37223"/>
                  </a:cubicBezTo>
                  <a:cubicBezTo>
                    <a:pt x="28888" y="37223"/>
                    <a:pt x="37223" y="28888"/>
                    <a:pt x="37223" y="18624"/>
                  </a:cubicBezTo>
                  <a:cubicBezTo>
                    <a:pt x="37223" y="8336"/>
                    <a:pt x="28888" y="1"/>
                    <a:pt x="18600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50"/>
            <p:cNvSpPr/>
            <p:nvPr/>
          </p:nvSpPr>
          <p:spPr>
            <a:xfrm>
              <a:off x="2034563" y="3280873"/>
              <a:ext cx="40256" cy="40256"/>
            </a:xfrm>
            <a:custGeom>
              <a:avLst/>
              <a:gdLst/>
              <a:ahLst/>
              <a:cxnLst/>
              <a:rect l="l" t="t" r="r" b="b"/>
              <a:pathLst>
                <a:path w="28102" h="28102" extrusionOk="0">
                  <a:moveTo>
                    <a:pt x="14051" y="7026"/>
                  </a:moveTo>
                  <a:cubicBezTo>
                    <a:pt x="17933" y="7026"/>
                    <a:pt x="21076" y="10169"/>
                    <a:pt x="21076" y="14051"/>
                  </a:cubicBezTo>
                  <a:cubicBezTo>
                    <a:pt x="21076" y="17957"/>
                    <a:pt x="17957" y="21076"/>
                    <a:pt x="14051" y="21076"/>
                  </a:cubicBezTo>
                  <a:cubicBezTo>
                    <a:pt x="10193" y="21076"/>
                    <a:pt x="7026" y="17909"/>
                    <a:pt x="7026" y="14051"/>
                  </a:cubicBezTo>
                  <a:cubicBezTo>
                    <a:pt x="7026" y="10169"/>
                    <a:pt x="10193" y="7026"/>
                    <a:pt x="14051" y="7026"/>
                  </a:cubicBezTo>
                  <a:close/>
                  <a:moveTo>
                    <a:pt x="14051" y="1"/>
                  </a:moveTo>
                  <a:cubicBezTo>
                    <a:pt x="6311" y="1"/>
                    <a:pt x="0" y="6311"/>
                    <a:pt x="0" y="14051"/>
                  </a:cubicBezTo>
                  <a:cubicBezTo>
                    <a:pt x="0" y="21791"/>
                    <a:pt x="6311" y="28102"/>
                    <a:pt x="14051" y="28102"/>
                  </a:cubicBezTo>
                  <a:cubicBezTo>
                    <a:pt x="21791" y="28102"/>
                    <a:pt x="28102" y="21791"/>
                    <a:pt x="28102" y="14051"/>
                  </a:cubicBezTo>
                  <a:cubicBezTo>
                    <a:pt x="28102" y="6311"/>
                    <a:pt x="21838" y="1"/>
                    <a:pt x="14051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50"/>
            <p:cNvSpPr/>
            <p:nvPr/>
          </p:nvSpPr>
          <p:spPr>
            <a:xfrm>
              <a:off x="1909807" y="3186821"/>
              <a:ext cx="305324" cy="343564"/>
            </a:xfrm>
            <a:custGeom>
              <a:avLst/>
              <a:gdLst/>
              <a:ahLst/>
              <a:cxnLst/>
              <a:rect l="l" t="t" r="r" b="b"/>
              <a:pathLst>
                <a:path w="213141" h="239835" extrusionOk="0">
                  <a:moveTo>
                    <a:pt x="138363" y="6573"/>
                  </a:moveTo>
                  <a:cubicBezTo>
                    <a:pt x="144674" y="6573"/>
                    <a:pt x="150151" y="11169"/>
                    <a:pt x="150913" y="17433"/>
                  </a:cubicBezTo>
                  <a:cubicBezTo>
                    <a:pt x="151842" y="24958"/>
                    <a:pt x="145960" y="31388"/>
                    <a:pt x="138601" y="31388"/>
                  </a:cubicBezTo>
                  <a:lnTo>
                    <a:pt x="74445" y="31388"/>
                  </a:lnTo>
                  <a:cubicBezTo>
                    <a:pt x="67086" y="31388"/>
                    <a:pt x="61228" y="24958"/>
                    <a:pt x="62133" y="17433"/>
                  </a:cubicBezTo>
                  <a:cubicBezTo>
                    <a:pt x="62871" y="11169"/>
                    <a:pt x="68372" y="6573"/>
                    <a:pt x="74683" y="6573"/>
                  </a:cubicBezTo>
                  <a:close/>
                  <a:moveTo>
                    <a:pt x="65777" y="0"/>
                  </a:moveTo>
                  <a:cubicBezTo>
                    <a:pt x="65395" y="0"/>
                    <a:pt x="65038" y="143"/>
                    <a:pt x="64776" y="381"/>
                  </a:cubicBezTo>
                  <a:cubicBezTo>
                    <a:pt x="47058" y="16147"/>
                    <a:pt x="56084" y="35793"/>
                    <a:pt x="70944" y="38532"/>
                  </a:cubicBezTo>
                  <a:lnTo>
                    <a:pt x="70944" y="96711"/>
                  </a:lnTo>
                  <a:cubicBezTo>
                    <a:pt x="70944" y="97711"/>
                    <a:pt x="70516" y="98663"/>
                    <a:pt x="69801" y="99354"/>
                  </a:cubicBezTo>
                  <a:lnTo>
                    <a:pt x="46582" y="121859"/>
                  </a:lnTo>
                  <a:cubicBezTo>
                    <a:pt x="46534" y="121930"/>
                    <a:pt x="46487" y="121978"/>
                    <a:pt x="46487" y="122049"/>
                  </a:cubicBezTo>
                  <a:cubicBezTo>
                    <a:pt x="46290" y="125191"/>
                    <a:pt x="48219" y="126781"/>
                    <a:pt x="50156" y="126781"/>
                  </a:cubicBezTo>
                  <a:cubicBezTo>
                    <a:pt x="51038" y="126781"/>
                    <a:pt x="51922" y="126451"/>
                    <a:pt x="52607" y="125788"/>
                  </a:cubicBezTo>
                  <a:lnTo>
                    <a:pt x="61252" y="117381"/>
                  </a:lnTo>
                  <a:cubicBezTo>
                    <a:pt x="71849" y="107117"/>
                    <a:pt x="77970" y="92734"/>
                    <a:pt x="77970" y="77992"/>
                  </a:cubicBezTo>
                  <a:lnTo>
                    <a:pt x="77970" y="38413"/>
                  </a:lnTo>
                  <a:lnTo>
                    <a:pt x="135124" y="38413"/>
                  </a:lnTo>
                  <a:lnTo>
                    <a:pt x="135124" y="77992"/>
                  </a:lnTo>
                  <a:cubicBezTo>
                    <a:pt x="135124" y="92829"/>
                    <a:pt x="141126" y="107070"/>
                    <a:pt x="151818" y="117405"/>
                  </a:cubicBezTo>
                  <a:lnTo>
                    <a:pt x="192684" y="156985"/>
                  </a:lnTo>
                  <a:cubicBezTo>
                    <a:pt x="201233" y="165272"/>
                    <a:pt x="206115" y="176822"/>
                    <a:pt x="206115" y="188682"/>
                  </a:cubicBezTo>
                  <a:cubicBezTo>
                    <a:pt x="206115" y="213020"/>
                    <a:pt x="186325" y="232810"/>
                    <a:pt x="162011" y="232810"/>
                  </a:cubicBezTo>
                  <a:lnTo>
                    <a:pt x="51154" y="232810"/>
                  </a:lnTo>
                  <a:cubicBezTo>
                    <a:pt x="26816" y="232810"/>
                    <a:pt x="7026" y="213020"/>
                    <a:pt x="7026" y="188682"/>
                  </a:cubicBezTo>
                  <a:cubicBezTo>
                    <a:pt x="7026" y="176822"/>
                    <a:pt x="11908" y="165272"/>
                    <a:pt x="20458" y="156985"/>
                  </a:cubicBezTo>
                  <a:lnTo>
                    <a:pt x="42605" y="135552"/>
                  </a:lnTo>
                  <a:cubicBezTo>
                    <a:pt x="43796" y="134385"/>
                    <a:pt x="44129" y="132551"/>
                    <a:pt x="43224" y="131122"/>
                  </a:cubicBezTo>
                  <a:cubicBezTo>
                    <a:pt x="42537" y="129991"/>
                    <a:pt x="41394" y="129424"/>
                    <a:pt x="40241" y="129424"/>
                  </a:cubicBezTo>
                  <a:cubicBezTo>
                    <a:pt x="39355" y="129424"/>
                    <a:pt x="38464" y="129759"/>
                    <a:pt x="37771" y="130432"/>
                  </a:cubicBezTo>
                  <a:lnTo>
                    <a:pt x="15576" y="151960"/>
                  </a:lnTo>
                  <a:cubicBezTo>
                    <a:pt x="5693" y="161533"/>
                    <a:pt x="1" y="174941"/>
                    <a:pt x="1" y="188682"/>
                  </a:cubicBezTo>
                  <a:cubicBezTo>
                    <a:pt x="1" y="216878"/>
                    <a:pt x="22958" y="239835"/>
                    <a:pt x="51154" y="239835"/>
                  </a:cubicBezTo>
                  <a:lnTo>
                    <a:pt x="162011" y="239835"/>
                  </a:lnTo>
                  <a:cubicBezTo>
                    <a:pt x="190183" y="239835"/>
                    <a:pt x="213141" y="216878"/>
                    <a:pt x="213141" y="188682"/>
                  </a:cubicBezTo>
                  <a:cubicBezTo>
                    <a:pt x="213117" y="174941"/>
                    <a:pt x="207449" y="161533"/>
                    <a:pt x="197566" y="151960"/>
                  </a:cubicBezTo>
                  <a:lnTo>
                    <a:pt x="156700" y="112357"/>
                  </a:lnTo>
                  <a:cubicBezTo>
                    <a:pt x="147436" y="103402"/>
                    <a:pt x="142150" y="90876"/>
                    <a:pt x="142150" y="77992"/>
                  </a:cubicBezTo>
                  <a:lnTo>
                    <a:pt x="142150" y="38532"/>
                  </a:lnTo>
                  <a:cubicBezTo>
                    <a:pt x="151509" y="36817"/>
                    <a:pt x="158558" y="28387"/>
                    <a:pt x="158034" y="18409"/>
                  </a:cubicBezTo>
                  <a:cubicBezTo>
                    <a:pt x="157510" y="8026"/>
                    <a:pt x="148699" y="0"/>
                    <a:pt x="138292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5" name="Google Shape;2505;p50"/>
          <p:cNvGrpSpPr/>
          <p:nvPr/>
        </p:nvGrpSpPr>
        <p:grpSpPr>
          <a:xfrm rot="899902">
            <a:off x="4283854" y="1273250"/>
            <a:ext cx="576068" cy="576072"/>
            <a:chOff x="6148366" y="3142677"/>
            <a:chExt cx="435401" cy="431920"/>
          </a:xfrm>
        </p:grpSpPr>
        <p:sp>
          <p:nvSpPr>
            <p:cNvPr id="2506" name="Google Shape;2506;p50"/>
            <p:cNvSpPr/>
            <p:nvPr/>
          </p:nvSpPr>
          <p:spPr>
            <a:xfrm>
              <a:off x="6148366" y="3142677"/>
              <a:ext cx="435401" cy="431920"/>
            </a:xfrm>
            <a:custGeom>
              <a:avLst/>
              <a:gdLst/>
              <a:ahLst/>
              <a:cxnLst/>
              <a:rect l="l" t="t" r="r" b="b"/>
              <a:pathLst>
                <a:path w="303945" h="301515" extrusionOk="0">
                  <a:moveTo>
                    <a:pt x="48582" y="1"/>
                  </a:moveTo>
                  <a:cubicBezTo>
                    <a:pt x="28768" y="1"/>
                    <a:pt x="12670" y="16123"/>
                    <a:pt x="12670" y="35913"/>
                  </a:cubicBezTo>
                  <a:lnTo>
                    <a:pt x="12670" y="166701"/>
                  </a:lnTo>
                  <a:cubicBezTo>
                    <a:pt x="12670" y="168916"/>
                    <a:pt x="12908" y="171154"/>
                    <a:pt x="13313" y="173298"/>
                  </a:cubicBezTo>
                  <a:cubicBezTo>
                    <a:pt x="12860" y="175512"/>
                    <a:pt x="12670" y="177799"/>
                    <a:pt x="12670" y="180109"/>
                  </a:cubicBezTo>
                  <a:lnTo>
                    <a:pt x="12670" y="206709"/>
                  </a:lnTo>
                  <a:cubicBezTo>
                    <a:pt x="4763" y="215425"/>
                    <a:pt x="0" y="226952"/>
                    <a:pt x="0" y="239240"/>
                  </a:cubicBezTo>
                  <a:lnTo>
                    <a:pt x="0" y="258434"/>
                  </a:lnTo>
                  <a:cubicBezTo>
                    <a:pt x="72" y="282201"/>
                    <a:pt x="19385" y="301514"/>
                    <a:pt x="43176" y="301514"/>
                  </a:cubicBezTo>
                  <a:lnTo>
                    <a:pt x="260864" y="301514"/>
                  </a:lnTo>
                  <a:cubicBezTo>
                    <a:pt x="284631" y="301514"/>
                    <a:pt x="303945" y="282201"/>
                    <a:pt x="303945" y="258434"/>
                  </a:cubicBezTo>
                  <a:lnTo>
                    <a:pt x="303945" y="239240"/>
                  </a:lnTo>
                  <a:cubicBezTo>
                    <a:pt x="303945" y="226952"/>
                    <a:pt x="299182" y="215425"/>
                    <a:pt x="291299" y="206709"/>
                  </a:cubicBezTo>
                  <a:lnTo>
                    <a:pt x="291299" y="90162"/>
                  </a:lnTo>
                  <a:cubicBezTo>
                    <a:pt x="291299" y="87780"/>
                    <a:pt x="291061" y="85447"/>
                    <a:pt x="290609" y="83232"/>
                  </a:cubicBezTo>
                  <a:cubicBezTo>
                    <a:pt x="291132" y="80612"/>
                    <a:pt x="291347" y="77945"/>
                    <a:pt x="291299" y="75278"/>
                  </a:cubicBezTo>
                  <a:lnTo>
                    <a:pt x="291299" y="41819"/>
                  </a:lnTo>
                  <a:cubicBezTo>
                    <a:pt x="291537" y="25768"/>
                    <a:pt x="281440" y="11360"/>
                    <a:pt x="264079" y="3120"/>
                  </a:cubicBezTo>
                  <a:lnTo>
                    <a:pt x="257506" y="1"/>
                  </a:lnTo>
                  <a:lnTo>
                    <a:pt x="235835" y="1"/>
                  </a:lnTo>
                  <a:cubicBezTo>
                    <a:pt x="229810" y="1"/>
                    <a:pt x="224095" y="1358"/>
                    <a:pt x="219022" y="3811"/>
                  </a:cubicBezTo>
                  <a:cubicBezTo>
                    <a:pt x="213616" y="2037"/>
                    <a:pt x="207858" y="1168"/>
                    <a:pt x="202086" y="1168"/>
                  </a:cubicBezTo>
                  <a:cubicBezTo>
                    <a:pt x="193290" y="1168"/>
                    <a:pt x="184463" y="3186"/>
                    <a:pt x="176799" y="7097"/>
                  </a:cubicBezTo>
                  <a:cubicBezTo>
                    <a:pt x="169178" y="3204"/>
                    <a:pt x="160450" y="1257"/>
                    <a:pt x="151725" y="1257"/>
                  </a:cubicBezTo>
                  <a:cubicBezTo>
                    <a:pt x="143000" y="1257"/>
                    <a:pt x="134278" y="3204"/>
                    <a:pt x="126670" y="7097"/>
                  </a:cubicBezTo>
                  <a:cubicBezTo>
                    <a:pt x="119020" y="3186"/>
                    <a:pt x="110181" y="1168"/>
                    <a:pt x="101385" y="1168"/>
                  </a:cubicBezTo>
                  <a:cubicBezTo>
                    <a:pt x="95612" y="1168"/>
                    <a:pt x="89858" y="2037"/>
                    <a:pt x="84470" y="3811"/>
                  </a:cubicBezTo>
                  <a:cubicBezTo>
                    <a:pt x="79374" y="1358"/>
                    <a:pt x="73659" y="1"/>
                    <a:pt x="67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50"/>
            <p:cNvSpPr/>
            <p:nvPr/>
          </p:nvSpPr>
          <p:spPr>
            <a:xfrm>
              <a:off x="6233583" y="3213669"/>
              <a:ext cx="264388" cy="20128"/>
            </a:xfrm>
            <a:custGeom>
              <a:avLst/>
              <a:gdLst/>
              <a:ahLst/>
              <a:cxnLst/>
              <a:rect l="l" t="t" r="r" b="b"/>
              <a:pathLst>
                <a:path w="184564" h="14051" extrusionOk="0">
                  <a:moveTo>
                    <a:pt x="1" y="0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50"/>
            <p:cNvSpPr/>
            <p:nvPr/>
          </p:nvSpPr>
          <p:spPr>
            <a:xfrm>
              <a:off x="6233583" y="3311645"/>
              <a:ext cx="264388" cy="20128"/>
            </a:xfrm>
            <a:custGeom>
              <a:avLst/>
              <a:gdLst/>
              <a:ahLst/>
              <a:cxnLst/>
              <a:rect l="l" t="t" r="r" b="b"/>
              <a:pathLst>
                <a:path w="184564" h="14051" extrusionOk="0">
                  <a:moveTo>
                    <a:pt x="1" y="0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50"/>
            <p:cNvSpPr/>
            <p:nvPr/>
          </p:nvSpPr>
          <p:spPr>
            <a:xfrm>
              <a:off x="6233583" y="3404912"/>
              <a:ext cx="264388" cy="20129"/>
            </a:xfrm>
            <a:custGeom>
              <a:avLst/>
              <a:gdLst/>
              <a:ahLst/>
              <a:cxnLst/>
              <a:rect l="l" t="t" r="r" b="b"/>
              <a:pathLst>
                <a:path w="184564" h="14052" extrusionOk="0">
                  <a:moveTo>
                    <a:pt x="1" y="1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50"/>
            <p:cNvSpPr/>
            <p:nvPr/>
          </p:nvSpPr>
          <p:spPr>
            <a:xfrm>
              <a:off x="6217447" y="3194224"/>
              <a:ext cx="32887" cy="301296"/>
            </a:xfrm>
            <a:custGeom>
              <a:avLst/>
              <a:gdLst/>
              <a:ahLst/>
              <a:cxnLst/>
              <a:rect l="l" t="t" r="r" b="b"/>
              <a:pathLst>
                <a:path w="22958" h="210329" extrusionOk="0">
                  <a:moveTo>
                    <a:pt x="5478" y="0"/>
                  </a:moveTo>
                  <a:cubicBezTo>
                    <a:pt x="2477" y="0"/>
                    <a:pt x="1" y="2429"/>
                    <a:pt x="1" y="5477"/>
                  </a:cubicBezTo>
                  <a:lnTo>
                    <a:pt x="1" y="210329"/>
                  </a:lnTo>
                  <a:lnTo>
                    <a:pt x="22958" y="210329"/>
                  </a:lnTo>
                  <a:lnTo>
                    <a:pt x="22958" y="5477"/>
                  </a:lnTo>
                  <a:cubicBezTo>
                    <a:pt x="22958" y="2429"/>
                    <a:pt x="20529" y="0"/>
                    <a:pt x="17504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50"/>
            <p:cNvSpPr/>
            <p:nvPr/>
          </p:nvSpPr>
          <p:spPr>
            <a:xfrm>
              <a:off x="6481832" y="3194224"/>
              <a:ext cx="32922" cy="301296"/>
            </a:xfrm>
            <a:custGeom>
              <a:avLst/>
              <a:gdLst/>
              <a:ahLst/>
              <a:cxnLst/>
              <a:rect l="l" t="t" r="r" b="b"/>
              <a:pathLst>
                <a:path w="22982" h="210329" extrusionOk="0">
                  <a:moveTo>
                    <a:pt x="5478" y="0"/>
                  </a:moveTo>
                  <a:cubicBezTo>
                    <a:pt x="2454" y="0"/>
                    <a:pt x="1" y="2429"/>
                    <a:pt x="25" y="5477"/>
                  </a:cubicBezTo>
                  <a:lnTo>
                    <a:pt x="25" y="210329"/>
                  </a:lnTo>
                  <a:lnTo>
                    <a:pt x="22982" y="210329"/>
                  </a:lnTo>
                  <a:lnTo>
                    <a:pt x="22982" y="5477"/>
                  </a:lnTo>
                  <a:cubicBezTo>
                    <a:pt x="22982" y="2429"/>
                    <a:pt x="20529" y="0"/>
                    <a:pt x="17505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50"/>
            <p:cNvSpPr/>
            <p:nvPr/>
          </p:nvSpPr>
          <p:spPr>
            <a:xfrm>
              <a:off x="6199333" y="3467307"/>
              <a:ext cx="333502" cy="56357"/>
            </a:xfrm>
            <a:custGeom>
              <a:avLst/>
              <a:gdLst/>
              <a:ahLst/>
              <a:cxnLst/>
              <a:rect l="l" t="t" r="r" b="b"/>
              <a:pathLst>
                <a:path w="232811" h="39342" extrusionOk="0">
                  <a:moveTo>
                    <a:pt x="12693" y="0"/>
                  </a:moveTo>
                  <a:cubicBezTo>
                    <a:pt x="5692" y="0"/>
                    <a:pt x="0" y="5692"/>
                    <a:pt x="0" y="12669"/>
                  </a:cubicBezTo>
                  <a:lnTo>
                    <a:pt x="0" y="32030"/>
                  </a:lnTo>
                  <a:cubicBezTo>
                    <a:pt x="0" y="36079"/>
                    <a:pt x="3287" y="39341"/>
                    <a:pt x="7335" y="39341"/>
                  </a:cubicBezTo>
                  <a:lnTo>
                    <a:pt x="225500" y="39341"/>
                  </a:lnTo>
                  <a:cubicBezTo>
                    <a:pt x="229548" y="39341"/>
                    <a:pt x="232811" y="36079"/>
                    <a:pt x="232811" y="32030"/>
                  </a:cubicBezTo>
                  <a:lnTo>
                    <a:pt x="232811" y="12669"/>
                  </a:lnTo>
                  <a:cubicBezTo>
                    <a:pt x="232811" y="5692"/>
                    <a:pt x="227143" y="0"/>
                    <a:pt x="220141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50"/>
            <p:cNvSpPr/>
            <p:nvPr/>
          </p:nvSpPr>
          <p:spPr>
            <a:xfrm>
              <a:off x="6338246" y="3195758"/>
              <a:ext cx="55710" cy="55710"/>
            </a:xfrm>
            <a:custGeom>
              <a:avLst/>
              <a:gdLst/>
              <a:ahLst/>
              <a:cxnLst/>
              <a:rect l="l" t="t" r="r" b="b"/>
              <a:pathLst>
                <a:path w="38890" h="38890" extrusionOk="0">
                  <a:moveTo>
                    <a:pt x="19457" y="1"/>
                  </a:moveTo>
                  <a:cubicBezTo>
                    <a:pt x="8717" y="1"/>
                    <a:pt x="1" y="8693"/>
                    <a:pt x="1" y="19433"/>
                  </a:cubicBezTo>
                  <a:cubicBezTo>
                    <a:pt x="1" y="30174"/>
                    <a:pt x="8717" y="38890"/>
                    <a:pt x="19457" y="38890"/>
                  </a:cubicBezTo>
                  <a:cubicBezTo>
                    <a:pt x="30198" y="38890"/>
                    <a:pt x="38890" y="30174"/>
                    <a:pt x="38890" y="19433"/>
                  </a:cubicBezTo>
                  <a:cubicBezTo>
                    <a:pt x="38890" y="8693"/>
                    <a:pt x="30198" y="1"/>
                    <a:pt x="19457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50"/>
            <p:cNvSpPr/>
            <p:nvPr/>
          </p:nvSpPr>
          <p:spPr>
            <a:xfrm>
              <a:off x="6266503" y="3195758"/>
              <a:ext cx="55677" cy="55710"/>
            </a:xfrm>
            <a:custGeom>
              <a:avLst/>
              <a:gdLst/>
              <a:ahLst/>
              <a:cxnLst/>
              <a:rect l="l" t="t" r="r" b="b"/>
              <a:pathLst>
                <a:path w="38867" h="38890" extrusionOk="0">
                  <a:moveTo>
                    <a:pt x="19434" y="1"/>
                  </a:moveTo>
                  <a:cubicBezTo>
                    <a:pt x="8693" y="1"/>
                    <a:pt x="1" y="8693"/>
                    <a:pt x="1" y="19433"/>
                  </a:cubicBezTo>
                  <a:cubicBezTo>
                    <a:pt x="1" y="30174"/>
                    <a:pt x="8693" y="38890"/>
                    <a:pt x="19434" y="38890"/>
                  </a:cubicBezTo>
                  <a:cubicBezTo>
                    <a:pt x="30174" y="38890"/>
                    <a:pt x="38866" y="30174"/>
                    <a:pt x="38866" y="19433"/>
                  </a:cubicBezTo>
                  <a:cubicBezTo>
                    <a:pt x="38866" y="8693"/>
                    <a:pt x="30174" y="1"/>
                    <a:pt x="19434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50"/>
            <p:cNvSpPr/>
            <p:nvPr/>
          </p:nvSpPr>
          <p:spPr>
            <a:xfrm>
              <a:off x="6410022" y="3195758"/>
              <a:ext cx="55710" cy="55710"/>
            </a:xfrm>
            <a:custGeom>
              <a:avLst/>
              <a:gdLst/>
              <a:ahLst/>
              <a:cxnLst/>
              <a:rect l="l" t="t" r="r" b="b"/>
              <a:pathLst>
                <a:path w="38890" h="38890" extrusionOk="0">
                  <a:moveTo>
                    <a:pt x="19457" y="1"/>
                  </a:moveTo>
                  <a:cubicBezTo>
                    <a:pt x="8717" y="1"/>
                    <a:pt x="0" y="8693"/>
                    <a:pt x="0" y="19433"/>
                  </a:cubicBezTo>
                  <a:cubicBezTo>
                    <a:pt x="0" y="30174"/>
                    <a:pt x="8717" y="38890"/>
                    <a:pt x="19457" y="38890"/>
                  </a:cubicBezTo>
                  <a:cubicBezTo>
                    <a:pt x="30173" y="38890"/>
                    <a:pt x="38890" y="30174"/>
                    <a:pt x="38890" y="19433"/>
                  </a:cubicBezTo>
                  <a:cubicBezTo>
                    <a:pt x="38890" y="8693"/>
                    <a:pt x="30173" y="1"/>
                    <a:pt x="19457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50"/>
            <p:cNvSpPr/>
            <p:nvPr/>
          </p:nvSpPr>
          <p:spPr>
            <a:xfrm>
              <a:off x="6338246" y="3291415"/>
              <a:ext cx="55710" cy="55676"/>
            </a:xfrm>
            <a:custGeom>
              <a:avLst/>
              <a:gdLst/>
              <a:ahLst/>
              <a:cxnLst/>
              <a:rect l="l" t="t" r="r" b="b"/>
              <a:pathLst>
                <a:path w="38890" h="38866" extrusionOk="0">
                  <a:moveTo>
                    <a:pt x="19457" y="0"/>
                  </a:moveTo>
                  <a:cubicBezTo>
                    <a:pt x="8717" y="0"/>
                    <a:pt x="1" y="8693"/>
                    <a:pt x="1" y="19433"/>
                  </a:cubicBezTo>
                  <a:cubicBezTo>
                    <a:pt x="1" y="30173"/>
                    <a:pt x="8717" y="38865"/>
                    <a:pt x="19457" y="38865"/>
                  </a:cubicBezTo>
                  <a:cubicBezTo>
                    <a:pt x="30198" y="38865"/>
                    <a:pt x="38890" y="30173"/>
                    <a:pt x="38890" y="19433"/>
                  </a:cubicBezTo>
                  <a:cubicBezTo>
                    <a:pt x="38890" y="8693"/>
                    <a:pt x="30198" y="0"/>
                    <a:pt x="1945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50"/>
            <p:cNvSpPr/>
            <p:nvPr/>
          </p:nvSpPr>
          <p:spPr>
            <a:xfrm>
              <a:off x="6266503" y="3291415"/>
              <a:ext cx="55677" cy="55676"/>
            </a:xfrm>
            <a:custGeom>
              <a:avLst/>
              <a:gdLst/>
              <a:ahLst/>
              <a:cxnLst/>
              <a:rect l="l" t="t" r="r" b="b"/>
              <a:pathLst>
                <a:path w="38867" h="38866" extrusionOk="0">
                  <a:moveTo>
                    <a:pt x="19434" y="0"/>
                  </a:moveTo>
                  <a:cubicBezTo>
                    <a:pt x="8693" y="0"/>
                    <a:pt x="1" y="8693"/>
                    <a:pt x="1" y="19433"/>
                  </a:cubicBezTo>
                  <a:cubicBezTo>
                    <a:pt x="1" y="30173"/>
                    <a:pt x="8693" y="38865"/>
                    <a:pt x="19434" y="38865"/>
                  </a:cubicBezTo>
                  <a:cubicBezTo>
                    <a:pt x="30174" y="38865"/>
                    <a:pt x="38866" y="30173"/>
                    <a:pt x="38866" y="19433"/>
                  </a:cubicBezTo>
                  <a:cubicBezTo>
                    <a:pt x="38866" y="8693"/>
                    <a:pt x="30174" y="0"/>
                    <a:pt x="1943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50"/>
            <p:cNvSpPr/>
            <p:nvPr/>
          </p:nvSpPr>
          <p:spPr>
            <a:xfrm>
              <a:off x="6266503" y="3294008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0"/>
                  </a:moveTo>
                  <a:cubicBezTo>
                    <a:pt x="4573" y="3096"/>
                    <a:pt x="1" y="9836"/>
                    <a:pt x="1" y="17623"/>
                  </a:cubicBezTo>
                  <a:cubicBezTo>
                    <a:pt x="1" y="28363"/>
                    <a:pt x="8693" y="37055"/>
                    <a:pt x="19434" y="37055"/>
                  </a:cubicBezTo>
                  <a:cubicBezTo>
                    <a:pt x="27221" y="37055"/>
                    <a:pt x="33937" y="32483"/>
                    <a:pt x="37056" y="25863"/>
                  </a:cubicBezTo>
                  <a:lnTo>
                    <a:pt x="37056" y="25863"/>
                  </a:lnTo>
                  <a:cubicBezTo>
                    <a:pt x="34532" y="27029"/>
                    <a:pt x="31722" y="27672"/>
                    <a:pt x="28793" y="27672"/>
                  </a:cubicBezTo>
                  <a:cubicBezTo>
                    <a:pt x="18028" y="27672"/>
                    <a:pt x="9336" y="18980"/>
                    <a:pt x="9336" y="8240"/>
                  </a:cubicBezTo>
                  <a:cubicBezTo>
                    <a:pt x="9336" y="5287"/>
                    <a:pt x="10003" y="2501"/>
                    <a:pt x="11194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50"/>
            <p:cNvSpPr/>
            <p:nvPr/>
          </p:nvSpPr>
          <p:spPr>
            <a:xfrm>
              <a:off x="6338246" y="3294008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0"/>
                  </a:moveTo>
                  <a:lnTo>
                    <a:pt x="11217" y="0"/>
                  </a:lnTo>
                  <a:cubicBezTo>
                    <a:pt x="4597" y="3096"/>
                    <a:pt x="1" y="9836"/>
                    <a:pt x="1" y="17623"/>
                  </a:cubicBezTo>
                  <a:cubicBezTo>
                    <a:pt x="1" y="28363"/>
                    <a:pt x="8693" y="37055"/>
                    <a:pt x="19457" y="37055"/>
                  </a:cubicBezTo>
                  <a:cubicBezTo>
                    <a:pt x="27245" y="37055"/>
                    <a:pt x="33936" y="32483"/>
                    <a:pt x="37080" y="25863"/>
                  </a:cubicBezTo>
                  <a:lnTo>
                    <a:pt x="37080" y="25863"/>
                  </a:lnTo>
                  <a:cubicBezTo>
                    <a:pt x="34556" y="27029"/>
                    <a:pt x="31745" y="27672"/>
                    <a:pt x="28792" y="27672"/>
                  </a:cubicBezTo>
                  <a:cubicBezTo>
                    <a:pt x="18052" y="27672"/>
                    <a:pt x="9360" y="18980"/>
                    <a:pt x="9360" y="8240"/>
                  </a:cubicBezTo>
                  <a:cubicBezTo>
                    <a:pt x="9360" y="5287"/>
                    <a:pt x="10027" y="2501"/>
                    <a:pt x="11217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50"/>
            <p:cNvSpPr/>
            <p:nvPr/>
          </p:nvSpPr>
          <p:spPr>
            <a:xfrm>
              <a:off x="6410022" y="3291415"/>
              <a:ext cx="55710" cy="55676"/>
            </a:xfrm>
            <a:custGeom>
              <a:avLst/>
              <a:gdLst/>
              <a:ahLst/>
              <a:cxnLst/>
              <a:rect l="l" t="t" r="r" b="b"/>
              <a:pathLst>
                <a:path w="38890" h="38866" extrusionOk="0">
                  <a:moveTo>
                    <a:pt x="19457" y="0"/>
                  </a:moveTo>
                  <a:cubicBezTo>
                    <a:pt x="8717" y="0"/>
                    <a:pt x="0" y="8693"/>
                    <a:pt x="0" y="19433"/>
                  </a:cubicBezTo>
                  <a:cubicBezTo>
                    <a:pt x="0" y="30173"/>
                    <a:pt x="8717" y="38865"/>
                    <a:pt x="19457" y="38865"/>
                  </a:cubicBezTo>
                  <a:cubicBezTo>
                    <a:pt x="30173" y="38865"/>
                    <a:pt x="38890" y="30173"/>
                    <a:pt x="38890" y="19433"/>
                  </a:cubicBezTo>
                  <a:cubicBezTo>
                    <a:pt x="38890" y="8693"/>
                    <a:pt x="30173" y="0"/>
                    <a:pt x="1945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50"/>
            <p:cNvSpPr/>
            <p:nvPr/>
          </p:nvSpPr>
          <p:spPr>
            <a:xfrm>
              <a:off x="6338246" y="3387003"/>
              <a:ext cx="55710" cy="55708"/>
            </a:xfrm>
            <a:custGeom>
              <a:avLst/>
              <a:gdLst/>
              <a:ahLst/>
              <a:cxnLst/>
              <a:rect l="l" t="t" r="r" b="b"/>
              <a:pathLst>
                <a:path w="38890" h="38889" extrusionOk="0">
                  <a:moveTo>
                    <a:pt x="19457" y="0"/>
                  </a:moveTo>
                  <a:cubicBezTo>
                    <a:pt x="8717" y="0"/>
                    <a:pt x="1" y="8716"/>
                    <a:pt x="1" y="19433"/>
                  </a:cubicBezTo>
                  <a:cubicBezTo>
                    <a:pt x="1" y="30173"/>
                    <a:pt x="8717" y="38889"/>
                    <a:pt x="19457" y="38889"/>
                  </a:cubicBezTo>
                  <a:cubicBezTo>
                    <a:pt x="30198" y="38889"/>
                    <a:pt x="38890" y="30173"/>
                    <a:pt x="38890" y="19433"/>
                  </a:cubicBezTo>
                  <a:cubicBezTo>
                    <a:pt x="38890" y="8716"/>
                    <a:pt x="30198" y="0"/>
                    <a:pt x="19457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50"/>
            <p:cNvSpPr/>
            <p:nvPr/>
          </p:nvSpPr>
          <p:spPr>
            <a:xfrm>
              <a:off x="6338246" y="3389663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1"/>
                  </a:moveTo>
                  <a:lnTo>
                    <a:pt x="11217" y="1"/>
                  </a:lnTo>
                  <a:cubicBezTo>
                    <a:pt x="4597" y="3096"/>
                    <a:pt x="1" y="9812"/>
                    <a:pt x="1" y="17623"/>
                  </a:cubicBezTo>
                  <a:cubicBezTo>
                    <a:pt x="1" y="28364"/>
                    <a:pt x="8693" y="37056"/>
                    <a:pt x="19457" y="37056"/>
                  </a:cubicBezTo>
                  <a:cubicBezTo>
                    <a:pt x="27245" y="37056"/>
                    <a:pt x="33936" y="32460"/>
                    <a:pt x="37080" y="25863"/>
                  </a:cubicBezTo>
                  <a:lnTo>
                    <a:pt x="37080" y="25863"/>
                  </a:lnTo>
                  <a:cubicBezTo>
                    <a:pt x="34556" y="27030"/>
                    <a:pt x="31745" y="27673"/>
                    <a:pt x="28792" y="27673"/>
                  </a:cubicBezTo>
                  <a:cubicBezTo>
                    <a:pt x="18052" y="27673"/>
                    <a:pt x="9360" y="18981"/>
                    <a:pt x="9360" y="8240"/>
                  </a:cubicBezTo>
                  <a:cubicBezTo>
                    <a:pt x="9360" y="5287"/>
                    <a:pt x="10027" y="2501"/>
                    <a:pt x="11217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50"/>
            <p:cNvSpPr/>
            <p:nvPr/>
          </p:nvSpPr>
          <p:spPr>
            <a:xfrm>
              <a:off x="6266503" y="3387003"/>
              <a:ext cx="55677" cy="55708"/>
            </a:xfrm>
            <a:custGeom>
              <a:avLst/>
              <a:gdLst/>
              <a:ahLst/>
              <a:cxnLst/>
              <a:rect l="l" t="t" r="r" b="b"/>
              <a:pathLst>
                <a:path w="38867" h="38889" extrusionOk="0">
                  <a:moveTo>
                    <a:pt x="19434" y="0"/>
                  </a:moveTo>
                  <a:cubicBezTo>
                    <a:pt x="8693" y="0"/>
                    <a:pt x="1" y="8716"/>
                    <a:pt x="1" y="19433"/>
                  </a:cubicBezTo>
                  <a:cubicBezTo>
                    <a:pt x="1" y="30173"/>
                    <a:pt x="8693" y="38889"/>
                    <a:pt x="19434" y="38889"/>
                  </a:cubicBezTo>
                  <a:cubicBezTo>
                    <a:pt x="30174" y="38889"/>
                    <a:pt x="38866" y="30173"/>
                    <a:pt x="38866" y="19433"/>
                  </a:cubicBezTo>
                  <a:cubicBezTo>
                    <a:pt x="38866" y="8716"/>
                    <a:pt x="30174" y="0"/>
                    <a:pt x="19434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50"/>
            <p:cNvSpPr/>
            <p:nvPr/>
          </p:nvSpPr>
          <p:spPr>
            <a:xfrm>
              <a:off x="6266503" y="3389663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1"/>
                  </a:moveTo>
                  <a:cubicBezTo>
                    <a:pt x="4573" y="3096"/>
                    <a:pt x="1" y="9812"/>
                    <a:pt x="1" y="17623"/>
                  </a:cubicBezTo>
                  <a:cubicBezTo>
                    <a:pt x="1" y="28364"/>
                    <a:pt x="8693" y="37056"/>
                    <a:pt x="19434" y="37056"/>
                  </a:cubicBezTo>
                  <a:cubicBezTo>
                    <a:pt x="27221" y="37056"/>
                    <a:pt x="33937" y="32460"/>
                    <a:pt x="37056" y="25863"/>
                  </a:cubicBezTo>
                  <a:lnTo>
                    <a:pt x="37056" y="25863"/>
                  </a:lnTo>
                  <a:cubicBezTo>
                    <a:pt x="34532" y="27030"/>
                    <a:pt x="31722" y="27673"/>
                    <a:pt x="28793" y="27673"/>
                  </a:cubicBezTo>
                  <a:cubicBezTo>
                    <a:pt x="18028" y="27673"/>
                    <a:pt x="9336" y="18981"/>
                    <a:pt x="9336" y="8240"/>
                  </a:cubicBezTo>
                  <a:cubicBezTo>
                    <a:pt x="9336" y="5287"/>
                    <a:pt x="10003" y="2501"/>
                    <a:pt x="11194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50"/>
            <p:cNvSpPr/>
            <p:nvPr/>
          </p:nvSpPr>
          <p:spPr>
            <a:xfrm>
              <a:off x="6266503" y="3198351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1"/>
                  </a:moveTo>
                  <a:lnTo>
                    <a:pt x="11194" y="1"/>
                  </a:lnTo>
                  <a:cubicBezTo>
                    <a:pt x="4573" y="3097"/>
                    <a:pt x="1" y="9836"/>
                    <a:pt x="1" y="17623"/>
                  </a:cubicBezTo>
                  <a:cubicBezTo>
                    <a:pt x="1" y="28364"/>
                    <a:pt x="8693" y="37056"/>
                    <a:pt x="19434" y="37056"/>
                  </a:cubicBezTo>
                  <a:cubicBezTo>
                    <a:pt x="27221" y="37056"/>
                    <a:pt x="33937" y="32483"/>
                    <a:pt x="37056" y="25887"/>
                  </a:cubicBezTo>
                  <a:lnTo>
                    <a:pt x="37056" y="25887"/>
                  </a:lnTo>
                  <a:cubicBezTo>
                    <a:pt x="34532" y="27030"/>
                    <a:pt x="31722" y="27697"/>
                    <a:pt x="28793" y="27697"/>
                  </a:cubicBezTo>
                  <a:cubicBezTo>
                    <a:pt x="18028" y="27697"/>
                    <a:pt x="9336" y="19005"/>
                    <a:pt x="9336" y="8240"/>
                  </a:cubicBezTo>
                  <a:cubicBezTo>
                    <a:pt x="9336" y="5311"/>
                    <a:pt x="10003" y="2501"/>
                    <a:pt x="11194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50"/>
            <p:cNvSpPr/>
            <p:nvPr/>
          </p:nvSpPr>
          <p:spPr>
            <a:xfrm>
              <a:off x="6338246" y="3198351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1"/>
                  </a:moveTo>
                  <a:lnTo>
                    <a:pt x="11217" y="1"/>
                  </a:lnTo>
                  <a:cubicBezTo>
                    <a:pt x="4597" y="3097"/>
                    <a:pt x="1" y="9836"/>
                    <a:pt x="1" y="17623"/>
                  </a:cubicBezTo>
                  <a:cubicBezTo>
                    <a:pt x="1" y="28364"/>
                    <a:pt x="8693" y="37056"/>
                    <a:pt x="19457" y="37056"/>
                  </a:cubicBezTo>
                  <a:cubicBezTo>
                    <a:pt x="27245" y="37056"/>
                    <a:pt x="33936" y="32483"/>
                    <a:pt x="37080" y="25887"/>
                  </a:cubicBezTo>
                  <a:lnTo>
                    <a:pt x="37080" y="25887"/>
                  </a:lnTo>
                  <a:cubicBezTo>
                    <a:pt x="34556" y="27030"/>
                    <a:pt x="31745" y="27697"/>
                    <a:pt x="28792" y="27697"/>
                  </a:cubicBezTo>
                  <a:cubicBezTo>
                    <a:pt x="18052" y="27697"/>
                    <a:pt x="9360" y="19005"/>
                    <a:pt x="9360" y="8240"/>
                  </a:cubicBezTo>
                  <a:cubicBezTo>
                    <a:pt x="9360" y="5311"/>
                    <a:pt x="10027" y="2501"/>
                    <a:pt x="11217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50"/>
            <p:cNvSpPr/>
            <p:nvPr/>
          </p:nvSpPr>
          <p:spPr>
            <a:xfrm>
              <a:off x="6410022" y="3198351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1"/>
                  </a:moveTo>
                  <a:lnTo>
                    <a:pt x="11193" y="1"/>
                  </a:lnTo>
                  <a:cubicBezTo>
                    <a:pt x="4597" y="3097"/>
                    <a:pt x="0" y="9836"/>
                    <a:pt x="0" y="17623"/>
                  </a:cubicBezTo>
                  <a:cubicBezTo>
                    <a:pt x="0" y="28364"/>
                    <a:pt x="8693" y="37056"/>
                    <a:pt x="19457" y="37056"/>
                  </a:cubicBezTo>
                  <a:cubicBezTo>
                    <a:pt x="27244" y="37056"/>
                    <a:pt x="33936" y="32483"/>
                    <a:pt x="37056" y="25887"/>
                  </a:cubicBezTo>
                  <a:lnTo>
                    <a:pt x="37056" y="25887"/>
                  </a:lnTo>
                  <a:cubicBezTo>
                    <a:pt x="34531" y="27030"/>
                    <a:pt x="31745" y="27697"/>
                    <a:pt x="28792" y="27697"/>
                  </a:cubicBezTo>
                  <a:cubicBezTo>
                    <a:pt x="18052" y="27697"/>
                    <a:pt x="9360" y="19005"/>
                    <a:pt x="9360" y="8240"/>
                  </a:cubicBezTo>
                  <a:cubicBezTo>
                    <a:pt x="9360" y="5311"/>
                    <a:pt x="10003" y="2501"/>
                    <a:pt x="11193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50"/>
            <p:cNvSpPr/>
            <p:nvPr/>
          </p:nvSpPr>
          <p:spPr>
            <a:xfrm>
              <a:off x="6410022" y="3294008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0"/>
                  </a:moveTo>
                  <a:lnTo>
                    <a:pt x="11193" y="0"/>
                  </a:lnTo>
                  <a:cubicBezTo>
                    <a:pt x="4597" y="3096"/>
                    <a:pt x="0" y="9836"/>
                    <a:pt x="0" y="17623"/>
                  </a:cubicBezTo>
                  <a:cubicBezTo>
                    <a:pt x="0" y="28363"/>
                    <a:pt x="8693" y="37055"/>
                    <a:pt x="19457" y="37055"/>
                  </a:cubicBezTo>
                  <a:cubicBezTo>
                    <a:pt x="27244" y="37055"/>
                    <a:pt x="33936" y="32483"/>
                    <a:pt x="37056" y="25863"/>
                  </a:cubicBezTo>
                  <a:lnTo>
                    <a:pt x="37056" y="25863"/>
                  </a:lnTo>
                  <a:cubicBezTo>
                    <a:pt x="34531" y="27029"/>
                    <a:pt x="31745" y="27672"/>
                    <a:pt x="28792" y="27672"/>
                  </a:cubicBezTo>
                  <a:cubicBezTo>
                    <a:pt x="18052" y="27672"/>
                    <a:pt x="9360" y="18980"/>
                    <a:pt x="9360" y="8240"/>
                  </a:cubicBezTo>
                  <a:cubicBezTo>
                    <a:pt x="9360" y="5287"/>
                    <a:pt x="10003" y="2501"/>
                    <a:pt x="11193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50"/>
            <p:cNvSpPr/>
            <p:nvPr/>
          </p:nvSpPr>
          <p:spPr>
            <a:xfrm>
              <a:off x="6410022" y="3387003"/>
              <a:ext cx="55710" cy="55708"/>
            </a:xfrm>
            <a:custGeom>
              <a:avLst/>
              <a:gdLst/>
              <a:ahLst/>
              <a:cxnLst/>
              <a:rect l="l" t="t" r="r" b="b"/>
              <a:pathLst>
                <a:path w="38890" h="38889" extrusionOk="0">
                  <a:moveTo>
                    <a:pt x="19457" y="0"/>
                  </a:moveTo>
                  <a:cubicBezTo>
                    <a:pt x="8717" y="0"/>
                    <a:pt x="0" y="8716"/>
                    <a:pt x="0" y="19433"/>
                  </a:cubicBezTo>
                  <a:cubicBezTo>
                    <a:pt x="0" y="30173"/>
                    <a:pt x="8717" y="38889"/>
                    <a:pt x="19457" y="38889"/>
                  </a:cubicBezTo>
                  <a:cubicBezTo>
                    <a:pt x="30173" y="38889"/>
                    <a:pt x="38890" y="30173"/>
                    <a:pt x="38890" y="19433"/>
                  </a:cubicBezTo>
                  <a:cubicBezTo>
                    <a:pt x="38890" y="8716"/>
                    <a:pt x="30173" y="0"/>
                    <a:pt x="19457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50"/>
            <p:cNvSpPr/>
            <p:nvPr/>
          </p:nvSpPr>
          <p:spPr>
            <a:xfrm>
              <a:off x="6410022" y="3389663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1"/>
                  </a:moveTo>
                  <a:lnTo>
                    <a:pt x="11193" y="1"/>
                  </a:lnTo>
                  <a:cubicBezTo>
                    <a:pt x="4597" y="3096"/>
                    <a:pt x="0" y="9812"/>
                    <a:pt x="0" y="17623"/>
                  </a:cubicBezTo>
                  <a:cubicBezTo>
                    <a:pt x="0" y="28364"/>
                    <a:pt x="8693" y="37056"/>
                    <a:pt x="19457" y="37056"/>
                  </a:cubicBezTo>
                  <a:cubicBezTo>
                    <a:pt x="27244" y="37056"/>
                    <a:pt x="33936" y="32460"/>
                    <a:pt x="37056" y="25863"/>
                  </a:cubicBezTo>
                  <a:lnTo>
                    <a:pt x="37056" y="25863"/>
                  </a:lnTo>
                  <a:cubicBezTo>
                    <a:pt x="34531" y="27030"/>
                    <a:pt x="31745" y="27673"/>
                    <a:pt x="28792" y="27673"/>
                  </a:cubicBezTo>
                  <a:cubicBezTo>
                    <a:pt x="18052" y="27673"/>
                    <a:pt x="9360" y="18981"/>
                    <a:pt x="9360" y="8240"/>
                  </a:cubicBezTo>
                  <a:cubicBezTo>
                    <a:pt x="9360" y="5287"/>
                    <a:pt x="10003" y="2501"/>
                    <a:pt x="11193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50"/>
            <p:cNvSpPr/>
            <p:nvPr/>
          </p:nvSpPr>
          <p:spPr>
            <a:xfrm>
              <a:off x="6306042" y="3480812"/>
              <a:ext cx="10066" cy="20554"/>
            </a:xfrm>
            <a:custGeom>
              <a:avLst/>
              <a:gdLst/>
              <a:ahLst/>
              <a:cxnLst/>
              <a:rect l="l" t="t" r="r" b="b"/>
              <a:pathLst>
                <a:path w="7027" h="14348" extrusionOk="0">
                  <a:moveTo>
                    <a:pt x="3493" y="0"/>
                  </a:moveTo>
                  <a:cubicBezTo>
                    <a:pt x="3347" y="0"/>
                    <a:pt x="3199" y="9"/>
                    <a:pt x="3049" y="27"/>
                  </a:cubicBezTo>
                  <a:cubicBezTo>
                    <a:pt x="1287" y="218"/>
                    <a:pt x="1" y="1813"/>
                    <a:pt x="1" y="3600"/>
                  </a:cubicBezTo>
                  <a:lnTo>
                    <a:pt x="1" y="10696"/>
                  </a:lnTo>
                  <a:cubicBezTo>
                    <a:pt x="1" y="12482"/>
                    <a:pt x="1263" y="14078"/>
                    <a:pt x="3049" y="14316"/>
                  </a:cubicBezTo>
                  <a:cubicBezTo>
                    <a:pt x="3211" y="14338"/>
                    <a:pt x="3371" y="14348"/>
                    <a:pt x="3528" y="14348"/>
                  </a:cubicBezTo>
                  <a:cubicBezTo>
                    <a:pt x="5459" y="14348"/>
                    <a:pt x="7026" y="12777"/>
                    <a:pt x="7026" y="10839"/>
                  </a:cubicBezTo>
                  <a:lnTo>
                    <a:pt x="7026" y="3528"/>
                  </a:lnTo>
                  <a:cubicBezTo>
                    <a:pt x="7026" y="1579"/>
                    <a:pt x="5439" y="0"/>
                    <a:pt x="349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50"/>
            <p:cNvSpPr/>
            <p:nvPr/>
          </p:nvSpPr>
          <p:spPr>
            <a:xfrm>
              <a:off x="6416095" y="3480812"/>
              <a:ext cx="10065" cy="20554"/>
            </a:xfrm>
            <a:custGeom>
              <a:avLst/>
              <a:gdLst/>
              <a:ahLst/>
              <a:cxnLst/>
              <a:rect l="l" t="t" r="r" b="b"/>
              <a:pathLst>
                <a:path w="7026" h="14348" extrusionOk="0">
                  <a:moveTo>
                    <a:pt x="3516" y="0"/>
                  </a:moveTo>
                  <a:cubicBezTo>
                    <a:pt x="3370" y="0"/>
                    <a:pt x="3222" y="9"/>
                    <a:pt x="3072" y="27"/>
                  </a:cubicBezTo>
                  <a:cubicBezTo>
                    <a:pt x="1263" y="218"/>
                    <a:pt x="0" y="1813"/>
                    <a:pt x="0" y="3600"/>
                  </a:cubicBezTo>
                  <a:lnTo>
                    <a:pt x="0" y="10696"/>
                  </a:lnTo>
                  <a:cubicBezTo>
                    <a:pt x="0" y="12482"/>
                    <a:pt x="1286" y="14078"/>
                    <a:pt x="3072" y="14316"/>
                  </a:cubicBezTo>
                  <a:cubicBezTo>
                    <a:pt x="3234" y="14338"/>
                    <a:pt x="3394" y="14348"/>
                    <a:pt x="3551" y="14348"/>
                  </a:cubicBezTo>
                  <a:cubicBezTo>
                    <a:pt x="5478" y="14348"/>
                    <a:pt x="7026" y="12777"/>
                    <a:pt x="7026" y="10839"/>
                  </a:cubicBezTo>
                  <a:lnTo>
                    <a:pt x="7026" y="3528"/>
                  </a:lnTo>
                  <a:cubicBezTo>
                    <a:pt x="7026" y="1579"/>
                    <a:pt x="5460" y="0"/>
                    <a:pt x="351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50"/>
            <p:cNvSpPr/>
            <p:nvPr/>
          </p:nvSpPr>
          <p:spPr>
            <a:xfrm>
              <a:off x="6346024" y="3490954"/>
              <a:ext cx="40120" cy="16677"/>
            </a:xfrm>
            <a:custGeom>
              <a:avLst/>
              <a:gdLst/>
              <a:ahLst/>
              <a:cxnLst/>
              <a:rect l="l" t="t" r="r" b="b"/>
              <a:pathLst>
                <a:path w="28007" h="11642" extrusionOk="0">
                  <a:moveTo>
                    <a:pt x="3945" y="1"/>
                  </a:moveTo>
                  <a:cubicBezTo>
                    <a:pt x="3123" y="1"/>
                    <a:pt x="2295" y="290"/>
                    <a:pt x="1620" y="878"/>
                  </a:cubicBezTo>
                  <a:cubicBezTo>
                    <a:pt x="143" y="2164"/>
                    <a:pt x="0" y="4354"/>
                    <a:pt x="1286" y="5855"/>
                  </a:cubicBezTo>
                  <a:cubicBezTo>
                    <a:pt x="4501" y="9546"/>
                    <a:pt x="9121" y="11642"/>
                    <a:pt x="14003" y="11642"/>
                  </a:cubicBezTo>
                  <a:cubicBezTo>
                    <a:pt x="18885" y="11642"/>
                    <a:pt x="23482" y="9546"/>
                    <a:pt x="26697" y="5855"/>
                  </a:cubicBezTo>
                  <a:cubicBezTo>
                    <a:pt x="28006" y="4354"/>
                    <a:pt x="27863" y="2164"/>
                    <a:pt x="26363" y="878"/>
                  </a:cubicBezTo>
                  <a:cubicBezTo>
                    <a:pt x="25699" y="290"/>
                    <a:pt x="24876" y="1"/>
                    <a:pt x="24056" y="1"/>
                  </a:cubicBezTo>
                  <a:cubicBezTo>
                    <a:pt x="23080" y="1"/>
                    <a:pt x="22108" y="409"/>
                    <a:pt x="21410" y="1211"/>
                  </a:cubicBezTo>
                  <a:cubicBezTo>
                    <a:pt x="19528" y="3354"/>
                    <a:pt x="16814" y="4593"/>
                    <a:pt x="14003" y="4593"/>
                  </a:cubicBezTo>
                  <a:cubicBezTo>
                    <a:pt x="11169" y="4593"/>
                    <a:pt x="8455" y="3378"/>
                    <a:pt x="6573" y="1211"/>
                  </a:cubicBezTo>
                  <a:cubicBezTo>
                    <a:pt x="5888" y="409"/>
                    <a:pt x="4922" y="1"/>
                    <a:pt x="394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50"/>
            <p:cNvSpPr/>
            <p:nvPr/>
          </p:nvSpPr>
          <p:spPr>
            <a:xfrm>
              <a:off x="6194728" y="3188868"/>
              <a:ext cx="342883" cy="339470"/>
            </a:xfrm>
            <a:custGeom>
              <a:avLst/>
              <a:gdLst/>
              <a:ahLst/>
              <a:cxnLst/>
              <a:rect l="l" t="t" r="r" b="b"/>
              <a:pathLst>
                <a:path w="239360" h="236977" extrusionOk="0">
                  <a:moveTo>
                    <a:pt x="96901" y="20576"/>
                  </a:moveTo>
                  <a:cubicBezTo>
                    <a:pt x="96711" y="21743"/>
                    <a:pt x="96639" y="22934"/>
                    <a:pt x="96639" y="24100"/>
                  </a:cubicBezTo>
                  <a:cubicBezTo>
                    <a:pt x="96639" y="25267"/>
                    <a:pt x="96711" y="26458"/>
                    <a:pt x="96901" y="27601"/>
                  </a:cubicBezTo>
                  <a:lnTo>
                    <a:pt x="92281" y="27601"/>
                  </a:lnTo>
                  <a:cubicBezTo>
                    <a:pt x="92496" y="26125"/>
                    <a:pt x="92591" y="24601"/>
                    <a:pt x="92520" y="23053"/>
                  </a:cubicBezTo>
                  <a:cubicBezTo>
                    <a:pt x="92496" y="22219"/>
                    <a:pt x="92400" y="21386"/>
                    <a:pt x="92281" y="20576"/>
                  </a:cubicBezTo>
                  <a:close/>
                  <a:moveTo>
                    <a:pt x="147007" y="20576"/>
                  </a:moveTo>
                  <a:cubicBezTo>
                    <a:pt x="146817" y="21743"/>
                    <a:pt x="146721" y="22910"/>
                    <a:pt x="146721" y="24077"/>
                  </a:cubicBezTo>
                  <a:lnTo>
                    <a:pt x="146721" y="24100"/>
                  </a:lnTo>
                  <a:lnTo>
                    <a:pt x="146793" y="26649"/>
                  </a:lnTo>
                  <a:cubicBezTo>
                    <a:pt x="146793" y="26958"/>
                    <a:pt x="146817" y="27244"/>
                    <a:pt x="146959" y="27482"/>
                  </a:cubicBezTo>
                  <a:cubicBezTo>
                    <a:pt x="147007" y="27530"/>
                    <a:pt x="147007" y="27577"/>
                    <a:pt x="147007" y="27601"/>
                  </a:cubicBezTo>
                  <a:lnTo>
                    <a:pt x="142387" y="27601"/>
                  </a:lnTo>
                  <a:cubicBezTo>
                    <a:pt x="142625" y="26125"/>
                    <a:pt x="142673" y="24601"/>
                    <a:pt x="142625" y="23053"/>
                  </a:cubicBezTo>
                  <a:cubicBezTo>
                    <a:pt x="142601" y="22219"/>
                    <a:pt x="142506" y="21386"/>
                    <a:pt x="142387" y="20576"/>
                  </a:cubicBezTo>
                  <a:close/>
                  <a:moveTo>
                    <a:pt x="196708" y="20576"/>
                  </a:moveTo>
                  <a:lnTo>
                    <a:pt x="196708" y="27601"/>
                  </a:lnTo>
                  <a:lnTo>
                    <a:pt x="192374" y="27601"/>
                  </a:lnTo>
                  <a:cubicBezTo>
                    <a:pt x="192564" y="26125"/>
                    <a:pt x="192659" y="24601"/>
                    <a:pt x="192612" y="23053"/>
                  </a:cubicBezTo>
                  <a:cubicBezTo>
                    <a:pt x="192564" y="22219"/>
                    <a:pt x="192493" y="21386"/>
                    <a:pt x="192374" y="20576"/>
                  </a:cubicBezTo>
                  <a:close/>
                  <a:moveTo>
                    <a:pt x="46915" y="20600"/>
                  </a:moveTo>
                  <a:cubicBezTo>
                    <a:pt x="46748" y="21743"/>
                    <a:pt x="46653" y="22934"/>
                    <a:pt x="46653" y="24100"/>
                  </a:cubicBezTo>
                  <a:cubicBezTo>
                    <a:pt x="46653" y="25267"/>
                    <a:pt x="46748" y="26458"/>
                    <a:pt x="46915" y="27625"/>
                  </a:cubicBezTo>
                  <a:lnTo>
                    <a:pt x="42581" y="27625"/>
                  </a:lnTo>
                  <a:lnTo>
                    <a:pt x="42581" y="20600"/>
                  </a:lnTo>
                  <a:close/>
                  <a:moveTo>
                    <a:pt x="69515" y="8288"/>
                  </a:moveTo>
                  <a:cubicBezTo>
                    <a:pt x="78136" y="8288"/>
                    <a:pt x="85447" y="15575"/>
                    <a:pt x="85447" y="24220"/>
                  </a:cubicBezTo>
                  <a:cubicBezTo>
                    <a:pt x="85447" y="32888"/>
                    <a:pt x="78183" y="40151"/>
                    <a:pt x="69515" y="40151"/>
                  </a:cubicBezTo>
                  <a:cubicBezTo>
                    <a:pt x="69501" y="40151"/>
                    <a:pt x="69488" y="40151"/>
                    <a:pt x="69474" y="40151"/>
                  </a:cubicBezTo>
                  <a:cubicBezTo>
                    <a:pt x="60586" y="40151"/>
                    <a:pt x="53179" y="32350"/>
                    <a:pt x="53607" y="23434"/>
                  </a:cubicBezTo>
                  <a:cubicBezTo>
                    <a:pt x="54035" y="15146"/>
                    <a:pt x="61108" y="8288"/>
                    <a:pt x="69515" y="8288"/>
                  </a:cubicBezTo>
                  <a:close/>
                  <a:moveTo>
                    <a:pt x="119597" y="8288"/>
                  </a:moveTo>
                  <a:cubicBezTo>
                    <a:pt x="128241" y="8288"/>
                    <a:pt x="135528" y="15575"/>
                    <a:pt x="135528" y="24220"/>
                  </a:cubicBezTo>
                  <a:cubicBezTo>
                    <a:pt x="135528" y="32888"/>
                    <a:pt x="128265" y="40151"/>
                    <a:pt x="119597" y="40151"/>
                  </a:cubicBezTo>
                  <a:cubicBezTo>
                    <a:pt x="119583" y="40151"/>
                    <a:pt x="119570" y="40151"/>
                    <a:pt x="119556" y="40151"/>
                  </a:cubicBezTo>
                  <a:cubicBezTo>
                    <a:pt x="110691" y="40151"/>
                    <a:pt x="103308" y="32350"/>
                    <a:pt x="103712" y="23434"/>
                  </a:cubicBezTo>
                  <a:cubicBezTo>
                    <a:pt x="104117" y="15075"/>
                    <a:pt x="111238" y="8288"/>
                    <a:pt x="119597" y="8288"/>
                  </a:cubicBezTo>
                  <a:close/>
                  <a:moveTo>
                    <a:pt x="169750" y="8312"/>
                  </a:moveTo>
                  <a:cubicBezTo>
                    <a:pt x="178371" y="8312"/>
                    <a:pt x="185658" y="15646"/>
                    <a:pt x="185658" y="24243"/>
                  </a:cubicBezTo>
                  <a:cubicBezTo>
                    <a:pt x="185658" y="32888"/>
                    <a:pt x="178418" y="40175"/>
                    <a:pt x="169750" y="40175"/>
                  </a:cubicBezTo>
                  <a:cubicBezTo>
                    <a:pt x="161081" y="40175"/>
                    <a:pt x="153794" y="32817"/>
                    <a:pt x="153818" y="24196"/>
                  </a:cubicBezTo>
                  <a:cubicBezTo>
                    <a:pt x="153842" y="15527"/>
                    <a:pt x="161081" y="8312"/>
                    <a:pt x="169750" y="8312"/>
                  </a:cubicBezTo>
                  <a:close/>
                  <a:moveTo>
                    <a:pt x="197065" y="35103"/>
                  </a:moveTo>
                  <a:lnTo>
                    <a:pt x="197065" y="80540"/>
                  </a:lnTo>
                  <a:lnTo>
                    <a:pt x="190254" y="80540"/>
                  </a:lnTo>
                  <a:cubicBezTo>
                    <a:pt x="186420" y="73253"/>
                    <a:pt x="178728" y="68252"/>
                    <a:pt x="169917" y="68252"/>
                  </a:cubicBezTo>
                  <a:cubicBezTo>
                    <a:pt x="161105" y="68252"/>
                    <a:pt x="153437" y="73253"/>
                    <a:pt x="149579" y="80540"/>
                  </a:cubicBezTo>
                  <a:lnTo>
                    <a:pt x="140220" y="80540"/>
                  </a:lnTo>
                  <a:cubicBezTo>
                    <a:pt x="136362" y="73253"/>
                    <a:pt x="128694" y="68252"/>
                    <a:pt x="119882" y="68252"/>
                  </a:cubicBezTo>
                  <a:cubicBezTo>
                    <a:pt x="111071" y="68252"/>
                    <a:pt x="103379" y="73253"/>
                    <a:pt x="99545" y="80540"/>
                  </a:cubicBezTo>
                  <a:lnTo>
                    <a:pt x="90114" y="80540"/>
                  </a:lnTo>
                  <a:cubicBezTo>
                    <a:pt x="86280" y="73253"/>
                    <a:pt x="78588" y="68252"/>
                    <a:pt x="69777" y="68252"/>
                  </a:cubicBezTo>
                  <a:cubicBezTo>
                    <a:pt x="60965" y="68252"/>
                    <a:pt x="53297" y="73253"/>
                    <a:pt x="49439" y="80540"/>
                  </a:cubicBezTo>
                  <a:lnTo>
                    <a:pt x="42581" y="80540"/>
                  </a:lnTo>
                  <a:lnTo>
                    <a:pt x="42581" y="35103"/>
                  </a:lnTo>
                  <a:lnTo>
                    <a:pt x="49391" y="35103"/>
                  </a:lnTo>
                  <a:cubicBezTo>
                    <a:pt x="53226" y="42414"/>
                    <a:pt x="60894" y="47415"/>
                    <a:pt x="69729" y="47415"/>
                  </a:cubicBezTo>
                  <a:cubicBezTo>
                    <a:pt x="78540" y="47415"/>
                    <a:pt x="86209" y="42414"/>
                    <a:pt x="90043" y="35103"/>
                  </a:cubicBezTo>
                  <a:lnTo>
                    <a:pt x="99497" y="35103"/>
                  </a:lnTo>
                  <a:cubicBezTo>
                    <a:pt x="103331" y="42414"/>
                    <a:pt x="111000" y="47415"/>
                    <a:pt x="119811" y="47415"/>
                  </a:cubicBezTo>
                  <a:cubicBezTo>
                    <a:pt x="128622" y="47415"/>
                    <a:pt x="136314" y="42414"/>
                    <a:pt x="140148" y="35103"/>
                  </a:cubicBezTo>
                  <a:lnTo>
                    <a:pt x="149579" y="35103"/>
                  </a:lnTo>
                  <a:cubicBezTo>
                    <a:pt x="153413" y="42414"/>
                    <a:pt x="161105" y="47415"/>
                    <a:pt x="169917" y="47415"/>
                  </a:cubicBezTo>
                  <a:cubicBezTo>
                    <a:pt x="178728" y="47415"/>
                    <a:pt x="186420" y="42414"/>
                    <a:pt x="190254" y="35103"/>
                  </a:cubicBezTo>
                  <a:close/>
                  <a:moveTo>
                    <a:pt x="96901" y="87542"/>
                  </a:moveTo>
                  <a:lnTo>
                    <a:pt x="96901" y="87590"/>
                  </a:lnTo>
                  <a:cubicBezTo>
                    <a:pt x="96901" y="87685"/>
                    <a:pt x="96854" y="87780"/>
                    <a:pt x="96854" y="87899"/>
                  </a:cubicBezTo>
                  <a:cubicBezTo>
                    <a:pt x="96830" y="88137"/>
                    <a:pt x="96806" y="88399"/>
                    <a:pt x="96782" y="88637"/>
                  </a:cubicBezTo>
                  <a:cubicBezTo>
                    <a:pt x="96782" y="88756"/>
                    <a:pt x="96735" y="88876"/>
                    <a:pt x="96735" y="88995"/>
                  </a:cubicBezTo>
                  <a:cubicBezTo>
                    <a:pt x="96711" y="89233"/>
                    <a:pt x="96711" y="89471"/>
                    <a:pt x="96687" y="89709"/>
                  </a:cubicBezTo>
                  <a:cubicBezTo>
                    <a:pt x="96687" y="89828"/>
                    <a:pt x="96687" y="89923"/>
                    <a:pt x="96663" y="90042"/>
                  </a:cubicBezTo>
                  <a:cubicBezTo>
                    <a:pt x="96616" y="90400"/>
                    <a:pt x="96616" y="90709"/>
                    <a:pt x="96616" y="91066"/>
                  </a:cubicBezTo>
                  <a:lnTo>
                    <a:pt x="96639" y="92114"/>
                  </a:lnTo>
                  <a:cubicBezTo>
                    <a:pt x="96639" y="92233"/>
                    <a:pt x="96639" y="92329"/>
                    <a:pt x="96663" y="92448"/>
                  </a:cubicBezTo>
                  <a:cubicBezTo>
                    <a:pt x="96663" y="92686"/>
                    <a:pt x="96687" y="92924"/>
                    <a:pt x="96711" y="93162"/>
                  </a:cubicBezTo>
                  <a:cubicBezTo>
                    <a:pt x="96711" y="93281"/>
                    <a:pt x="96758" y="93400"/>
                    <a:pt x="96758" y="93519"/>
                  </a:cubicBezTo>
                  <a:cubicBezTo>
                    <a:pt x="96782" y="93757"/>
                    <a:pt x="96806" y="94019"/>
                    <a:pt x="96830" y="94258"/>
                  </a:cubicBezTo>
                  <a:cubicBezTo>
                    <a:pt x="96830" y="94353"/>
                    <a:pt x="96878" y="94448"/>
                    <a:pt x="96878" y="94520"/>
                  </a:cubicBezTo>
                  <a:lnTo>
                    <a:pt x="96878" y="94591"/>
                  </a:lnTo>
                  <a:lnTo>
                    <a:pt x="92281" y="94591"/>
                  </a:lnTo>
                  <a:lnTo>
                    <a:pt x="92281" y="94520"/>
                  </a:lnTo>
                  <a:cubicBezTo>
                    <a:pt x="92281" y="94448"/>
                    <a:pt x="92305" y="94353"/>
                    <a:pt x="92305" y="94258"/>
                  </a:cubicBezTo>
                  <a:cubicBezTo>
                    <a:pt x="92353" y="94019"/>
                    <a:pt x="92377" y="93757"/>
                    <a:pt x="92400" y="93519"/>
                  </a:cubicBezTo>
                  <a:cubicBezTo>
                    <a:pt x="92400" y="93400"/>
                    <a:pt x="92424" y="93281"/>
                    <a:pt x="92424" y="93162"/>
                  </a:cubicBezTo>
                  <a:cubicBezTo>
                    <a:pt x="92472" y="92924"/>
                    <a:pt x="92472" y="92686"/>
                    <a:pt x="92496" y="92448"/>
                  </a:cubicBezTo>
                  <a:cubicBezTo>
                    <a:pt x="92496" y="92329"/>
                    <a:pt x="92496" y="92233"/>
                    <a:pt x="92520" y="92114"/>
                  </a:cubicBezTo>
                  <a:cubicBezTo>
                    <a:pt x="92543" y="91757"/>
                    <a:pt x="92543" y="91424"/>
                    <a:pt x="92543" y="91066"/>
                  </a:cubicBezTo>
                  <a:cubicBezTo>
                    <a:pt x="92543" y="90709"/>
                    <a:pt x="92543" y="90400"/>
                    <a:pt x="92520" y="90042"/>
                  </a:cubicBezTo>
                  <a:cubicBezTo>
                    <a:pt x="92520" y="89923"/>
                    <a:pt x="92520" y="89828"/>
                    <a:pt x="92496" y="89709"/>
                  </a:cubicBezTo>
                  <a:cubicBezTo>
                    <a:pt x="92496" y="89471"/>
                    <a:pt x="92472" y="89233"/>
                    <a:pt x="92424" y="88995"/>
                  </a:cubicBezTo>
                  <a:cubicBezTo>
                    <a:pt x="92424" y="88876"/>
                    <a:pt x="92400" y="88756"/>
                    <a:pt x="92400" y="88637"/>
                  </a:cubicBezTo>
                  <a:cubicBezTo>
                    <a:pt x="92377" y="88399"/>
                    <a:pt x="92353" y="88137"/>
                    <a:pt x="92305" y="87899"/>
                  </a:cubicBezTo>
                  <a:cubicBezTo>
                    <a:pt x="92305" y="87804"/>
                    <a:pt x="92281" y="87709"/>
                    <a:pt x="92281" y="87590"/>
                  </a:cubicBezTo>
                  <a:lnTo>
                    <a:pt x="92281" y="87542"/>
                  </a:lnTo>
                  <a:close/>
                  <a:moveTo>
                    <a:pt x="146983" y="87566"/>
                  </a:moveTo>
                  <a:cubicBezTo>
                    <a:pt x="146817" y="88733"/>
                    <a:pt x="146721" y="89876"/>
                    <a:pt x="146721" y="91043"/>
                  </a:cubicBezTo>
                  <a:lnTo>
                    <a:pt x="146721" y="91114"/>
                  </a:lnTo>
                  <a:cubicBezTo>
                    <a:pt x="146721" y="92257"/>
                    <a:pt x="146817" y="93448"/>
                    <a:pt x="146983" y="94591"/>
                  </a:cubicBezTo>
                  <a:lnTo>
                    <a:pt x="142387" y="94591"/>
                  </a:lnTo>
                  <a:cubicBezTo>
                    <a:pt x="142554" y="93424"/>
                    <a:pt x="142649" y="92233"/>
                    <a:pt x="142649" y="91066"/>
                  </a:cubicBezTo>
                  <a:cubicBezTo>
                    <a:pt x="142649" y="89923"/>
                    <a:pt x="142554" y="88733"/>
                    <a:pt x="142387" y="87566"/>
                  </a:cubicBezTo>
                  <a:close/>
                  <a:moveTo>
                    <a:pt x="46915" y="87590"/>
                  </a:moveTo>
                  <a:cubicBezTo>
                    <a:pt x="46748" y="88756"/>
                    <a:pt x="46653" y="89947"/>
                    <a:pt x="46653" y="91114"/>
                  </a:cubicBezTo>
                  <a:cubicBezTo>
                    <a:pt x="46653" y="92257"/>
                    <a:pt x="46748" y="93448"/>
                    <a:pt x="46915" y="94615"/>
                  </a:cubicBezTo>
                  <a:lnTo>
                    <a:pt x="42581" y="94615"/>
                  </a:lnTo>
                  <a:lnTo>
                    <a:pt x="42581" y="87590"/>
                  </a:lnTo>
                  <a:close/>
                  <a:moveTo>
                    <a:pt x="196684" y="87590"/>
                  </a:moveTo>
                  <a:lnTo>
                    <a:pt x="196684" y="94615"/>
                  </a:lnTo>
                  <a:lnTo>
                    <a:pt x="192326" y="94615"/>
                  </a:lnTo>
                  <a:cubicBezTo>
                    <a:pt x="192564" y="93091"/>
                    <a:pt x="192659" y="91590"/>
                    <a:pt x="192612" y="90066"/>
                  </a:cubicBezTo>
                  <a:cubicBezTo>
                    <a:pt x="192564" y="89233"/>
                    <a:pt x="192493" y="88399"/>
                    <a:pt x="192326" y="87590"/>
                  </a:cubicBezTo>
                  <a:close/>
                  <a:moveTo>
                    <a:pt x="69581" y="75087"/>
                  </a:moveTo>
                  <a:cubicBezTo>
                    <a:pt x="78207" y="75087"/>
                    <a:pt x="85470" y="82388"/>
                    <a:pt x="85470" y="91019"/>
                  </a:cubicBezTo>
                  <a:cubicBezTo>
                    <a:pt x="85470" y="99640"/>
                    <a:pt x="78231" y="106951"/>
                    <a:pt x="69539" y="106951"/>
                  </a:cubicBezTo>
                  <a:cubicBezTo>
                    <a:pt x="60918" y="106951"/>
                    <a:pt x="53607" y="99640"/>
                    <a:pt x="53607" y="91019"/>
                  </a:cubicBezTo>
                  <a:cubicBezTo>
                    <a:pt x="53607" y="82374"/>
                    <a:pt x="60918" y="75087"/>
                    <a:pt x="69539" y="75087"/>
                  </a:cubicBezTo>
                  <a:cubicBezTo>
                    <a:pt x="69553" y="75087"/>
                    <a:pt x="69567" y="75087"/>
                    <a:pt x="69581" y="75087"/>
                  </a:cubicBezTo>
                  <a:close/>
                  <a:moveTo>
                    <a:pt x="119686" y="75087"/>
                  </a:moveTo>
                  <a:cubicBezTo>
                    <a:pt x="128217" y="75087"/>
                    <a:pt x="135552" y="82436"/>
                    <a:pt x="135552" y="91019"/>
                  </a:cubicBezTo>
                  <a:cubicBezTo>
                    <a:pt x="135552" y="99711"/>
                    <a:pt x="128313" y="106951"/>
                    <a:pt x="119644" y="106951"/>
                  </a:cubicBezTo>
                  <a:cubicBezTo>
                    <a:pt x="111000" y="106951"/>
                    <a:pt x="103712" y="99640"/>
                    <a:pt x="103712" y="91019"/>
                  </a:cubicBezTo>
                  <a:cubicBezTo>
                    <a:pt x="103712" y="82350"/>
                    <a:pt x="110976" y="75087"/>
                    <a:pt x="119644" y="75087"/>
                  </a:cubicBezTo>
                  <a:cubicBezTo>
                    <a:pt x="119658" y="75087"/>
                    <a:pt x="119672" y="75087"/>
                    <a:pt x="119686" y="75087"/>
                  </a:cubicBezTo>
                  <a:close/>
                  <a:moveTo>
                    <a:pt x="169791" y="75087"/>
                  </a:moveTo>
                  <a:cubicBezTo>
                    <a:pt x="178299" y="75087"/>
                    <a:pt x="185658" y="82436"/>
                    <a:pt x="185658" y="91019"/>
                  </a:cubicBezTo>
                  <a:cubicBezTo>
                    <a:pt x="185658" y="99687"/>
                    <a:pt x="178395" y="106951"/>
                    <a:pt x="169750" y="106951"/>
                  </a:cubicBezTo>
                  <a:cubicBezTo>
                    <a:pt x="161153" y="106951"/>
                    <a:pt x="153842" y="99640"/>
                    <a:pt x="153818" y="91066"/>
                  </a:cubicBezTo>
                  <a:lnTo>
                    <a:pt x="153818" y="91019"/>
                  </a:lnTo>
                  <a:lnTo>
                    <a:pt x="153818" y="90947"/>
                  </a:lnTo>
                  <a:cubicBezTo>
                    <a:pt x="153842" y="82303"/>
                    <a:pt x="161105" y="75087"/>
                    <a:pt x="169750" y="75087"/>
                  </a:cubicBezTo>
                  <a:cubicBezTo>
                    <a:pt x="169764" y="75087"/>
                    <a:pt x="169777" y="75087"/>
                    <a:pt x="169791" y="75087"/>
                  </a:cubicBezTo>
                  <a:close/>
                  <a:moveTo>
                    <a:pt x="197065" y="101640"/>
                  </a:moveTo>
                  <a:lnTo>
                    <a:pt x="197065" y="147078"/>
                  </a:lnTo>
                  <a:lnTo>
                    <a:pt x="190254" y="147078"/>
                  </a:lnTo>
                  <a:cubicBezTo>
                    <a:pt x="186420" y="139767"/>
                    <a:pt x="178728" y="134766"/>
                    <a:pt x="169917" y="134766"/>
                  </a:cubicBezTo>
                  <a:cubicBezTo>
                    <a:pt x="161105" y="134766"/>
                    <a:pt x="153437" y="139767"/>
                    <a:pt x="149579" y="147078"/>
                  </a:cubicBezTo>
                  <a:lnTo>
                    <a:pt x="140220" y="147078"/>
                  </a:lnTo>
                  <a:cubicBezTo>
                    <a:pt x="136362" y="139767"/>
                    <a:pt x="128694" y="134766"/>
                    <a:pt x="119882" y="134766"/>
                  </a:cubicBezTo>
                  <a:cubicBezTo>
                    <a:pt x="111071" y="134766"/>
                    <a:pt x="103379" y="139767"/>
                    <a:pt x="99545" y="147078"/>
                  </a:cubicBezTo>
                  <a:lnTo>
                    <a:pt x="90114" y="147078"/>
                  </a:lnTo>
                  <a:cubicBezTo>
                    <a:pt x="86280" y="139767"/>
                    <a:pt x="78588" y="134766"/>
                    <a:pt x="69777" y="134766"/>
                  </a:cubicBezTo>
                  <a:cubicBezTo>
                    <a:pt x="60965" y="134766"/>
                    <a:pt x="53297" y="139767"/>
                    <a:pt x="49439" y="147078"/>
                  </a:cubicBezTo>
                  <a:lnTo>
                    <a:pt x="42581" y="147078"/>
                  </a:lnTo>
                  <a:lnTo>
                    <a:pt x="42581" y="101640"/>
                  </a:lnTo>
                  <a:lnTo>
                    <a:pt x="49391" y="101640"/>
                  </a:lnTo>
                  <a:cubicBezTo>
                    <a:pt x="53226" y="108927"/>
                    <a:pt x="60894" y="113928"/>
                    <a:pt x="69729" y="113928"/>
                  </a:cubicBezTo>
                  <a:cubicBezTo>
                    <a:pt x="78540" y="113928"/>
                    <a:pt x="86209" y="108927"/>
                    <a:pt x="90043" y="101640"/>
                  </a:cubicBezTo>
                  <a:lnTo>
                    <a:pt x="99497" y="101640"/>
                  </a:lnTo>
                  <a:cubicBezTo>
                    <a:pt x="103331" y="108927"/>
                    <a:pt x="111000" y="113928"/>
                    <a:pt x="119811" y="113928"/>
                  </a:cubicBezTo>
                  <a:cubicBezTo>
                    <a:pt x="128622" y="113928"/>
                    <a:pt x="136314" y="108927"/>
                    <a:pt x="140148" y="101640"/>
                  </a:cubicBezTo>
                  <a:lnTo>
                    <a:pt x="149579" y="101640"/>
                  </a:lnTo>
                  <a:cubicBezTo>
                    <a:pt x="153413" y="108927"/>
                    <a:pt x="161105" y="113928"/>
                    <a:pt x="169917" y="113928"/>
                  </a:cubicBezTo>
                  <a:cubicBezTo>
                    <a:pt x="178728" y="113928"/>
                    <a:pt x="186420" y="108927"/>
                    <a:pt x="190254" y="101640"/>
                  </a:cubicBezTo>
                  <a:close/>
                  <a:moveTo>
                    <a:pt x="46915" y="154103"/>
                  </a:moveTo>
                  <a:cubicBezTo>
                    <a:pt x="46748" y="155246"/>
                    <a:pt x="46653" y="156437"/>
                    <a:pt x="46653" y="157604"/>
                  </a:cubicBezTo>
                  <a:cubicBezTo>
                    <a:pt x="46653" y="158771"/>
                    <a:pt x="46748" y="159961"/>
                    <a:pt x="46915" y="161128"/>
                  </a:cubicBezTo>
                  <a:lnTo>
                    <a:pt x="42581" y="161128"/>
                  </a:lnTo>
                  <a:lnTo>
                    <a:pt x="42581" y="154103"/>
                  </a:lnTo>
                  <a:close/>
                  <a:moveTo>
                    <a:pt x="146983" y="154103"/>
                  </a:moveTo>
                  <a:cubicBezTo>
                    <a:pt x="146817" y="155270"/>
                    <a:pt x="146721" y="156413"/>
                    <a:pt x="146721" y="157580"/>
                  </a:cubicBezTo>
                  <a:lnTo>
                    <a:pt x="146721" y="157628"/>
                  </a:lnTo>
                  <a:cubicBezTo>
                    <a:pt x="146721" y="158794"/>
                    <a:pt x="146817" y="159985"/>
                    <a:pt x="146983" y="161128"/>
                  </a:cubicBezTo>
                  <a:lnTo>
                    <a:pt x="142387" y="161128"/>
                  </a:lnTo>
                  <a:cubicBezTo>
                    <a:pt x="142554" y="159961"/>
                    <a:pt x="142649" y="158771"/>
                    <a:pt x="142649" y="157604"/>
                  </a:cubicBezTo>
                  <a:cubicBezTo>
                    <a:pt x="142649" y="156437"/>
                    <a:pt x="142554" y="155246"/>
                    <a:pt x="142387" y="154103"/>
                  </a:cubicBezTo>
                  <a:close/>
                  <a:moveTo>
                    <a:pt x="196708" y="154103"/>
                  </a:moveTo>
                  <a:lnTo>
                    <a:pt x="196708" y="161128"/>
                  </a:lnTo>
                  <a:lnTo>
                    <a:pt x="192374" y="161128"/>
                  </a:lnTo>
                  <a:cubicBezTo>
                    <a:pt x="192564" y="159628"/>
                    <a:pt x="192659" y="158080"/>
                    <a:pt x="192612" y="156556"/>
                  </a:cubicBezTo>
                  <a:cubicBezTo>
                    <a:pt x="192564" y="155722"/>
                    <a:pt x="192493" y="154889"/>
                    <a:pt x="192374" y="154103"/>
                  </a:cubicBezTo>
                  <a:close/>
                  <a:moveTo>
                    <a:pt x="96901" y="154127"/>
                  </a:moveTo>
                  <a:cubicBezTo>
                    <a:pt x="96663" y="155603"/>
                    <a:pt x="96592" y="157127"/>
                    <a:pt x="96639" y="158652"/>
                  </a:cubicBezTo>
                  <a:cubicBezTo>
                    <a:pt x="96663" y="159366"/>
                    <a:pt x="96687" y="160104"/>
                    <a:pt x="96830" y="160795"/>
                  </a:cubicBezTo>
                  <a:cubicBezTo>
                    <a:pt x="96830" y="160890"/>
                    <a:pt x="96878" y="160962"/>
                    <a:pt x="96878" y="161081"/>
                  </a:cubicBezTo>
                  <a:lnTo>
                    <a:pt x="96878" y="161152"/>
                  </a:lnTo>
                  <a:lnTo>
                    <a:pt x="92281" y="161152"/>
                  </a:lnTo>
                  <a:cubicBezTo>
                    <a:pt x="92472" y="159985"/>
                    <a:pt x="92543" y="158794"/>
                    <a:pt x="92543" y="157628"/>
                  </a:cubicBezTo>
                  <a:cubicBezTo>
                    <a:pt x="92543" y="156484"/>
                    <a:pt x="92448" y="155294"/>
                    <a:pt x="92281" y="154127"/>
                  </a:cubicBezTo>
                  <a:close/>
                  <a:moveTo>
                    <a:pt x="69539" y="141791"/>
                  </a:moveTo>
                  <a:cubicBezTo>
                    <a:pt x="78183" y="141839"/>
                    <a:pt x="85470" y="149126"/>
                    <a:pt x="85470" y="157747"/>
                  </a:cubicBezTo>
                  <a:cubicBezTo>
                    <a:pt x="85470" y="166391"/>
                    <a:pt x="78231" y="173678"/>
                    <a:pt x="69539" y="173678"/>
                  </a:cubicBezTo>
                  <a:cubicBezTo>
                    <a:pt x="61323" y="173678"/>
                    <a:pt x="54178" y="167010"/>
                    <a:pt x="53654" y="158794"/>
                  </a:cubicBezTo>
                  <a:cubicBezTo>
                    <a:pt x="53059" y="149721"/>
                    <a:pt x="60465" y="141791"/>
                    <a:pt x="69539" y="141791"/>
                  </a:cubicBezTo>
                  <a:close/>
                  <a:moveTo>
                    <a:pt x="119644" y="141839"/>
                  </a:moveTo>
                  <a:cubicBezTo>
                    <a:pt x="128265" y="141839"/>
                    <a:pt x="135552" y="149126"/>
                    <a:pt x="135552" y="157747"/>
                  </a:cubicBezTo>
                  <a:cubicBezTo>
                    <a:pt x="135552" y="166415"/>
                    <a:pt x="128313" y="173678"/>
                    <a:pt x="119644" y="173678"/>
                  </a:cubicBezTo>
                  <a:cubicBezTo>
                    <a:pt x="111000" y="173678"/>
                    <a:pt x="103712" y="166391"/>
                    <a:pt x="103712" y="157747"/>
                  </a:cubicBezTo>
                  <a:cubicBezTo>
                    <a:pt x="103712" y="149150"/>
                    <a:pt x="110952" y="141839"/>
                    <a:pt x="119644" y="141839"/>
                  </a:cubicBezTo>
                  <a:close/>
                  <a:moveTo>
                    <a:pt x="169750" y="141839"/>
                  </a:moveTo>
                  <a:cubicBezTo>
                    <a:pt x="178371" y="141839"/>
                    <a:pt x="185658" y="149126"/>
                    <a:pt x="185658" y="157747"/>
                  </a:cubicBezTo>
                  <a:cubicBezTo>
                    <a:pt x="185658" y="166415"/>
                    <a:pt x="178395" y="173678"/>
                    <a:pt x="169750" y="173678"/>
                  </a:cubicBezTo>
                  <a:cubicBezTo>
                    <a:pt x="161129" y="173678"/>
                    <a:pt x="153818" y="166415"/>
                    <a:pt x="153818" y="157818"/>
                  </a:cubicBezTo>
                  <a:lnTo>
                    <a:pt x="153818" y="157747"/>
                  </a:lnTo>
                  <a:lnTo>
                    <a:pt x="153818" y="157699"/>
                  </a:lnTo>
                  <a:cubicBezTo>
                    <a:pt x="153818" y="149102"/>
                    <a:pt x="161081" y="141839"/>
                    <a:pt x="169750" y="141839"/>
                  </a:cubicBezTo>
                  <a:close/>
                  <a:moveTo>
                    <a:pt x="197065" y="168630"/>
                  </a:moveTo>
                  <a:lnTo>
                    <a:pt x="197065" y="191087"/>
                  </a:lnTo>
                  <a:lnTo>
                    <a:pt x="42581" y="191087"/>
                  </a:lnTo>
                  <a:lnTo>
                    <a:pt x="42581" y="168630"/>
                  </a:lnTo>
                  <a:lnTo>
                    <a:pt x="49391" y="168630"/>
                  </a:lnTo>
                  <a:cubicBezTo>
                    <a:pt x="53226" y="175941"/>
                    <a:pt x="60894" y="180942"/>
                    <a:pt x="69729" y="180942"/>
                  </a:cubicBezTo>
                  <a:cubicBezTo>
                    <a:pt x="78540" y="180942"/>
                    <a:pt x="86209" y="175941"/>
                    <a:pt x="90043" y="168630"/>
                  </a:cubicBezTo>
                  <a:lnTo>
                    <a:pt x="99497" y="168630"/>
                  </a:lnTo>
                  <a:cubicBezTo>
                    <a:pt x="103331" y="175941"/>
                    <a:pt x="111000" y="180942"/>
                    <a:pt x="119811" y="180942"/>
                  </a:cubicBezTo>
                  <a:cubicBezTo>
                    <a:pt x="128622" y="180942"/>
                    <a:pt x="136314" y="175941"/>
                    <a:pt x="140148" y="168630"/>
                  </a:cubicBezTo>
                  <a:lnTo>
                    <a:pt x="149579" y="168630"/>
                  </a:lnTo>
                  <a:cubicBezTo>
                    <a:pt x="153413" y="175941"/>
                    <a:pt x="161105" y="180942"/>
                    <a:pt x="169917" y="180942"/>
                  </a:cubicBezTo>
                  <a:cubicBezTo>
                    <a:pt x="178728" y="180942"/>
                    <a:pt x="186420" y="175941"/>
                    <a:pt x="190254" y="168630"/>
                  </a:cubicBezTo>
                  <a:close/>
                  <a:moveTo>
                    <a:pt x="223118" y="197636"/>
                  </a:moveTo>
                  <a:cubicBezTo>
                    <a:pt x="228167" y="197636"/>
                    <a:pt x="232287" y="201756"/>
                    <a:pt x="232287" y="206804"/>
                  </a:cubicBezTo>
                  <a:lnTo>
                    <a:pt x="232287" y="226213"/>
                  </a:lnTo>
                  <a:cubicBezTo>
                    <a:pt x="232287" y="228285"/>
                    <a:pt x="230620" y="229976"/>
                    <a:pt x="228524" y="229976"/>
                  </a:cubicBezTo>
                  <a:lnTo>
                    <a:pt x="10312" y="229976"/>
                  </a:lnTo>
                  <a:cubicBezTo>
                    <a:pt x="8192" y="229976"/>
                    <a:pt x="6502" y="228285"/>
                    <a:pt x="6502" y="226165"/>
                  </a:cubicBezTo>
                  <a:lnTo>
                    <a:pt x="6502" y="206804"/>
                  </a:lnTo>
                  <a:cubicBezTo>
                    <a:pt x="6502" y="201756"/>
                    <a:pt x="10598" y="197636"/>
                    <a:pt x="15670" y="197636"/>
                  </a:cubicBezTo>
                  <a:close/>
                  <a:moveTo>
                    <a:pt x="16313" y="0"/>
                  </a:moveTo>
                  <a:cubicBezTo>
                    <a:pt x="14289" y="0"/>
                    <a:pt x="12622" y="1620"/>
                    <a:pt x="12622" y="3692"/>
                  </a:cubicBezTo>
                  <a:lnTo>
                    <a:pt x="12622" y="134456"/>
                  </a:lnTo>
                  <a:cubicBezTo>
                    <a:pt x="12622" y="134861"/>
                    <a:pt x="12789" y="135266"/>
                    <a:pt x="13098" y="135552"/>
                  </a:cubicBezTo>
                  <a:cubicBezTo>
                    <a:pt x="14101" y="136498"/>
                    <a:pt x="15164" y="136895"/>
                    <a:pt x="16136" y="136895"/>
                  </a:cubicBezTo>
                  <a:cubicBezTo>
                    <a:pt x="18074" y="136895"/>
                    <a:pt x="19647" y="135319"/>
                    <a:pt x="19647" y="133385"/>
                  </a:cubicBezTo>
                  <a:lnTo>
                    <a:pt x="19647" y="9431"/>
                  </a:lnTo>
                  <a:cubicBezTo>
                    <a:pt x="19647" y="8359"/>
                    <a:pt x="20505" y="7454"/>
                    <a:pt x="21600" y="7454"/>
                  </a:cubicBezTo>
                  <a:lnTo>
                    <a:pt x="33626" y="7454"/>
                  </a:lnTo>
                  <a:cubicBezTo>
                    <a:pt x="34698" y="7454"/>
                    <a:pt x="35603" y="8335"/>
                    <a:pt x="35603" y="9431"/>
                  </a:cubicBezTo>
                  <a:lnTo>
                    <a:pt x="35603" y="191111"/>
                  </a:lnTo>
                  <a:lnTo>
                    <a:pt x="19671" y="191111"/>
                  </a:lnTo>
                  <a:lnTo>
                    <a:pt x="19671" y="148007"/>
                  </a:lnTo>
                  <a:cubicBezTo>
                    <a:pt x="19671" y="146220"/>
                    <a:pt x="18385" y="144601"/>
                    <a:pt x="16599" y="144363"/>
                  </a:cubicBezTo>
                  <a:cubicBezTo>
                    <a:pt x="16449" y="144345"/>
                    <a:pt x="16301" y="144336"/>
                    <a:pt x="16155" y="144336"/>
                  </a:cubicBezTo>
                  <a:cubicBezTo>
                    <a:pt x="14212" y="144336"/>
                    <a:pt x="12646" y="145913"/>
                    <a:pt x="12646" y="147840"/>
                  </a:cubicBezTo>
                  <a:lnTo>
                    <a:pt x="12646" y="191134"/>
                  </a:lnTo>
                  <a:cubicBezTo>
                    <a:pt x="5406" y="192730"/>
                    <a:pt x="0" y="199231"/>
                    <a:pt x="0" y="206947"/>
                  </a:cubicBezTo>
                  <a:lnTo>
                    <a:pt x="0" y="226141"/>
                  </a:lnTo>
                  <a:cubicBezTo>
                    <a:pt x="0" y="232119"/>
                    <a:pt x="4858" y="236977"/>
                    <a:pt x="10836" y="236977"/>
                  </a:cubicBezTo>
                  <a:lnTo>
                    <a:pt x="228524" y="236977"/>
                  </a:lnTo>
                  <a:cubicBezTo>
                    <a:pt x="234501" y="236977"/>
                    <a:pt x="239360" y="232119"/>
                    <a:pt x="239360" y="226141"/>
                  </a:cubicBezTo>
                  <a:lnTo>
                    <a:pt x="239360" y="206947"/>
                  </a:lnTo>
                  <a:cubicBezTo>
                    <a:pt x="239312" y="199255"/>
                    <a:pt x="233882" y="192801"/>
                    <a:pt x="226643" y="191182"/>
                  </a:cubicBezTo>
                  <a:lnTo>
                    <a:pt x="226643" y="57917"/>
                  </a:lnTo>
                  <a:cubicBezTo>
                    <a:pt x="226643" y="56131"/>
                    <a:pt x="225381" y="54535"/>
                    <a:pt x="223594" y="54297"/>
                  </a:cubicBezTo>
                  <a:cubicBezTo>
                    <a:pt x="223433" y="54276"/>
                    <a:pt x="223273" y="54265"/>
                    <a:pt x="223116" y="54265"/>
                  </a:cubicBezTo>
                  <a:cubicBezTo>
                    <a:pt x="221185" y="54265"/>
                    <a:pt x="219617" y="55836"/>
                    <a:pt x="219617" y="57774"/>
                  </a:cubicBezTo>
                  <a:lnTo>
                    <a:pt x="219617" y="191111"/>
                  </a:lnTo>
                  <a:lnTo>
                    <a:pt x="203709" y="191111"/>
                  </a:lnTo>
                  <a:lnTo>
                    <a:pt x="203709" y="9431"/>
                  </a:lnTo>
                  <a:cubicBezTo>
                    <a:pt x="203709" y="8359"/>
                    <a:pt x="204567" y="7454"/>
                    <a:pt x="205662" y="7454"/>
                  </a:cubicBezTo>
                  <a:lnTo>
                    <a:pt x="217903" y="7454"/>
                  </a:lnTo>
                  <a:cubicBezTo>
                    <a:pt x="217903" y="7454"/>
                    <a:pt x="219879" y="8121"/>
                    <a:pt x="219665" y="9193"/>
                  </a:cubicBezTo>
                  <a:lnTo>
                    <a:pt x="219665" y="43723"/>
                  </a:lnTo>
                  <a:cubicBezTo>
                    <a:pt x="219856" y="45652"/>
                    <a:pt x="221451" y="47224"/>
                    <a:pt x="223380" y="47224"/>
                  </a:cubicBezTo>
                  <a:cubicBezTo>
                    <a:pt x="225309" y="47224"/>
                    <a:pt x="226905" y="45652"/>
                    <a:pt x="226690" y="43723"/>
                  </a:cubicBezTo>
                  <a:lnTo>
                    <a:pt x="226690" y="9193"/>
                  </a:lnTo>
                  <a:cubicBezTo>
                    <a:pt x="226905" y="4239"/>
                    <a:pt x="217903" y="0"/>
                    <a:pt x="217903" y="0"/>
                  </a:cubicBezTo>
                  <a:lnTo>
                    <a:pt x="203495" y="0"/>
                  </a:lnTo>
                  <a:cubicBezTo>
                    <a:pt x="199756" y="0"/>
                    <a:pt x="196708" y="3025"/>
                    <a:pt x="196708" y="6787"/>
                  </a:cubicBezTo>
                  <a:lnTo>
                    <a:pt x="196708" y="13575"/>
                  </a:lnTo>
                  <a:lnTo>
                    <a:pt x="189897" y="13575"/>
                  </a:lnTo>
                  <a:cubicBezTo>
                    <a:pt x="186063" y="6144"/>
                    <a:pt x="178371" y="1072"/>
                    <a:pt x="169559" y="1072"/>
                  </a:cubicBezTo>
                  <a:cubicBezTo>
                    <a:pt x="160748" y="1072"/>
                    <a:pt x="153080" y="6144"/>
                    <a:pt x="149222" y="13575"/>
                  </a:cubicBezTo>
                  <a:lnTo>
                    <a:pt x="139791" y="13575"/>
                  </a:lnTo>
                  <a:cubicBezTo>
                    <a:pt x="135957" y="6144"/>
                    <a:pt x="128265" y="1072"/>
                    <a:pt x="119454" y="1072"/>
                  </a:cubicBezTo>
                  <a:cubicBezTo>
                    <a:pt x="110642" y="1072"/>
                    <a:pt x="102974" y="6144"/>
                    <a:pt x="99140" y="13575"/>
                  </a:cubicBezTo>
                  <a:lnTo>
                    <a:pt x="89614" y="13575"/>
                  </a:lnTo>
                  <a:cubicBezTo>
                    <a:pt x="85756" y="6144"/>
                    <a:pt x="78088" y="1072"/>
                    <a:pt x="69277" y="1072"/>
                  </a:cubicBezTo>
                  <a:cubicBezTo>
                    <a:pt x="60465" y="1072"/>
                    <a:pt x="52773" y="6144"/>
                    <a:pt x="48939" y="13575"/>
                  </a:cubicBezTo>
                  <a:lnTo>
                    <a:pt x="42128" y="13575"/>
                  </a:lnTo>
                  <a:lnTo>
                    <a:pt x="42128" y="6787"/>
                  </a:lnTo>
                  <a:cubicBezTo>
                    <a:pt x="42128" y="3025"/>
                    <a:pt x="39080" y="0"/>
                    <a:pt x="3534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5" name="Google Shape;2535;p50"/>
          <p:cNvGrpSpPr/>
          <p:nvPr/>
        </p:nvGrpSpPr>
        <p:grpSpPr>
          <a:xfrm rot="5400000" flipH="1">
            <a:off x="8207332" y="779729"/>
            <a:ext cx="651934" cy="700018"/>
            <a:chOff x="4637302" y="294038"/>
            <a:chExt cx="466400" cy="500800"/>
          </a:xfrm>
        </p:grpSpPr>
        <p:sp>
          <p:nvSpPr>
            <p:cNvPr id="2536" name="Google Shape;2536;p50"/>
            <p:cNvSpPr/>
            <p:nvPr/>
          </p:nvSpPr>
          <p:spPr>
            <a:xfrm>
              <a:off x="4637302" y="294038"/>
              <a:ext cx="466400" cy="500800"/>
            </a:xfrm>
            <a:custGeom>
              <a:avLst/>
              <a:gdLst/>
              <a:ahLst/>
              <a:cxnLst/>
              <a:rect l="l" t="t" r="r" b="b"/>
              <a:pathLst>
                <a:path w="18656" h="20032" extrusionOk="0">
                  <a:moveTo>
                    <a:pt x="4713" y="0"/>
                  </a:moveTo>
                  <a:cubicBezTo>
                    <a:pt x="4314" y="0"/>
                    <a:pt x="3912" y="128"/>
                    <a:pt x="3575" y="389"/>
                  </a:cubicBezTo>
                  <a:cubicBezTo>
                    <a:pt x="3208" y="674"/>
                    <a:pt x="2681" y="1111"/>
                    <a:pt x="2123" y="1568"/>
                  </a:cubicBezTo>
                  <a:cubicBezTo>
                    <a:pt x="1613" y="1991"/>
                    <a:pt x="1083" y="2428"/>
                    <a:pt x="761" y="2674"/>
                  </a:cubicBezTo>
                  <a:cubicBezTo>
                    <a:pt x="348" y="2996"/>
                    <a:pt x="88" y="3471"/>
                    <a:pt x="43" y="3991"/>
                  </a:cubicBezTo>
                  <a:cubicBezTo>
                    <a:pt x="1" y="4511"/>
                    <a:pt x="175" y="5028"/>
                    <a:pt x="528" y="5413"/>
                  </a:cubicBezTo>
                  <a:cubicBezTo>
                    <a:pt x="1894" y="6900"/>
                    <a:pt x="3312" y="8498"/>
                    <a:pt x="4681" y="10044"/>
                  </a:cubicBezTo>
                  <a:cubicBezTo>
                    <a:pt x="7191" y="12873"/>
                    <a:pt x="9785" y="15799"/>
                    <a:pt x="12340" y="18375"/>
                  </a:cubicBezTo>
                  <a:cubicBezTo>
                    <a:pt x="12527" y="18563"/>
                    <a:pt x="12748" y="18708"/>
                    <a:pt x="12998" y="18805"/>
                  </a:cubicBezTo>
                  <a:cubicBezTo>
                    <a:pt x="13605" y="19033"/>
                    <a:pt x="14080" y="19197"/>
                    <a:pt x="14541" y="19353"/>
                  </a:cubicBezTo>
                  <a:cubicBezTo>
                    <a:pt x="14680" y="19401"/>
                    <a:pt x="14818" y="19449"/>
                    <a:pt x="14961" y="19499"/>
                  </a:cubicBezTo>
                  <a:cubicBezTo>
                    <a:pt x="14967" y="19502"/>
                    <a:pt x="14974" y="19502"/>
                    <a:pt x="14982" y="19505"/>
                  </a:cubicBezTo>
                  <a:cubicBezTo>
                    <a:pt x="15942" y="19897"/>
                    <a:pt x="16281" y="20032"/>
                    <a:pt x="16607" y="20032"/>
                  </a:cubicBezTo>
                  <a:cubicBezTo>
                    <a:pt x="16735" y="20032"/>
                    <a:pt x="16857" y="20011"/>
                    <a:pt x="17013" y="19980"/>
                  </a:cubicBezTo>
                  <a:cubicBezTo>
                    <a:pt x="18011" y="19769"/>
                    <a:pt x="18656" y="18795"/>
                    <a:pt x="18459" y="17796"/>
                  </a:cubicBezTo>
                  <a:lnTo>
                    <a:pt x="18424" y="17619"/>
                  </a:lnTo>
                  <a:cubicBezTo>
                    <a:pt x="18379" y="17384"/>
                    <a:pt x="18334" y="17158"/>
                    <a:pt x="18264" y="16870"/>
                  </a:cubicBezTo>
                  <a:cubicBezTo>
                    <a:pt x="18143" y="16260"/>
                    <a:pt x="17969" y="15411"/>
                    <a:pt x="17824" y="14769"/>
                  </a:cubicBezTo>
                  <a:cubicBezTo>
                    <a:pt x="17758" y="14486"/>
                    <a:pt x="17630" y="14225"/>
                    <a:pt x="17449" y="14007"/>
                  </a:cubicBezTo>
                  <a:cubicBezTo>
                    <a:pt x="16791" y="13196"/>
                    <a:pt x="16139" y="12388"/>
                    <a:pt x="15491" y="11584"/>
                  </a:cubicBezTo>
                  <a:cubicBezTo>
                    <a:pt x="12419" y="7767"/>
                    <a:pt x="9518" y="4165"/>
                    <a:pt x="6061" y="573"/>
                  </a:cubicBezTo>
                  <a:cubicBezTo>
                    <a:pt x="5696" y="195"/>
                    <a:pt x="5206" y="0"/>
                    <a:pt x="4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50"/>
            <p:cNvSpPr/>
            <p:nvPr/>
          </p:nvSpPr>
          <p:spPr>
            <a:xfrm>
              <a:off x="4688069" y="344226"/>
              <a:ext cx="352600" cy="380000"/>
            </a:xfrm>
            <a:custGeom>
              <a:avLst/>
              <a:gdLst/>
              <a:ahLst/>
              <a:cxnLst/>
              <a:rect l="l" t="t" r="r" b="b"/>
              <a:pathLst>
                <a:path w="14104" h="15200" extrusionOk="0">
                  <a:moveTo>
                    <a:pt x="2816" y="1"/>
                  </a:moveTo>
                  <a:cubicBezTo>
                    <a:pt x="2125" y="535"/>
                    <a:pt x="690" y="1755"/>
                    <a:pt x="0" y="2285"/>
                  </a:cubicBezTo>
                  <a:cubicBezTo>
                    <a:pt x="3852" y="6487"/>
                    <a:pt x="7842" y="11244"/>
                    <a:pt x="11764" y="15199"/>
                  </a:cubicBezTo>
                  <a:cubicBezTo>
                    <a:pt x="12131" y="14953"/>
                    <a:pt x="13046" y="14277"/>
                    <a:pt x="13660" y="13781"/>
                  </a:cubicBezTo>
                  <a:cubicBezTo>
                    <a:pt x="13857" y="13622"/>
                    <a:pt x="13986" y="13400"/>
                    <a:pt x="14103" y="13324"/>
                  </a:cubicBezTo>
                  <a:cubicBezTo>
                    <a:pt x="10383" y="8741"/>
                    <a:pt x="6951" y="4300"/>
                    <a:pt x="2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50"/>
            <p:cNvSpPr/>
            <p:nvPr/>
          </p:nvSpPr>
          <p:spPr>
            <a:xfrm>
              <a:off x="4982144" y="677301"/>
              <a:ext cx="73525" cy="73075"/>
            </a:xfrm>
            <a:custGeom>
              <a:avLst/>
              <a:gdLst/>
              <a:ahLst/>
              <a:cxnLst/>
              <a:rect l="l" t="t" r="r" b="b"/>
              <a:pathLst>
                <a:path w="2941" h="2923" extrusionOk="0">
                  <a:moveTo>
                    <a:pt x="2340" y="1"/>
                  </a:moveTo>
                  <a:lnTo>
                    <a:pt x="1" y="1876"/>
                  </a:lnTo>
                  <a:cubicBezTo>
                    <a:pt x="1141" y="2310"/>
                    <a:pt x="1799" y="2486"/>
                    <a:pt x="2940" y="2923"/>
                  </a:cubicBezTo>
                  <a:cubicBezTo>
                    <a:pt x="2940" y="2923"/>
                    <a:pt x="2597" y="1121"/>
                    <a:pt x="2340" y="1"/>
                  </a:cubicBezTo>
                  <a:close/>
                </a:path>
              </a:pathLst>
            </a:custGeom>
            <a:solidFill>
              <a:srgbClr val="FDC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50"/>
            <p:cNvSpPr/>
            <p:nvPr/>
          </p:nvSpPr>
          <p:spPr>
            <a:xfrm>
              <a:off x="5032494" y="728526"/>
              <a:ext cx="23775" cy="23000"/>
            </a:xfrm>
            <a:custGeom>
              <a:avLst/>
              <a:gdLst/>
              <a:ahLst/>
              <a:cxnLst/>
              <a:rect l="l" t="t" r="r" b="b"/>
              <a:pathLst>
                <a:path w="951" h="920" extrusionOk="0">
                  <a:moveTo>
                    <a:pt x="753" y="0"/>
                  </a:moveTo>
                  <a:cubicBezTo>
                    <a:pt x="454" y="67"/>
                    <a:pt x="160" y="278"/>
                    <a:pt x="1" y="541"/>
                  </a:cubicBezTo>
                  <a:cubicBezTo>
                    <a:pt x="1" y="541"/>
                    <a:pt x="932" y="920"/>
                    <a:pt x="950" y="920"/>
                  </a:cubicBezTo>
                  <a:cubicBezTo>
                    <a:pt x="950" y="920"/>
                    <a:pt x="950" y="920"/>
                    <a:pt x="950" y="920"/>
                  </a:cubicBezTo>
                  <a:cubicBezTo>
                    <a:pt x="881" y="573"/>
                    <a:pt x="843" y="347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50"/>
            <p:cNvSpPr/>
            <p:nvPr/>
          </p:nvSpPr>
          <p:spPr>
            <a:xfrm>
              <a:off x="4842019" y="485951"/>
              <a:ext cx="24875" cy="21900"/>
            </a:xfrm>
            <a:custGeom>
              <a:avLst/>
              <a:gdLst/>
              <a:ahLst/>
              <a:cxnLst/>
              <a:rect l="l" t="t" r="r" b="b"/>
              <a:pathLst>
                <a:path w="995" h="876" extrusionOk="0">
                  <a:moveTo>
                    <a:pt x="489" y="0"/>
                  </a:moveTo>
                  <a:cubicBezTo>
                    <a:pt x="226" y="0"/>
                    <a:pt x="0" y="270"/>
                    <a:pt x="52" y="527"/>
                  </a:cubicBezTo>
                  <a:cubicBezTo>
                    <a:pt x="93" y="729"/>
                    <a:pt x="300" y="876"/>
                    <a:pt x="504" y="876"/>
                  </a:cubicBezTo>
                  <a:cubicBezTo>
                    <a:pt x="559" y="876"/>
                    <a:pt x="614" y="865"/>
                    <a:pt x="665" y="842"/>
                  </a:cubicBezTo>
                  <a:cubicBezTo>
                    <a:pt x="905" y="735"/>
                    <a:pt x="995" y="385"/>
                    <a:pt x="835" y="173"/>
                  </a:cubicBezTo>
                  <a:cubicBezTo>
                    <a:pt x="763" y="79"/>
                    <a:pt x="645" y="18"/>
                    <a:pt x="530" y="18"/>
                  </a:cubicBezTo>
                  <a:cubicBezTo>
                    <a:pt x="487" y="18"/>
                    <a:pt x="444" y="27"/>
                    <a:pt x="405" y="45"/>
                  </a:cubicBezTo>
                  <a:lnTo>
                    <a:pt x="405" y="45"/>
                  </a:lnTo>
                  <a:lnTo>
                    <a:pt x="499" y="0"/>
                  </a:lnTo>
                  <a:cubicBezTo>
                    <a:pt x="495" y="0"/>
                    <a:pt x="492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50"/>
            <p:cNvSpPr/>
            <p:nvPr/>
          </p:nvSpPr>
          <p:spPr>
            <a:xfrm>
              <a:off x="4892794" y="541051"/>
              <a:ext cx="24825" cy="21925"/>
            </a:xfrm>
            <a:custGeom>
              <a:avLst/>
              <a:gdLst/>
              <a:ahLst/>
              <a:cxnLst/>
              <a:rect l="l" t="t" r="r" b="b"/>
              <a:pathLst>
                <a:path w="993" h="877" extrusionOk="0">
                  <a:moveTo>
                    <a:pt x="487" y="1"/>
                  </a:moveTo>
                  <a:cubicBezTo>
                    <a:pt x="227" y="1"/>
                    <a:pt x="1" y="271"/>
                    <a:pt x="49" y="528"/>
                  </a:cubicBezTo>
                  <a:cubicBezTo>
                    <a:pt x="90" y="732"/>
                    <a:pt x="295" y="877"/>
                    <a:pt x="499" y="877"/>
                  </a:cubicBezTo>
                  <a:cubicBezTo>
                    <a:pt x="555" y="877"/>
                    <a:pt x="611" y="866"/>
                    <a:pt x="663" y="843"/>
                  </a:cubicBezTo>
                  <a:cubicBezTo>
                    <a:pt x="901" y="736"/>
                    <a:pt x="992" y="385"/>
                    <a:pt x="832" y="177"/>
                  </a:cubicBezTo>
                  <a:cubicBezTo>
                    <a:pt x="763" y="83"/>
                    <a:pt x="645" y="21"/>
                    <a:pt x="530" y="21"/>
                  </a:cubicBezTo>
                  <a:cubicBezTo>
                    <a:pt x="484" y="21"/>
                    <a:pt x="438" y="31"/>
                    <a:pt x="395" y="53"/>
                  </a:cubicBezTo>
                  <a:lnTo>
                    <a:pt x="496" y="1"/>
                  </a:lnTo>
                  <a:cubicBezTo>
                    <a:pt x="493" y="1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4859344" y="512051"/>
              <a:ext cx="30000" cy="30950"/>
            </a:xfrm>
            <a:custGeom>
              <a:avLst/>
              <a:gdLst/>
              <a:ahLst/>
              <a:cxnLst/>
              <a:rect l="l" t="t" r="r" b="b"/>
              <a:pathLst>
                <a:path w="1200" h="1238" extrusionOk="0">
                  <a:moveTo>
                    <a:pt x="420" y="1"/>
                  </a:moveTo>
                  <a:cubicBezTo>
                    <a:pt x="374" y="1"/>
                    <a:pt x="329" y="21"/>
                    <a:pt x="298" y="62"/>
                  </a:cubicBezTo>
                  <a:cubicBezTo>
                    <a:pt x="218" y="169"/>
                    <a:pt x="128" y="291"/>
                    <a:pt x="69" y="433"/>
                  </a:cubicBezTo>
                  <a:cubicBezTo>
                    <a:pt x="0" y="609"/>
                    <a:pt x="0" y="790"/>
                    <a:pt x="69" y="939"/>
                  </a:cubicBezTo>
                  <a:cubicBezTo>
                    <a:pt x="149" y="1105"/>
                    <a:pt x="319" y="1223"/>
                    <a:pt x="503" y="1233"/>
                  </a:cubicBezTo>
                  <a:cubicBezTo>
                    <a:pt x="513" y="1238"/>
                    <a:pt x="527" y="1238"/>
                    <a:pt x="537" y="1238"/>
                  </a:cubicBezTo>
                  <a:cubicBezTo>
                    <a:pt x="783" y="1238"/>
                    <a:pt x="978" y="1071"/>
                    <a:pt x="1140" y="905"/>
                  </a:cubicBezTo>
                  <a:cubicBezTo>
                    <a:pt x="1199" y="846"/>
                    <a:pt x="1196" y="748"/>
                    <a:pt x="1137" y="689"/>
                  </a:cubicBezTo>
                  <a:cubicBezTo>
                    <a:pt x="1108" y="661"/>
                    <a:pt x="1071" y="647"/>
                    <a:pt x="1033" y="647"/>
                  </a:cubicBezTo>
                  <a:cubicBezTo>
                    <a:pt x="993" y="647"/>
                    <a:pt x="953" y="663"/>
                    <a:pt x="922" y="693"/>
                  </a:cubicBezTo>
                  <a:cubicBezTo>
                    <a:pt x="802" y="817"/>
                    <a:pt x="663" y="933"/>
                    <a:pt x="539" y="933"/>
                  </a:cubicBezTo>
                  <a:cubicBezTo>
                    <a:pt x="534" y="933"/>
                    <a:pt x="529" y="933"/>
                    <a:pt x="524" y="932"/>
                  </a:cubicBezTo>
                  <a:cubicBezTo>
                    <a:pt x="447" y="929"/>
                    <a:pt x="375" y="876"/>
                    <a:pt x="343" y="811"/>
                  </a:cubicBezTo>
                  <a:cubicBezTo>
                    <a:pt x="312" y="738"/>
                    <a:pt x="316" y="641"/>
                    <a:pt x="354" y="544"/>
                  </a:cubicBezTo>
                  <a:cubicBezTo>
                    <a:pt x="396" y="440"/>
                    <a:pt x="468" y="339"/>
                    <a:pt x="541" y="242"/>
                  </a:cubicBezTo>
                  <a:cubicBezTo>
                    <a:pt x="593" y="177"/>
                    <a:pt x="579" y="83"/>
                    <a:pt x="513" y="31"/>
                  </a:cubicBezTo>
                  <a:cubicBezTo>
                    <a:pt x="484" y="11"/>
                    <a:pt x="452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4896944" y="580251"/>
              <a:ext cx="44325" cy="42950"/>
            </a:xfrm>
            <a:custGeom>
              <a:avLst/>
              <a:gdLst/>
              <a:ahLst/>
              <a:cxnLst/>
              <a:rect l="l" t="t" r="r" b="b"/>
              <a:pathLst>
                <a:path w="1773" h="1718" extrusionOk="0">
                  <a:moveTo>
                    <a:pt x="912" y="1"/>
                  </a:moveTo>
                  <a:cubicBezTo>
                    <a:pt x="546" y="1"/>
                    <a:pt x="177" y="252"/>
                    <a:pt x="84" y="689"/>
                  </a:cubicBezTo>
                  <a:cubicBezTo>
                    <a:pt x="1" y="1085"/>
                    <a:pt x="239" y="1521"/>
                    <a:pt x="618" y="1667"/>
                  </a:cubicBezTo>
                  <a:cubicBezTo>
                    <a:pt x="709" y="1701"/>
                    <a:pt x="805" y="1717"/>
                    <a:pt x="901" y="1717"/>
                  </a:cubicBezTo>
                  <a:cubicBezTo>
                    <a:pt x="1205" y="1717"/>
                    <a:pt x="1511" y="1556"/>
                    <a:pt x="1661" y="1289"/>
                  </a:cubicBezTo>
                  <a:cubicBezTo>
                    <a:pt x="1734" y="1161"/>
                    <a:pt x="1772" y="1016"/>
                    <a:pt x="1765" y="870"/>
                  </a:cubicBezTo>
                  <a:cubicBezTo>
                    <a:pt x="1751" y="686"/>
                    <a:pt x="1668" y="516"/>
                    <a:pt x="1564" y="361"/>
                  </a:cubicBezTo>
                  <a:cubicBezTo>
                    <a:pt x="1404" y="114"/>
                    <a:pt x="1159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4785219" y="469626"/>
              <a:ext cx="44225" cy="42950"/>
            </a:xfrm>
            <a:custGeom>
              <a:avLst/>
              <a:gdLst/>
              <a:ahLst/>
              <a:cxnLst/>
              <a:rect l="l" t="t" r="r" b="b"/>
              <a:pathLst>
                <a:path w="1769" h="1718" extrusionOk="0">
                  <a:moveTo>
                    <a:pt x="910" y="1"/>
                  </a:moveTo>
                  <a:cubicBezTo>
                    <a:pt x="544" y="1"/>
                    <a:pt x="178" y="252"/>
                    <a:pt x="84" y="691"/>
                  </a:cubicBezTo>
                  <a:cubicBezTo>
                    <a:pt x="1" y="1087"/>
                    <a:pt x="236" y="1523"/>
                    <a:pt x="615" y="1666"/>
                  </a:cubicBezTo>
                  <a:cubicBezTo>
                    <a:pt x="707" y="1701"/>
                    <a:pt x="803" y="1718"/>
                    <a:pt x="901" y="1718"/>
                  </a:cubicBezTo>
                  <a:cubicBezTo>
                    <a:pt x="1204" y="1718"/>
                    <a:pt x="1509" y="1555"/>
                    <a:pt x="1662" y="1287"/>
                  </a:cubicBezTo>
                  <a:cubicBezTo>
                    <a:pt x="1731" y="1162"/>
                    <a:pt x="1769" y="1017"/>
                    <a:pt x="1762" y="871"/>
                  </a:cubicBezTo>
                  <a:cubicBezTo>
                    <a:pt x="1751" y="688"/>
                    <a:pt x="1665" y="514"/>
                    <a:pt x="1564" y="362"/>
                  </a:cubicBezTo>
                  <a:cubicBezTo>
                    <a:pt x="1402" y="115"/>
                    <a:pt x="1156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50"/>
            <p:cNvSpPr/>
            <p:nvPr/>
          </p:nvSpPr>
          <p:spPr>
            <a:xfrm>
              <a:off x="4711044" y="383551"/>
              <a:ext cx="67200" cy="72250"/>
            </a:xfrm>
            <a:custGeom>
              <a:avLst/>
              <a:gdLst/>
              <a:ahLst/>
              <a:cxnLst/>
              <a:rect l="l" t="t" r="r" b="b"/>
              <a:pathLst>
                <a:path w="2688" h="2890" extrusionOk="0">
                  <a:moveTo>
                    <a:pt x="169" y="0"/>
                  </a:moveTo>
                  <a:cubicBezTo>
                    <a:pt x="135" y="0"/>
                    <a:pt x="101" y="12"/>
                    <a:pt x="73" y="37"/>
                  </a:cubicBezTo>
                  <a:cubicBezTo>
                    <a:pt x="8" y="88"/>
                    <a:pt x="0" y="186"/>
                    <a:pt x="56" y="248"/>
                  </a:cubicBezTo>
                  <a:cubicBezTo>
                    <a:pt x="805" y="1139"/>
                    <a:pt x="1595" y="2013"/>
                    <a:pt x="2410" y="2845"/>
                  </a:cubicBezTo>
                  <a:cubicBezTo>
                    <a:pt x="2441" y="2876"/>
                    <a:pt x="2479" y="2890"/>
                    <a:pt x="2517" y="2890"/>
                  </a:cubicBezTo>
                  <a:cubicBezTo>
                    <a:pt x="2555" y="2890"/>
                    <a:pt x="2597" y="2876"/>
                    <a:pt x="2625" y="2845"/>
                  </a:cubicBezTo>
                  <a:cubicBezTo>
                    <a:pt x="2683" y="2789"/>
                    <a:pt x="2687" y="2692"/>
                    <a:pt x="2628" y="2633"/>
                  </a:cubicBezTo>
                  <a:cubicBezTo>
                    <a:pt x="1817" y="1805"/>
                    <a:pt x="1030" y="938"/>
                    <a:pt x="285" y="54"/>
                  </a:cubicBezTo>
                  <a:cubicBezTo>
                    <a:pt x="256" y="19"/>
                    <a:pt x="21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50"/>
            <p:cNvSpPr/>
            <p:nvPr/>
          </p:nvSpPr>
          <p:spPr>
            <a:xfrm>
              <a:off x="4737819" y="363226"/>
              <a:ext cx="62950" cy="68150"/>
            </a:xfrm>
            <a:custGeom>
              <a:avLst/>
              <a:gdLst/>
              <a:ahLst/>
              <a:cxnLst/>
              <a:rect l="l" t="t" r="r" b="b"/>
              <a:pathLst>
                <a:path w="2518" h="2726" extrusionOk="0">
                  <a:moveTo>
                    <a:pt x="167" y="0"/>
                  </a:moveTo>
                  <a:cubicBezTo>
                    <a:pt x="131" y="0"/>
                    <a:pt x="95" y="13"/>
                    <a:pt x="66" y="38"/>
                  </a:cubicBezTo>
                  <a:cubicBezTo>
                    <a:pt x="7" y="93"/>
                    <a:pt x="1" y="191"/>
                    <a:pt x="56" y="253"/>
                  </a:cubicBezTo>
                  <a:lnTo>
                    <a:pt x="2236" y="2677"/>
                  </a:lnTo>
                  <a:cubicBezTo>
                    <a:pt x="2265" y="2708"/>
                    <a:pt x="2306" y="2725"/>
                    <a:pt x="2348" y="2725"/>
                  </a:cubicBezTo>
                  <a:cubicBezTo>
                    <a:pt x="2386" y="2725"/>
                    <a:pt x="2420" y="2711"/>
                    <a:pt x="2448" y="2687"/>
                  </a:cubicBezTo>
                  <a:cubicBezTo>
                    <a:pt x="2511" y="2631"/>
                    <a:pt x="2518" y="2535"/>
                    <a:pt x="2462" y="2472"/>
                  </a:cubicBezTo>
                  <a:lnTo>
                    <a:pt x="281" y="52"/>
                  </a:lnTo>
                  <a:cubicBezTo>
                    <a:pt x="251" y="18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50"/>
            <p:cNvSpPr/>
            <p:nvPr/>
          </p:nvSpPr>
          <p:spPr>
            <a:xfrm>
              <a:off x="4938894" y="637076"/>
              <a:ext cx="68400" cy="69300"/>
            </a:xfrm>
            <a:custGeom>
              <a:avLst/>
              <a:gdLst/>
              <a:ahLst/>
              <a:cxnLst/>
              <a:rect l="l" t="t" r="r" b="b"/>
              <a:pathLst>
                <a:path w="2736" h="2772" extrusionOk="0">
                  <a:moveTo>
                    <a:pt x="167" y="0"/>
                  </a:moveTo>
                  <a:cubicBezTo>
                    <a:pt x="129" y="0"/>
                    <a:pt x="92" y="14"/>
                    <a:pt x="63" y="43"/>
                  </a:cubicBezTo>
                  <a:cubicBezTo>
                    <a:pt x="1" y="101"/>
                    <a:pt x="1" y="199"/>
                    <a:pt x="59" y="258"/>
                  </a:cubicBezTo>
                  <a:lnTo>
                    <a:pt x="2459" y="2726"/>
                  </a:lnTo>
                  <a:cubicBezTo>
                    <a:pt x="2489" y="2754"/>
                    <a:pt x="2528" y="2771"/>
                    <a:pt x="2569" y="2771"/>
                  </a:cubicBezTo>
                  <a:cubicBezTo>
                    <a:pt x="2608" y="2771"/>
                    <a:pt x="2646" y="2757"/>
                    <a:pt x="2673" y="2726"/>
                  </a:cubicBezTo>
                  <a:cubicBezTo>
                    <a:pt x="2732" y="2671"/>
                    <a:pt x="2736" y="2573"/>
                    <a:pt x="2677" y="2514"/>
                  </a:cubicBezTo>
                  <a:lnTo>
                    <a:pt x="278" y="46"/>
                  </a:lnTo>
                  <a:cubicBezTo>
                    <a:pt x="248" y="16"/>
                    <a:pt x="207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50"/>
            <p:cNvSpPr/>
            <p:nvPr/>
          </p:nvSpPr>
          <p:spPr>
            <a:xfrm>
              <a:off x="4958144" y="613026"/>
              <a:ext cx="70825" cy="76875"/>
            </a:xfrm>
            <a:custGeom>
              <a:avLst/>
              <a:gdLst/>
              <a:ahLst/>
              <a:cxnLst/>
              <a:rect l="l" t="t" r="r" b="b"/>
              <a:pathLst>
                <a:path w="2833" h="3075" extrusionOk="0">
                  <a:moveTo>
                    <a:pt x="170" y="1"/>
                  </a:moveTo>
                  <a:cubicBezTo>
                    <a:pt x="137" y="1"/>
                    <a:pt x="104" y="12"/>
                    <a:pt x="76" y="34"/>
                  </a:cubicBezTo>
                  <a:cubicBezTo>
                    <a:pt x="10" y="86"/>
                    <a:pt x="0" y="183"/>
                    <a:pt x="52" y="249"/>
                  </a:cubicBezTo>
                  <a:cubicBezTo>
                    <a:pt x="836" y="1216"/>
                    <a:pt x="1678" y="2152"/>
                    <a:pt x="2559" y="3029"/>
                  </a:cubicBezTo>
                  <a:cubicBezTo>
                    <a:pt x="2586" y="3060"/>
                    <a:pt x="2625" y="3074"/>
                    <a:pt x="2666" y="3074"/>
                  </a:cubicBezTo>
                  <a:cubicBezTo>
                    <a:pt x="2705" y="3074"/>
                    <a:pt x="2742" y="3060"/>
                    <a:pt x="2774" y="3029"/>
                  </a:cubicBezTo>
                  <a:cubicBezTo>
                    <a:pt x="2833" y="2970"/>
                    <a:pt x="2833" y="2873"/>
                    <a:pt x="2770" y="2815"/>
                  </a:cubicBezTo>
                  <a:cubicBezTo>
                    <a:pt x="1900" y="1944"/>
                    <a:pt x="1065" y="1018"/>
                    <a:pt x="288" y="58"/>
                  </a:cubicBezTo>
                  <a:cubicBezTo>
                    <a:pt x="258" y="21"/>
                    <a:pt x="214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51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Google Shape;2554;p51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特徵工程</a:t>
            </a:r>
            <a:endParaRPr/>
          </a:p>
        </p:txBody>
      </p:sp>
      <p:sp>
        <p:nvSpPr>
          <p:cNvPr id="2555" name="Google Shape;2555;p51"/>
          <p:cNvSpPr txBox="1">
            <a:spLocks noGrp="1"/>
          </p:cNvSpPr>
          <p:nvPr>
            <p:ph type="subTitle" idx="3"/>
          </p:nvPr>
        </p:nvSpPr>
        <p:spPr>
          <a:xfrm>
            <a:off x="104731" y="3116523"/>
            <a:ext cx="33687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DROP 日文、俄文、等評價</a:t>
            </a:r>
            <a:endParaRPr/>
          </a:p>
        </p:txBody>
      </p:sp>
      <p:sp>
        <p:nvSpPr>
          <p:cNvPr id="2556" name="Google Shape;2556;p51"/>
          <p:cNvSpPr txBox="1">
            <a:spLocks noGrp="1"/>
          </p:cNvSpPr>
          <p:nvPr>
            <p:ph type="subTitle" idx="1"/>
          </p:nvPr>
        </p:nvSpPr>
        <p:spPr>
          <a:xfrm>
            <a:off x="104725" y="2611551"/>
            <a:ext cx="336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 sz="2200" b="1">
                <a:latin typeface="Paytone One"/>
                <a:ea typeface="Paytone One"/>
                <a:cs typeface="Paytone One"/>
                <a:sym typeface="Paytone One"/>
              </a:rPr>
              <a:t>去除雜訊</a:t>
            </a:r>
            <a:endParaRPr sz="2200" b="1"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2557" name="Google Shape;2557;p51"/>
          <p:cNvSpPr txBox="1">
            <a:spLocks noGrp="1"/>
          </p:cNvSpPr>
          <p:nvPr>
            <p:ph type="subTitle" idx="2"/>
          </p:nvPr>
        </p:nvSpPr>
        <p:spPr>
          <a:xfrm>
            <a:off x="2991563" y="2671573"/>
            <a:ext cx="33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ONE-HOT-ENCODE</a:t>
            </a:r>
            <a:endParaRPr/>
          </a:p>
        </p:txBody>
      </p:sp>
      <p:sp>
        <p:nvSpPr>
          <p:cNvPr id="2558" name="Google Shape;2558;p51"/>
          <p:cNvSpPr txBox="1">
            <a:spLocks noGrp="1"/>
          </p:cNvSpPr>
          <p:nvPr>
            <p:ph type="subTitle" idx="4"/>
          </p:nvPr>
        </p:nvSpPr>
        <p:spPr>
          <a:xfrm>
            <a:off x="2644838" y="3130450"/>
            <a:ext cx="40620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課名、老師名、開課單位名</a:t>
            </a:r>
            <a:endParaRPr/>
          </a:p>
        </p:txBody>
      </p:sp>
      <p:grpSp>
        <p:nvGrpSpPr>
          <p:cNvPr id="2559" name="Google Shape;2559;p51"/>
          <p:cNvGrpSpPr/>
          <p:nvPr/>
        </p:nvGrpSpPr>
        <p:grpSpPr>
          <a:xfrm rot="900045">
            <a:off x="4296361" y="1799144"/>
            <a:ext cx="758951" cy="665371"/>
            <a:chOff x="3279119" y="3697202"/>
            <a:chExt cx="436050" cy="376859"/>
          </a:xfrm>
        </p:grpSpPr>
        <p:sp>
          <p:nvSpPr>
            <p:cNvPr id="2560" name="Google Shape;2560;p51"/>
            <p:cNvSpPr/>
            <p:nvPr/>
          </p:nvSpPr>
          <p:spPr>
            <a:xfrm>
              <a:off x="3279119" y="3697202"/>
              <a:ext cx="436050" cy="376859"/>
            </a:xfrm>
            <a:custGeom>
              <a:avLst/>
              <a:gdLst/>
              <a:ahLst/>
              <a:cxnLst/>
              <a:rect l="l" t="t" r="r" b="b"/>
              <a:pathLst>
                <a:path w="304398" h="263078" extrusionOk="0">
                  <a:moveTo>
                    <a:pt x="44796" y="0"/>
                  </a:moveTo>
                  <a:cubicBezTo>
                    <a:pt x="20076" y="0"/>
                    <a:pt x="0" y="20076"/>
                    <a:pt x="0" y="44795"/>
                  </a:cubicBezTo>
                  <a:lnTo>
                    <a:pt x="0" y="59941"/>
                  </a:lnTo>
                  <a:cubicBezTo>
                    <a:pt x="0" y="84089"/>
                    <a:pt x="19171" y="103831"/>
                    <a:pt x="43105" y="104712"/>
                  </a:cubicBezTo>
                  <a:lnTo>
                    <a:pt x="43105" y="151602"/>
                  </a:lnTo>
                  <a:cubicBezTo>
                    <a:pt x="43105" y="179489"/>
                    <a:pt x="65776" y="202184"/>
                    <a:pt x="93663" y="202184"/>
                  </a:cubicBezTo>
                  <a:lnTo>
                    <a:pt x="195208" y="202184"/>
                  </a:lnTo>
                  <a:cubicBezTo>
                    <a:pt x="194922" y="207352"/>
                    <a:pt x="194708" y="212781"/>
                    <a:pt x="194589" y="218402"/>
                  </a:cubicBezTo>
                  <a:cubicBezTo>
                    <a:pt x="194327" y="232857"/>
                    <a:pt x="201257" y="246550"/>
                    <a:pt x="213188" y="255052"/>
                  </a:cubicBezTo>
                  <a:cubicBezTo>
                    <a:pt x="220618" y="260291"/>
                    <a:pt x="229453" y="263077"/>
                    <a:pt x="238693" y="263077"/>
                  </a:cubicBezTo>
                  <a:lnTo>
                    <a:pt x="260007" y="263077"/>
                  </a:lnTo>
                  <a:cubicBezTo>
                    <a:pt x="269295" y="263077"/>
                    <a:pt x="278154" y="260291"/>
                    <a:pt x="285584" y="255004"/>
                  </a:cubicBezTo>
                  <a:cubicBezTo>
                    <a:pt x="297467" y="246550"/>
                    <a:pt x="304397" y="232905"/>
                    <a:pt x="304135" y="218402"/>
                  </a:cubicBezTo>
                  <a:cubicBezTo>
                    <a:pt x="304040" y="210924"/>
                    <a:pt x="303707" y="203756"/>
                    <a:pt x="303206" y="197088"/>
                  </a:cubicBezTo>
                  <a:cubicBezTo>
                    <a:pt x="302111" y="182466"/>
                    <a:pt x="300182" y="170439"/>
                    <a:pt x="297396" y="161199"/>
                  </a:cubicBezTo>
                  <a:cubicBezTo>
                    <a:pt x="297039" y="154817"/>
                    <a:pt x="295419" y="148602"/>
                    <a:pt x="292633" y="142886"/>
                  </a:cubicBezTo>
                  <a:lnTo>
                    <a:pt x="292633" y="85255"/>
                  </a:lnTo>
                  <a:cubicBezTo>
                    <a:pt x="297515" y="78754"/>
                    <a:pt x="301563" y="70276"/>
                    <a:pt x="301539" y="60084"/>
                  </a:cubicBezTo>
                  <a:lnTo>
                    <a:pt x="301539" y="45128"/>
                  </a:lnTo>
                  <a:cubicBezTo>
                    <a:pt x="301563" y="33078"/>
                    <a:pt x="296634" y="21338"/>
                    <a:pt x="287989" y="12931"/>
                  </a:cubicBezTo>
                  <a:cubicBezTo>
                    <a:pt x="279897" y="5092"/>
                    <a:pt x="268959" y="407"/>
                    <a:pt x="257702" y="407"/>
                  </a:cubicBezTo>
                  <a:cubicBezTo>
                    <a:pt x="257264" y="407"/>
                    <a:pt x="256826" y="414"/>
                    <a:pt x="256387" y="429"/>
                  </a:cubicBezTo>
                  <a:lnTo>
                    <a:pt x="102665" y="429"/>
                  </a:lnTo>
                  <a:cubicBezTo>
                    <a:pt x="102372" y="423"/>
                    <a:pt x="102078" y="420"/>
                    <a:pt x="101785" y="420"/>
                  </a:cubicBezTo>
                  <a:cubicBezTo>
                    <a:pt x="99698" y="420"/>
                    <a:pt x="97615" y="571"/>
                    <a:pt x="95568" y="905"/>
                  </a:cubicBezTo>
                  <a:cubicBezTo>
                    <a:pt x="92996" y="286"/>
                    <a:pt x="90281" y="0"/>
                    <a:pt x="87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3609653" y="3967488"/>
              <a:ext cx="54004" cy="55676"/>
            </a:xfrm>
            <a:custGeom>
              <a:avLst/>
              <a:gdLst/>
              <a:ahLst/>
              <a:cxnLst/>
              <a:rect l="l" t="t" r="r" b="b"/>
              <a:pathLst>
                <a:path w="37699" h="38866" extrusionOk="0">
                  <a:moveTo>
                    <a:pt x="18837" y="0"/>
                  </a:moveTo>
                  <a:lnTo>
                    <a:pt x="905" y="11312"/>
                  </a:lnTo>
                  <a:cubicBezTo>
                    <a:pt x="500" y="16861"/>
                    <a:pt x="167" y="23267"/>
                    <a:pt x="48" y="30602"/>
                  </a:cubicBezTo>
                  <a:cubicBezTo>
                    <a:pt x="0" y="35126"/>
                    <a:pt x="3644" y="38865"/>
                    <a:pt x="8168" y="38865"/>
                  </a:cubicBezTo>
                  <a:lnTo>
                    <a:pt x="29482" y="38865"/>
                  </a:lnTo>
                  <a:cubicBezTo>
                    <a:pt x="34031" y="38865"/>
                    <a:pt x="37698" y="35174"/>
                    <a:pt x="37603" y="30602"/>
                  </a:cubicBezTo>
                  <a:cubicBezTo>
                    <a:pt x="37484" y="23291"/>
                    <a:pt x="37174" y="16885"/>
                    <a:pt x="36746" y="11312"/>
                  </a:cubicBezTo>
                  <a:lnTo>
                    <a:pt x="18837" y="0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3391798" y="3772185"/>
              <a:ext cx="205983" cy="133318"/>
            </a:xfrm>
            <a:custGeom>
              <a:avLst/>
              <a:gdLst/>
              <a:ahLst/>
              <a:cxnLst/>
              <a:rect l="l" t="t" r="r" b="b"/>
              <a:pathLst>
                <a:path w="143793" h="93067" extrusionOk="0">
                  <a:moveTo>
                    <a:pt x="1" y="0"/>
                  </a:moveTo>
                  <a:lnTo>
                    <a:pt x="1" y="76849"/>
                  </a:lnTo>
                  <a:lnTo>
                    <a:pt x="71897" y="93067"/>
                  </a:lnTo>
                  <a:lnTo>
                    <a:pt x="143793" y="76849"/>
                  </a:lnTo>
                  <a:lnTo>
                    <a:pt x="14379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3391764" y="3772185"/>
              <a:ext cx="113057" cy="133318"/>
            </a:xfrm>
            <a:custGeom>
              <a:avLst/>
              <a:gdLst/>
              <a:ahLst/>
              <a:cxnLst/>
              <a:rect l="l" t="t" r="r" b="b"/>
              <a:pathLst>
                <a:path w="78923" h="93067" extrusionOk="0">
                  <a:moveTo>
                    <a:pt x="1" y="0"/>
                  </a:moveTo>
                  <a:lnTo>
                    <a:pt x="1" y="76849"/>
                  </a:lnTo>
                  <a:lnTo>
                    <a:pt x="71897" y="93067"/>
                  </a:lnTo>
                  <a:lnTo>
                    <a:pt x="78922" y="91495"/>
                  </a:lnTo>
                  <a:lnTo>
                    <a:pt x="14051" y="76849"/>
                  </a:lnTo>
                  <a:lnTo>
                    <a:pt x="14051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3391832" y="3882304"/>
              <a:ext cx="205949" cy="53663"/>
            </a:xfrm>
            <a:custGeom>
              <a:avLst/>
              <a:gdLst/>
              <a:ahLst/>
              <a:cxnLst/>
              <a:rect l="l" t="t" r="r" b="b"/>
              <a:pathLst>
                <a:path w="143769" h="37461" extrusionOk="0">
                  <a:moveTo>
                    <a:pt x="1" y="1"/>
                  </a:moveTo>
                  <a:lnTo>
                    <a:pt x="1" y="22648"/>
                  </a:lnTo>
                  <a:cubicBezTo>
                    <a:pt x="1" y="30817"/>
                    <a:pt x="6597" y="37461"/>
                    <a:pt x="14789" y="37461"/>
                  </a:cubicBezTo>
                  <a:lnTo>
                    <a:pt x="128980" y="37461"/>
                  </a:lnTo>
                  <a:cubicBezTo>
                    <a:pt x="137124" y="37461"/>
                    <a:pt x="143769" y="30840"/>
                    <a:pt x="143769" y="22648"/>
                  </a:cubicBezTo>
                  <a:lnTo>
                    <a:pt x="143769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3391764" y="3882304"/>
              <a:ext cx="41315" cy="53697"/>
            </a:xfrm>
            <a:custGeom>
              <a:avLst/>
              <a:gdLst/>
              <a:ahLst/>
              <a:cxnLst/>
              <a:rect l="l" t="t" r="r" b="b"/>
              <a:pathLst>
                <a:path w="28841" h="37485" extrusionOk="0">
                  <a:moveTo>
                    <a:pt x="1" y="1"/>
                  </a:moveTo>
                  <a:lnTo>
                    <a:pt x="1" y="22672"/>
                  </a:lnTo>
                  <a:cubicBezTo>
                    <a:pt x="1" y="30864"/>
                    <a:pt x="6645" y="37485"/>
                    <a:pt x="14790" y="37485"/>
                  </a:cubicBezTo>
                  <a:lnTo>
                    <a:pt x="28840" y="37485"/>
                  </a:lnTo>
                  <a:cubicBezTo>
                    <a:pt x="20696" y="37437"/>
                    <a:pt x="14051" y="30817"/>
                    <a:pt x="14051" y="22624"/>
                  </a:cubicBezTo>
                  <a:lnTo>
                    <a:pt x="14051" y="1"/>
                  </a:ln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3625959" y="3774879"/>
              <a:ext cx="21493" cy="154333"/>
            </a:xfrm>
            <a:custGeom>
              <a:avLst/>
              <a:gdLst/>
              <a:ahLst/>
              <a:cxnLst/>
              <a:rect l="l" t="t" r="r" b="b"/>
              <a:pathLst>
                <a:path w="15004" h="107737" extrusionOk="0">
                  <a:moveTo>
                    <a:pt x="0" y="0"/>
                  </a:moveTo>
                  <a:lnTo>
                    <a:pt x="0" y="107737"/>
                  </a:lnTo>
                  <a:lnTo>
                    <a:pt x="15003" y="107737"/>
                  </a:lnTo>
                  <a:lnTo>
                    <a:pt x="15003" y="0"/>
                  </a:ln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3610880" y="3935931"/>
              <a:ext cx="51514" cy="47659"/>
            </a:xfrm>
            <a:custGeom>
              <a:avLst/>
              <a:gdLst/>
              <a:ahLst/>
              <a:cxnLst/>
              <a:rect l="l" t="t" r="r" b="b"/>
              <a:pathLst>
                <a:path w="35961" h="33270" extrusionOk="0">
                  <a:moveTo>
                    <a:pt x="6121" y="1"/>
                  </a:moveTo>
                  <a:cubicBezTo>
                    <a:pt x="6121" y="1"/>
                    <a:pt x="1905" y="7645"/>
                    <a:pt x="0" y="33270"/>
                  </a:cubicBezTo>
                  <a:lnTo>
                    <a:pt x="35960" y="33270"/>
                  </a:lnTo>
                  <a:cubicBezTo>
                    <a:pt x="34055" y="7645"/>
                    <a:pt x="29816" y="1"/>
                    <a:pt x="29816" y="1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3483020" y="3822911"/>
              <a:ext cx="23881" cy="26782"/>
            </a:xfrm>
            <a:custGeom>
              <a:avLst/>
              <a:gdLst/>
              <a:ahLst/>
              <a:cxnLst/>
              <a:rect l="l" t="t" r="r" b="b"/>
              <a:pathLst>
                <a:path w="16671" h="18696" extrusionOk="0">
                  <a:moveTo>
                    <a:pt x="8336" y="1"/>
                  </a:moveTo>
                  <a:cubicBezTo>
                    <a:pt x="3740" y="1"/>
                    <a:pt x="1" y="4168"/>
                    <a:pt x="1" y="9336"/>
                  </a:cubicBezTo>
                  <a:cubicBezTo>
                    <a:pt x="1" y="14504"/>
                    <a:pt x="3740" y="18695"/>
                    <a:pt x="8336" y="18695"/>
                  </a:cubicBezTo>
                  <a:cubicBezTo>
                    <a:pt x="12956" y="18695"/>
                    <a:pt x="16671" y="14504"/>
                    <a:pt x="16671" y="9336"/>
                  </a:cubicBezTo>
                  <a:cubicBezTo>
                    <a:pt x="16671" y="4168"/>
                    <a:pt x="12956" y="1"/>
                    <a:pt x="833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3625924" y="3774914"/>
              <a:ext cx="21493" cy="41585"/>
            </a:xfrm>
            <a:custGeom>
              <a:avLst/>
              <a:gdLst/>
              <a:ahLst/>
              <a:cxnLst/>
              <a:rect l="l" t="t" r="r" b="b"/>
              <a:pathLst>
                <a:path w="15004" h="29030" extrusionOk="0">
                  <a:moveTo>
                    <a:pt x="1" y="0"/>
                  </a:moveTo>
                  <a:lnTo>
                    <a:pt x="24" y="29030"/>
                  </a:lnTo>
                  <a:lnTo>
                    <a:pt x="15004" y="29030"/>
                  </a:lnTo>
                  <a:lnTo>
                    <a:pt x="15004" y="0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3330051" y="3748748"/>
              <a:ext cx="330160" cy="47625"/>
            </a:xfrm>
            <a:custGeom>
              <a:avLst/>
              <a:gdLst/>
              <a:ahLst/>
              <a:cxnLst/>
              <a:rect l="l" t="t" r="r" b="b"/>
              <a:pathLst>
                <a:path w="230478" h="33246" extrusionOk="0">
                  <a:moveTo>
                    <a:pt x="9050" y="1"/>
                  </a:moveTo>
                  <a:cubicBezTo>
                    <a:pt x="4049" y="1"/>
                    <a:pt x="0" y="4049"/>
                    <a:pt x="0" y="9050"/>
                  </a:cubicBezTo>
                  <a:lnTo>
                    <a:pt x="0" y="24196"/>
                  </a:lnTo>
                  <a:cubicBezTo>
                    <a:pt x="0" y="29197"/>
                    <a:pt x="4049" y="33245"/>
                    <a:pt x="9050" y="33245"/>
                  </a:cubicBezTo>
                  <a:lnTo>
                    <a:pt x="221428" y="33245"/>
                  </a:lnTo>
                  <a:cubicBezTo>
                    <a:pt x="226429" y="33245"/>
                    <a:pt x="230477" y="29197"/>
                    <a:pt x="230477" y="24196"/>
                  </a:cubicBezTo>
                  <a:lnTo>
                    <a:pt x="230477" y="9050"/>
                  </a:lnTo>
                  <a:cubicBezTo>
                    <a:pt x="230453" y="4049"/>
                    <a:pt x="226405" y="1"/>
                    <a:pt x="2214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3330017" y="3748748"/>
              <a:ext cx="33092" cy="47625"/>
            </a:xfrm>
            <a:custGeom>
              <a:avLst/>
              <a:gdLst/>
              <a:ahLst/>
              <a:cxnLst/>
              <a:rect l="l" t="t" r="r" b="b"/>
              <a:pathLst>
                <a:path w="23101" h="33246" extrusionOk="0">
                  <a:moveTo>
                    <a:pt x="9050" y="1"/>
                  </a:moveTo>
                  <a:cubicBezTo>
                    <a:pt x="4049" y="1"/>
                    <a:pt x="1" y="4049"/>
                    <a:pt x="1" y="9050"/>
                  </a:cubicBezTo>
                  <a:lnTo>
                    <a:pt x="1" y="24196"/>
                  </a:lnTo>
                  <a:cubicBezTo>
                    <a:pt x="1" y="29197"/>
                    <a:pt x="4049" y="33245"/>
                    <a:pt x="9050" y="33245"/>
                  </a:cubicBezTo>
                  <a:lnTo>
                    <a:pt x="23101" y="33245"/>
                  </a:lnTo>
                  <a:cubicBezTo>
                    <a:pt x="18100" y="33245"/>
                    <a:pt x="14051" y="29173"/>
                    <a:pt x="14051" y="24172"/>
                  </a:cubicBezTo>
                  <a:lnTo>
                    <a:pt x="14051" y="9074"/>
                  </a:lnTo>
                  <a:cubicBezTo>
                    <a:pt x="14051" y="4073"/>
                    <a:pt x="18100" y="1"/>
                    <a:pt x="231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3619237" y="3914542"/>
              <a:ext cx="34798" cy="34797"/>
            </a:xfrm>
            <a:custGeom>
              <a:avLst/>
              <a:gdLst/>
              <a:ahLst/>
              <a:cxnLst/>
              <a:rect l="l" t="t" r="r" b="b"/>
              <a:pathLst>
                <a:path w="24292" h="24291" extrusionOk="0">
                  <a:moveTo>
                    <a:pt x="12146" y="0"/>
                  </a:moveTo>
                  <a:cubicBezTo>
                    <a:pt x="5431" y="0"/>
                    <a:pt x="1" y="5430"/>
                    <a:pt x="1" y="12146"/>
                  </a:cubicBezTo>
                  <a:cubicBezTo>
                    <a:pt x="1" y="18861"/>
                    <a:pt x="5431" y="24291"/>
                    <a:pt x="12146" y="24291"/>
                  </a:cubicBezTo>
                  <a:cubicBezTo>
                    <a:pt x="18838" y="24291"/>
                    <a:pt x="24292" y="18861"/>
                    <a:pt x="24292" y="12146"/>
                  </a:cubicBezTo>
                  <a:cubicBezTo>
                    <a:pt x="24292" y="5430"/>
                    <a:pt x="18838" y="0"/>
                    <a:pt x="12146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3477937" y="3817863"/>
              <a:ext cx="34013" cy="36844"/>
            </a:xfrm>
            <a:custGeom>
              <a:avLst/>
              <a:gdLst/>
              <a:ahLst/>
              <a:cxnLst/>
              <a:rect l="l" t="t" r="r" b="b"/>
              <a:pathLst>
                <a:path w="23744" h="25720" extrusionOk="0">
                  <a:moveTo>
                    <a:pt x="11884" y="7026"/>
                  </a:moveTo>
                  <a:cubicBezTo>
                    <a:pt x="14575" y="7026"/>
                    <a:pt x="16718" y="9645"/>
                    <a:pt x="16718" y="12860"/>
                  </a:cubicBezTo>
                  <a:cubicBezTo>
                    <a:pt x="16718" y="16075"/>
                    <a:pt x="14527" y="18695"/>
                    <a:pt x="11884" y="18695"/>
                  </a:cubicBezTo>
                  <a:cubicBezTo>
                    <a:pt x="9216" y="18695"/>
                    <a:pt x="7073" y="16075"/>
                    <a:pt x="7073" y="12860"/>
                  </a:cubicBezTo>
                  <a:cubicBezTo>
                    <a:pt x="7026" y="9645"/>
                    <a:pt x="9216" y="7026"/>
                    <a:pt x="11884" y="7026"/>
                  </a:cubicBezTo>
                  <a:close/>
                  <a:moveTo>
                    <a:pt x="11884" y="0"/>
                  </a:moveTo>
                  <a:cubicBezTo>
                    <a:pt x="5335" y="0"/>
                    <a:pt x="48" y="5787"/>
                    <a:pt x="48" y="12860"/>
                  </a:cubicBezTo>
                  <a:cubicBezTo>
                    <a:pt x="0" y="19957"/>
                    <a:pt x="5335" y="25720"/>
                    <a:pt x="11884" y="25720"/>
                  </a:cubicBezTo>
                  <a:cubicBezTo>
                    <a:pt x="18433" y="25720"/>
                    <a:pt x="23743" y="19957"/>
                    <a:pt x="23743" y="12860"/>
                  </a:cubicBezTo>
                  <a:cubicBezTo>
                    <a:pt x="23743" y="5787"/>
                    <a:pt x="18409" y="0"/>
                    <a:pt x="11884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3434680" y="3813223"/>
              <a:ext cx="30090" cy="20095"/>
            </a:xfrm>
            <a:custGeom>
              <a:avLst/>
              <a:gdLst/>
              <a:ahLst/>
              <a:cxnLst/>
              <a:rect l="l" t="t" r="r" b="b"/>
              <a:pathLst>
                <a:path w="21005" h="14028" extrusionOk="0">
                  <a:moveTo>
                    <a:pt x="10503" y="1"/>
                  </a:moveTo>
                  <a:cubicBezTo>
                    <a:pt x="4692" y="1"/>
                    <a:pt x="1" y="4692"/>
                    <a:pt x="1" y="10503"/>
                  </a:cubicBezTo>
                  <a:cubicBezTo>
                    <a:pt x="1" y="12432"/>
                    <a:pt x="1572" y="14027"/>
                    <a:pt x="3501" y="14027"/>
                  </a:cubicBezTo>
                  <a:cubicBezTo>
                    <a:pt x="5454" y="14027"/>
                    <a:pt x="7026" y="12432"/>
                    <a:pt x="7026" y="10503"/>
                  </a:cubicBezTo>
                  <a:cubicBezTo>
                    <a:pt x="7026" y="8598"/>
                    <a:pt x="8574" y="7026"/>
                    <a:pt x="10503" y="7026"/>
                  </a:cubicBezTo>
                  <a:cubicBezTo>
                    <a:pt x="12432" y="7026"/>
                    <a:pt x="13980" y="8574"/>
                    <a:pt x="13980" y="10503"/>
                  </a:cubicBezTo>
                  <a:cubicBezTo>
                    <a:pt x="13980" y="12432"/>
                    <a:pt x="15575" y="14027"/>
                    <a:pt x="17504" y="14027"/>
                  </a:cubicBezTo>
                  <a:cubicBezTo>
                    <a:pt x="19433" y="14027"/>
                    <a:pt x="21005" y="12432"/>
                    <a:pt x="21005" y="10503"/>
                  </a:cubicBezTo>
                  <a:cubicBezTo>
                    <a:pt x="21005" y="4692"/>
                    <a:pt x="16313" y="1"/>
                    <a:pt x="1050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3524264" y="3813223"/>
              <a:ext cx="30124" cy="20095"/>
            </a:xfrm>
            <a:custGeom>
              <a:avLst/>
              <a:gdLst/>
              <a:ahLst/>
              <a:cxnLst/>
              <a:rect l="l" t="t" r="r" b="b"/>
              <a:pathLst>
                <a:path w="21029" h="14028" extrusionOk="0">
                  <a:moveTo>
                    <a:pt x="10503" y="1"/>
                  </a:moveTo>
                  <a:cubicBezTo>
                    <a:pt x="4692" y="1"/>
                    <a:pt x="0" y="4692"/>
                    <a:pt x="0" y="10503"/>
                  </a:cubicBezTo>
                  <a:cubicBezTo>
                    <a:pt x="0" y="12432"/>
                    <a:pt x="1572" y="14027"/>
                    <a:pt x="3501" y="14027"/>
                  </a:cubicBezTo>
                  <a:cubicBezTo>
                    <a:pt x="5454" y="14027"/>
                    <a:pt x="7026" y="12432"/>
                    <a:pt x="7026" y="10503"/>
                  </a:cubicBezTo>
                  <a:cubicBezTo>
                    <a:pt x="7026" y="8598"/>
                    <a:pt x="8574" y="7026"/>
                    <a:pt x="10503" y="7026"/>
                  </a:cubicBezTo>
                  <a:cubicBezTo>
                    <a:pt x="12432" y="7026"/>
                    <a:pt x="13979" y="8574"/>
                    <a:pt x="13979" y="10503"/>
                  </a:cubicBezTo>
                  <a:cubicBezTo>
                    <a:pt x="13979" y="12432"/>
                    <a:pt x="15575" y="14027"/>
                    <a:pt x="17504" y="14027"/>
                  </a:cubicBezTo>
                  <a:cubicBezTo>
                    <a:pt x="19433" y="14027"/>
                    <a:pt x="21029" y="12432"/>
                    <a:pt x="21029" y="10503"/>
                  </a:cubicBezTo>
                  <a:cubicBezTo>
                    <a:pt x="21029" y="4692"/>
                    <a:pt x="16313" y="1"/>
                    <a:pt x="1050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3325344" y="3743324"/>
              <a:ext cx="343395" cy="284546"/>
            </a:xfrm>
            <a:custGeom>
              <a:avLst/>
              <a:gdLst/>
              <a:ahLst/>
              <a:cxnLst/>
              <a:rect l="l" t="t" r="r" b="b"/>
              <a:pathLst>
                <a:path w="239717" h="198636" extrusionOk="0">
                  <a:moveTo>
                    <a:pt x="221118" y="40318"/>
                  </a:moveTo>
                  <a:lnTo>
                    <a:pt x="221118" y="116357"/>
                  </a:lnTo>
                  <a:cubicBezTo>
                    <a:pt x="219855" y="116047"/>
                    <a:pt x="218546" y="115881"/>
                    <a:pt x="217236" y="115881"/>
                  </a:cubicBezTo>
                  <a:cubicBezTo>
                    <a:pt x="215926" y="115881"/>
                    <a:pt x="214616" y="116047"/>
                    <a:pt x="213378" y="116357"/>
                  </a:cubicBezTo>
                  <a:lnTo>
                    <a:pt x="213378" y="40318"/>
                  </a:lnTo>
                  <a:close/>
                  <a:moveTo>
                    <a:pt x="186944" y="40342"/>
                  </a:moveTo>
                  <a:lnTo>
                    <a:pt x="186944" y="93710"/>
                  </a:lnTo>
                  <a:lnTo>
                    <a:pt x="158033" y="93710"/>
                  </a:lnTo>
                  <a:cubicBezTo>
                    <a:pt x="156247" y="93710"/>
                    <a:pt x="154628" y="94996"/>
                    <a:pt x="154413" y="96782"/>
                  </a:cubicBezTo>
                  <a:cubicBezTo>
                    <a:pt x="154127" y="98925"/>
                    <a:pt x="155794" y="100735"/>
                    <a:pt x="157890" y="100735"/>
                  </a:cubicBezTo>
                  <a:lnTo>
                    <a:pt x="186896" y="100735"/>
                  </a:lnTo>
                  <a:lnTo>
                    <a:pt x="186896" y="119905"/>
                  </a:lnTo>
                  <a:cubicBezTo>
                    <a:pt x="186896" y="126121"/>
                    <a:pt x="181848" y="131193"/>
                    <a:pt x="175632" y="131193"/>
                  </a:cubicBezTo>
                  <a:lnTo>
                    <a:pt x="61441" y="131193"/>
                  </a:lnTo>
                  <a:cubicBezTo>
                    <a:pt x="55178" y="131193"/>
                    <a:pt x="50153" y="126121"/>
                    <a:pt x="50153" y="119905"/>
                  </a:cubicBezTo>
                  <a:lnTo>
                    <a:pt x="50153" y="100759"/>
                  </a:lnTo>
                  <a:lnTo>
                    <a:pt x="143863" y="100759"/>
                  </a:lnTo>
                  <a:cubicBezTo>
                    <a:pt x="145649" y="100759"/>
                    <a:pt x="147269" y="99496"/>
                    <a:pt x="147483" y="97710"/>
                  </a:cubicBezTo>
                  <a:cubicBezTo>
                    <a:pt x="147769" y="95567"/>
                    <a:pt x="146102" y="93733"/>
                    <a:pt x="144006" y="93733"/>
                  </a:cubicBezTo>
                  <a:lnTo>
                    <a:pt x="50153" y="93733"/>
                  </a:lnTo>
                  <a:lnTo>
                    <a:pt x="50153" y="40342"/>
                  </a:lnTo>
                  <a:close/>
                  <a:moveTo>
                    <a:pt x="217307" y="123049"/>
                  </a:moveTo>
                  <a:cubicBezTo>
                    <a:pt x="221999" y="123049"/>
                    <a:pt x="225928" y="127002"/>
                    <a:pt x="225928" y="131670"/>
                  </a:cubicBezTo>
                  <a:cubicBezTo>
                    <a:pt x="225928" y="136313"/>
                    <a:pt x="221951" y="140314"/>
                    <a:pt x="217307" y="140314"/>
                  </a:cubicBezTo>
                  <a:cubicBezTo>
                    <a:pt x="212592" y="140314"/>
                    <a:pt x="208663" y="136337"/>
                    <a:pt x="208663" y="131670"/>
                  </a:cubicBezTo>
                  <a:cubicBezTo>
                    <a:pt x="208663" y="128836"/>
                    <a:pt x="210163" y="126216"/>
                    <a:pt x="212378" y="124644"/>
                  </a:cubicBezTo>
                  <a:cubicBezTo>
                    <a:pt x="213783" y="123644"/>
                    <a:pt x="215521" y="123049"/>
                    <a:pt x="217307" y="123049"/>
                  </a:cubicBezTo>
                  <a:close/>
                  <a:moveTo>
                    <a:pt x="228190" y="142743"/>
                  </a:moveTo>
                  <a:cubicBezTo>
                    <a:pt x="229262" y="147125"/>
                    <a:pt x="230524" y="153912"/>
                    <a:pt x="231405" y="163986"/>
                  </a:cubicBezTo>
                  <a:lnTo>
                    <a:pt x="203185" y="163986"/>
                  </a:lnTo>
                  <a:cubicBezTo>
                    <a:pt x="204114" y="153936"/>
                    <a:pt x="205352" y="147125"/>
                    <a:pt x="206424" y="142743"/>
                  </a:cubicBezTo>
                  <a:cubicBezTo>
                    <a:pt x="208734" y="144934"/>
                    <a:pt x="211663" y="146435"/>
                    <a:pt x="214878" y="146935"/>
                  </a:cubicBezTo>
                  <a:lnTo>
                    <a:pt x="214926" y="146935"/>
                  </a:lnTo>
                  <a:cubicBezTo>
                    <a:pt x="215712" y="147054"/>
                    <a:pt x="216504" y="147113"/>
                    <a:pt x="217298" y="147113"/>
                  </a:cubicBezTo>
                  <a:cubicBezTo>
                    <a:pt x="218093" y="147113"/>
                    <a:pt x="218891" y="147054"/>
                    <a:pt x="219689" y="146935"/>
                  </a:cubicBezTo>
                  <a:lnTo>
                    <a:pt x="219713" y="146935"/>
                  </a:lnTo>
                  <a:cubicBezTo>
                    <a:pt x="222951" y="146435"/>
                    <a:pt x="225904" y="144934"/>
                    <a:pt x="228190" y="142743"/>
                  </a:cubicBezTo>
                  <a:close/>
                  <a:moveTo>
                    <a:pt x="232072" y="171011"/>
                  </a:moveTo>
                  <a:cubicBezTo>
                    <a:pt x="232382" y="176036"/>
                    <a:pt x="232596" y="181346"/>
                    <a:pt x="232691" y="186919"/>
                  </a:cubicBezTo>
                  <a:cubicBezTo>
                    <a:pt x="232715" y="188467"/>
                    <a:pt x="232001" y="189896"/>
                    <a:pt x="230691" y="190825"/>
                  </a:cubicBezTo>
                  <a:cubicBezTo>
                    <a:pt x="229834" y="191348"/>
                    <a:pt x="228881" y="191610"/>
                    <a:pt x="227929" y="191610"/>
                  </a:cubicBezTo>
                  <a:lnTo>
                    <a:pt x="206734" y="191610"/>
                  </a:lnTo>
                  <a:cubicBezTo>
                    <a:pt x="205781" y="191610"/>
                    <a:pt x="204805" y="191372"/>
                    <a:pt x="204019" y="190825"/>
                  </a:cubicBezTo>
                  <a:cubicBezTo>
                    <a:pt x="202709" y="189896"/>
                    <a:pt x="201995" y="188467"/>
                    <a:pt x="202042" y="186919"/>
                  </a:cubicBezTo>
                  <a:cubicBezTo>
                    <a:pt x="202114" y="181346"/>
                    <a:pt x="202328" y="176012"/>
                    <a:pt x="202661" y="171011"/>
                  </a:cubicBezTo>
                  <a:close/>
                  <a:moveTo>
                    <a:pt x="12550" y="0"/>
                  </a:moveTo>
                  <a:cubicBezTo>
                    <a:pt x="5620" y="0"/>
                    <a:pt x="0" y="5620"/>
                    <a:pt x="0" y="12574"/>
                  </a:cubicBezTo>
                  <a:lnTo>
                    <a:pt x="0" y="27720"/>
                  </a:lnTo>
                  <a:cubicBezTo>
                    <a:pt x="0" y="34650"/>
                    <a:pt x="5620" y="40270"/>
                    <a:pt x="12550" y="40270"/>
                  </a:cubicBezTo>
                  <a:lnTo>
                    <a:pt x="43104" y="40270"/>
                  </a:lnTo>
                  <a:lnTo>
                    <a:pt x="43104" y="119405"/>
                  </a:lnTo>
                  <a:cubicBezTo>
                    <a:pt x="43104" y="129526"/>
                    <a:pt x="51273" y="137719"/>
                    <a:pt x="61394" y="137719"/>
                  </a:cubicBezTo>
                  <a:lnTo>
                    <a:pt x="175584" y="137719"/>
                  </a:lnTo>
                  <a:cubicBezTo>
                    <a:pt x="185705" y="137719"/>
                    <a:pt x="193898" y="129503"/>
                    <a:pt x="193898" y="119405"/>
                  </a:cubicBezTo>
                  <a:lnTo>
                    <a:pt x="193898" y="40270"/>
                  </a:lnTo>
                  <a:lnTo>
                    <a:pt x="206067" y="40270"/>
                  </a:lnTo>
                  <a:lnTo>
                    <a:pt x="206067" y="120286"/>
                  </a:lnTo>
                  <a:cubicBezTo>
                    <a:pt x="203090" y="123144"/>
                    <a:pt x="201256" y="127145"/>
                    <a:pt x="201256" y="131551"/>
                  </a:cubicBezTo>
                  <a:cubicBezTo>
                    <a:pt x="201256" y="132384"/>
                    <a:pt x="201304" y="133194"/>
                    <a:pt x="201471" y="133980"/>
                  </a:cubicBezTo>
                  <a:cubicBezTo>
                    <a:pt x="200113" y="137147"/>
                    <a:pt x="197017" y="146411"/>
                    <a:pt x="195446" y="167320"/>
                  </a:cubicBezTo>
                  <a:cubicBezTo>
                    <a:pt x="194993" y="173369"/>
                    <a:pt x="194707" y="179918"/>
                    <a:pt x="194588" y="186800"/>
                  </a:cubicBezTo>
                  <a:cubicBezTo>
                    <a:pt x="194517" y="190634"/>
                    <a:pt x="196303" y="194206"/>
                    <a:pt x="199589" y="196540"/>
                  </a:cubicBezTo>
                  <a:cubicBezTo>
                    <a:pt x="201590" y="197969"/>
                    <a:pt x="204019" y="198636"/>
                    <a:pt x="206472" y="198636"/>
                  </a:cubicBezTo>
                  <a:lnTo>
                    <a:pt x="227786" y="198636"/>
                  </a:lnTo>
                  <a:cubicBezTo>
                    <a:pt x="230215" y="198636"/>
                    <a:pt x="232668" y="197969"/>
                    <a:pt x="234644" y="196540"/>
                  </a:cubicBezTo>
                  <a:cubicBezTo>
                    <a:pt x="237931" y="194206"/>
                    <a:pt x="239717" y="190634"/>
                    <a:pt x="239645" y="186800"/>
                  </a:cubicBezTo>
                  <a:cubicBezTo>
                    <a:pt x="239502" y="179918"/>
                    <a:pt x="239240" y="173345"/>
                    <a:pt x="238764" y="167320"/>
                  </a:cubicBezTo>
                  <a:cubicBezTo>
                    <a:pt x="237192" y="146411"/>
                    <a:pt x="234096" y="137147"/>
                    <a:pt x="232739" y="133980"/>
                  </a:cubicBezTo>
                  <a:cubicBezTo>
                    <a:pt x="232858" y="133194"/>
                    <a:pt x="232953" y="132384"/>
                    <a:pt x="232953" y="131551"/>
                  </a:cubicBezTo>
                  <a:cubicBezTo>
                    <a:pt x="232953" y="127145"/>
                    <a:pt x="231120" y="123144"/>
                    <a:pt x="228143" y="120286"/>
                  </a:cubicBezTo>
                  <a:lnTo>
                    <a:pt x="228143" y="39865"/>
                  </a:lnTo>
                  <a:cubicBezTo>
                    <a:pt x="228143" y="39865"/>
                    <a:pt x="237073" y="33483"/>
                    <a:pt x="237026" y="27863"/>
                  </a:cubicBezTo>
                  <a:lnTo>
                    <a:pt x="237026" y="12836"/>
                  </a:lnTo>
                  <a:cubicBezTo>
                    <a:pt x="237072" y="6047"/>
                    <a:pt x="231634" y="493"/>
                    <a:pt x="224920" y="493"/>
                  </a:cubicBezTo>
                  <a:cubicBezTo>
                    <a:pt x="224781" y="493"/>
                    <a:pt x="224640" y="495"/>
                    <a:pt x="224499" y="500"/>
                  </a:cubicBezTo>
                  <a:lnTo>
                    <a:pt x="69538" y="500"/>
                  </a:lnTo>
                  <a:cubicBezTo>
                    <a:pt x="69410" y="484"/>
                    <a:pt x="69282" y="477"/>
                    <a:pt x="69157" y="477"/>
                  </a:cubicBezTo>
                  <a:cubicBezTo>
                    <a:pt x="67403" y="477"/>
                    <a:pt x="66014" y="1986"/>
                    <a:pt x="66014" y="3787"/>
                  </a:cubicBezTo>
                  <a:cubicBezTo>
                    <a:pt x="66014" y="5716"/>
                    <a:pt x="69538" y="7049"/>
                    <a:pt x="69538" y="7049"/>
                  </a:cubicBezTo>
                  <a:lnTo>
                    <a:pt x="224475" y="7049"/>
                  </a:lnTo>
                  <a:cubicBezTo>
                    <a:pt x="227547" y="7049"/>
                    <a:pt x="230024" y="9526"/>
                    <a:pt x="230024" y="12598"/>
                  </a:cubicBezTo>
                  <a:lnTo>
                    <a:pt x="230024" y="27744"/>
                  </a:lnTo>
                  <a:cubicBezTo>
                    <a:pt x="230024" y="30744"/>
                    <a:pt x="227595" y="33197"/>
                    <a:pt x="224618" y="33293"/>
                  </a:cubicBezTo>
                  <a:lnTo>
                    <a:pt x="12098" y="33293"/>
                  </a:lnTo>
                  <a:cubicBezTo>
                    <a:pt x="9050" y="33293"/>
                    <a:pt x="6573" y="30816"/>
                    <a:pt x="6573" y="27744"/>
                  </a:cubicBezTo>
                  <a:lnTo>
                    <a:pt x="6573" y="11431"/>
                  </a:lnTo>
                  <a:cubicBezTo>
                    <a:pt x="6573" y="9264"/>
                    <a:pt x="8335" y="7502"/>
                    <a:pt x="10502" y="7502"/>
                  </a:cubicBezTo>
                  <a:lnTo>
                    <a:pt x="55774" y="7502"/>
                  </a:lnTo>
                  <a:cubicBezTo>
                    <a:pt x="56631" y="7502"/>
                    <a:pt x="57441" y="7097"/>
                    <a:pt x="57917" y="6382"/>
                  </a:cubicBezTo>
                  <a:cubicBezTo>
                    <a:pt x="59965" y="3310"/>
                    <a:pt x="57988" y="0"/>
                    <a:pt x="5525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7" name="Google Shape;2577;p51"/>
          <p:cNvGrpSpPr/>
          <p:nvPr/>
        </p:nvGrpSpPr>
        <p:grpSpPr>
          <a:xfrm rot="899952">
            <a:off x="1395885" y="1749424"/>
            <a:ext cx="786388" cy="734667"/>
            <a:chOff x="1118664" y="3140624"/>
            <a:chExt cx="461395" cy="435951"/>
          </a:xfrm>
        </p:grpSpPr>
        <p:sp>
          <p:nvSpPr>
            <p:cNvPr id="2578" name="Google Shape;2578;p51"/>
            <p:cNvSpPr/>
            <p:nvPr/>
          </p:nvSpPr>
          <p:spPr>
            <a:xfrm>
              <a:off x="1118664" y="3140624"/>
              <a:ext cx="461395" cy="435951"/>
            </a:xfrm>
            <a:custGeom>
              <a:avLst/>
              <a:gdLst/>
              <a:ahLst/>
              <a:cxnLst/>
              <a:rect l="l" t="t" r="r" b="b"/>
              <a:pathLst>
                <a:path w="322091" h="304329" extrusionOk="0">
                  <a:moveTo>
                    <a:pt x="188654" y="0"/>
                  </a:moveTo>
                  <a:cubicBezTo>
                    <a:pt x="159961" y="0"/>
                    <a:pt x="132304" y="10237"/>
                    <a:pt x="110380" y="28915"/>
                  </a:cubicBezTo>
                  <a:cubicBezTo>
                    <a:pt x="107785" y="31106"/>
                    <a:pt x="105570" y="33607"/>
                    <a:pt x="103784" y="36322"/>
                  </a:cubicBezTo>
                  <a:cubicBezTo>
                    <a:pt x="101093" y="38132"/>
                    <a:pt x="98592" y="40346"/>
                    <a:pt x="96377" y="42966"/>
                  </a:cubicBezTo>
                  <a:cubicBezTo>
                    <a:pt x="76731" y="66113"/>
                    <a:pt x="66586" y="95619"/>
                    <a:pt x="67752" y="126030"/>
                  </a:cubicBezTo>
                  <a:cubicBezTo>
                    <a:pt x="68038" y="134103"/>
                    <a:pt x="69181" y="142081"/>
                    <a:pt x="71063" y="149845"/>
                  </a:cubicBezTo>
                  <a:cubicBezTo>
                    <a:pt x="68276" y="155417"/>
                    <a:pt x="66324" y="161371"/>
                    <a:pt x="65204" y="167515"/>
                  </a:cubicBezTo>
                  <a:cubicBezTo>
                    <a:pt x="64085" y="168182"/>
                    <a:pt x="62656" y="168991"/>
                    <a:pt x="60894" y="169849"/>
                  </a:cubicBezTo>
                  <a:lnTo>
                    <a:pt x="59703" y="170420"/>
                  </a:lnTo>
                  <a:cubicBezTo>
                    <a:pt x="46057" y="177160"/>
                    <a:pt x="27292" y="186352"/>
                    <a:pt x="15289" y="205904"/>
                  </a:cubicBezTo>
                  <a:cubicBezTo>
                    <a:pt x="0" y="230885"/>
                    <a:pt x="4144" y="264225"/>
                    <a:pt x="25077" y="285206"/>
                  </a:cubicBezTo>
                  <a:cubicBezTo>
                    <a:pt x="37413" y="297541"/>
                    <a:pt x="53750" y="304329"/>
                    <a:pt x="71039" y="304329"/>
                  </a:cubicBezTo>
                  <a:cubicBezTo>
                    <a:pt x="113476" y="304329"/>
                    <a:pt x="132671" y="265297"/>
                    <a:pt x="139863" y="250627"/>
                  </a:cubicBezTo>
                  <a:cubicBezTo>
                    <a:pt x="140911" y="248484"/>
                    <a:pt x="141935" y="246650"/>
                    <a:pt x="142911" y="245102"/>
                  </a:cubicBezTo>
                  <a:cubicBezTo>
                    <a:pt x="149079" y="243983"/>
                    <a:pt x="154985" y="242006"/>
                    <a:pt x="160558" y="239244"/>
                  </a:cubicBezTo>
                  <a:cubicBezTo>
                    <a:pt x="169821" y="241482"/>
                    <a:pt x="179347" y="242602"/>
                    <a:pt x="188992" y="242602"/>
                  </a:cubicBezTo>
                  <a:cubicBezTo>
                    <a:pt x="221427" y="242602"/>
                    <a:pt x="251886" y="230028"/>
                    <a:pt x="274772" y="207118"/>
                  </a:cubicBezTo>
                  <a:cubicBezTo>
                    <a:pt x="322091" y="159823"/>
                    <a:pt x="322091" y="82855"/>
                    <a:pt x="274772" y="35536"/>
                  </a:cubicBezTo>
                  <a:cubicBezTo>
                    <a:pt x="253053" y="13841"/>
                    <a:pt x="224237" y="1243"/>
                    <a:pt x="193564" y="100"/>
                  </a:cubicBezTo>
                  <a:cubicBezTo>
                    <a:pt x="191925" y="33"/>
                    <a:pt x="190288" y="0"/>
                    <a:pt x="188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1175730" y="3402694"/>
              <a:ext cx="125344" cy="122695"/>
            </a:xfrm>
            <a:custGeom>
              <a:avLst/>
              <a:gdLst/>
              <a:ahLst/>
              <a:cxnLst/>
              <a:rect l="l" t="t" r="r" b="b"/>
              <a:pathLst>
                <a:path w="87500" h="85651" extrusionOk="0">
                  <a:moveTo>
                    <a:pt x="60184" y="1"/>
                  </a:moveTo>
                  <a:cubicBezTo>
                    <a:pt x="53945" y="9003"/>
                    <a:pt x="46443" y="14266"/>
                    <a:pt x="36846" y="19005"/>
                  </a:cubicBezTo>
                  <a:cubicBezTo>
                    <a:pt x="25701" y="24482"/>
                    <a:pt x="12769" y="30555"/>
                    <a:pt x="5935" y="41676"/>
                  </a:cubicBezTo>
                  <a:cubicBezTo>
                    <a:pt x="3768" y="45248"/>
                    <a:pt x="2553" y="49011"/>
                    <a:pt x="2101" y="52845"/>
                  </a:cubicBezTo>
                  <a:cubicBezTo>
                    <a:pt x="1" y="70379"/>
                    <a:pt x="14054" y="85651"/>
                    <a:pt x="31252" y="85651"/>
                  </a:cubicBezTo>
                  <a:cubicBezTo>
                    <a:pt x="32390" y="85651"/>
                    <a:pt x="33541" y="85584"/>
                    <a:pt x="34703" y="85447"/>
                  </a:cubicBezTo>
                  <a:cubicBezTo>
                    <a:pt x="38537" y="84994"/>
                    <a:pt x="42323" y="83780"/>
                    <a:pt x="45872" y="81589"/>
                  </a:cubicBezTo>
                  <a:cubicBezTo>
                    <a:pt x="56969" y="74754"/>
                    <a:pt x="63042" y="61799"/>
                    <a:pt x="68519" y="50678"/>
                  </a:cubicBezTo>
                  <a:cubicBezTo>
                    <a:pt x="73234" y="41033"/>
                    <a:pt x="78521" y="33531"/>
                    <a:pt x="87499" y="27340"/>
                  </a:cubicBezTo>
                  <a:lnTo>
                    <a:pt x="60184" y="1"/>
                  </a:lnTo>
                  <a:close/>
                </a:path>
              </a:pathLst>
            </a:custGeom>
            <a:solidFill>
              <a:srgbClr val="FC9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1184845" y="3428416"/>
              <a:ext cx="116229" cy="96886"/>
            </a:xfrm>
            <a:custGeom>
              <a:avLst/>
              <a:gdLst/>
              <a:ahLst/>
              <a:cxnLst/>
              <a:rect l="l" t="t" r="r" b="b"/>
              <a:pathLst>
                <a:path w="81137" h="67634" extrusionOk="0">
                  <a:moveTo>
                    <a:pt x="71753" y="1"/>
                  </a:moveTo>
                  <a:cubicBezTo>
                    <a:pt x="62775" y="6216"/>
                    <a:pt x="57512" y="13718"/>
                    <a:pt x="52773" y="23339"/>
                  </a:cubicBezTo>
                  <a:cubicBezTo>
                    <a:pt x="47296" y="34484"/>
                    <a:pt x="41223" y="47415"/>
                    <a:pt x="30078" y="54226"/>
                  </a:cubicBezTo>
                  <a:cubicBezTo>
                    <a:pt x="26506" y="56417"/>
                    <a:pt x="22767" y="57631"/>
                    <a:pt x="18933" y="58084"/>
                  </a:cubicBezTo>
                  <a:cubicBezTo>
                    <a:pt x="17762" y="58224"/>
                    <a:pt x="16603" y="58292"/>
                    <a:pt x="15458" y="58292"/>
                  </a:cubicBezTo>
                  <a:cubicBezTo>
                    <a:pt x="9799" y="58292"/>
                    <a:pt x="4496" y="56630"/>
                    <a:pt x="0" y="53797"/>
                  </a:cubicBezTo>
                  <a:lnTo>
                    <a:pt x="0" y="53797"/>
                  </a:lnTo>
                  <a:cubicBezTo>
                    <a:pt x="5204" y="62063"/>
                    <a:pt x="14394" y="67633"/>
                    <a:pt x="24764" y="67633"/>
                  </a:cubicBezTo>
                  <a:cubicBezTo>
                    <a:pt x="25926" y="67633"/>
                    <a:pt x="27104" y="67563"/>
                    <a:pt x="28292" y="67419"/>
                  </a:cubicBezTo>
                  <a:cubicBezTo>
                    <a:pt x="32150" y="66967"/>
                    <a:pt x="35936" y="65752"/>
                    <a:pt x="39461" y="63585"/>
                  </a:cubicBezTo>
                  <a:cubicBezTo>
                    <a:pt x="50606" y="56774"/>
                    <a:pt x="56679" y="43819"/>
                    <a:pt x="62156" y="32674"/>
                  </a:cubicBezTo>
                  <a:cubicBezTo>
                    <a:pt x="66871" y="23029"/>
                    <a:pt x="72158" y="15528"/>
                    <a:pt x="81136" y="9336"/>
                  </a:cubicBezTo>
                  <a:lnTo>
                    <a:pt x="71753" y="1"/>
                  </a:ln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1261670" y="3353399"/>
              <a:ext cx="88698" cy="88699"/>
            </a:xfrm>
            <a:custGeom>
              <a:avLst/>
              <a:gdLst/>
              <a:ahLst/>
              <a:cxnLst/>
              <a:rect l="l" t="t" r="r" b="b"/>
              <a:pathLst>
                <a:path w="61918" h="61919" extrusionOk="0">
                  <a:moveTo>
                    <a:pt x="30959" y="1"/>
                  </a:moveTo>
                  <a:cubicBezTo>
                    <a:pt x="13861" y="1"/>
                    <a:pt x="1" y="13861"/>
                    <a:pt x="1" y="30960"/>
                  </a:cubicBezTo>
                  <a:cubicBezTo>
                    <a:pt x="1" y="48058"/>
                    <a:pt x="13861" y="61918"/>
                    <a:pt x="30959" y="61918"/>
                  </a:cubicBezTo>
                  <a:cubicBezTo>
                    <a:pt x="48058" y="61918"/>
                    <a:pt x="61918" y="48058"/>
                    <a:pt x="61918" y="30960"/>
                  </a:cubicBezTo>
                  <a:cubicBezTo>
                    <a:pt x="61918" y="13861"/>
                    <a:pt x="48058" y="1"/>
                    <a:pt x="30959" y="1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1268698" y="3360427"/>
              <a:ext cx="85969" cy="81645"/>
            </a:xfrm>
            <a:custGeom>
              <a:avLst/>
              <a:gdLst/>
              <a:ahLst/>
              <a:cxnLst/>
              <a:rect l="l" t="t" r="r" b="b"/>
              <a:pathLst>
                <a:path w="60013" h="56995" extrusionOk="0">
                  <a:moveTo>
                    <a:pt x="42747" y="1"/>
                  </a:moveTo>
                  <a:cubicBezTo>
                    <a:pt x="50439" y="12003"/>
                    <a:pt x="49058" y="28102"/>
                    <a:pt x="38580" y="38580"/>
                  </a:cubicBezTo>
                  <a:cubicBezTo>
                    <a:pt x="32538" y="44621"/>
                    <a:pt x="24621" y="47647"/>
                    <a:pt x="16703" y="47647"/>
                  </a:cubicBezTo>
                  <a:cubicBezTo>
                    <a:pt x="10888" y="47647"/>
                    <a:pt x="5073" y="46015"/>
                    <a:pt x="0" y="42747"/>
                  </a:cubicBezTo>
                  <a:lnTo>
                    <a:pt x="0" y="42747"/>
                  </a:lnTo>
                  <a:cubicBezTo>
                    <a:pt x="1191" y="44605"/>
                    <a:pt x="2572" y="46320"/>
                    <a:pt x="4168" y="47939"/>
                  </a:cubicBezTo>
                  <a:cubicBezTo>
                    <a:pt x="10217" y="53976"/>
                    <a:pt x="18135" y="56994"/>
                    <a:pt x="26056" y="56994"/>
                  </a:cubicBezTo>
                  <a:cubicBezTo>
                    <a:pt x="33978" y="56994"/>
                    <a:pt x="41902" y="53976"/>
                    <a:pt x="47963" y="47939"/>
                  </a:cubicBezTo>
                  <a:cubicBezTo>
                    <a:pt x="60013" y="35841"/>
                    <a:pt x="60013" y="16266"/>
                    <a:pt x="47939" y="4168"/>
                  </a:cubicBezTo>
                  <a:cubicBezTo>
                    <a:pt x="46320" y="2573"/>
                    <a:pt x="44581" y="1168"/>
                    <a:pt x="42747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1266787" y="3191869"/>
              <a:ext cx="245112" cy="245112"/>
            </a:xfrm>
            <a:custGeom>
              <a:avLst/>
              <a:gdLst/>
              <a:ahLst/>
              <a:cxnLst/>
              <a:rect l="l" t="t" r="r" b="b"/>
              <a:pathLst>
                <a:path w="171108" h="171108" extrusionOk="0">
                  <a:moveTo>
                    <a:pt x="85566" y="1"/>
                  </a:moveTo>
                  <a:cubicBezTo>
                    <a:pt x="38318" y="1"/>
                    <a:pt x="1" y="38318"/>
                    <a:pt x="1" y="85566"/>
                  </a:cubicBezTo>
                  <a:cubicBezTo>
                    <a:pt x="1" y="132814"/>
                    <a:pt x="38318" y="171107"/>
                    <a:pt x="85566" y="171107"/>
                  </a:cubicBezTo>
                  <a:cubicBezTo>
                    <a:pt x="132814" y="171107"/>
                    <a:pt x="171108" y="132814"/>
                    <a:pt x="171108" y="85566"/>
                  </a:cubicBezTo>
                  <a:cubicBezTo>
                    <a:pt x="171108" y="38318"/>
                    <a:pt x="132814" y="1"/>
                    <a:pt x="8556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1301653" y="3226700"/>
              <a:ext cx="175415" cy="175450"/>
            </a:xfrm>
            <a:custGeom>
              <a:avLst/>
              <a:gdLst/>
              <a:ahLst/>
              <a:cxnLst/>
              <a:rect l="l" t="t" r="r" b="b"/>
              <a:pathLst>
                <a:path w="122454" h="122478" extrusionOk="0">
                  <a:moveTo>
                    <a:pt x="61227" y="0"/>
                  </a:moveTo>
                  <a:cubicBezTo>
                    <a:pt x="27411" y="0"/>
                    <a:pt x="0" y="27435"/>
                    <a:pt x="0" y="61251"/>
                  </a:cubicBezTo>
                  <a:cubicBezTo>
                    <a:pt x="0" y="95067"/>
                    <a:pt x="27411" y="122478"/>
                    <a:pt x="61227" y="122478"/>
                  </a:cubicBezTo>
                  <a:cubicBezTo>
                    <a:pt x="95044" y="122478"/>
                    <a:pt x="122454" y="95067"/>
                    <a:pt x="122454" y="61251"/>
                  </a:cubicBezTo>
                  <a:cubicBezTo>
                    <a:pt x="122454" y="27435"/>
                    <a:pt x="95044" y="0"/>
                    <a:pt x="61227" y="0"/>
                  </a:cubicBezTo>
                  <a:close/>
                </a:path>
              </a:pathLst>
            </a:custGeom>
            <a:solidFill>
              <a:srgbClr val="B3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1318095" y="3243143"/>
              <a:ext cx="167537" cy="158973"/>
            </a:xfrm>
            <a:custGeom>
              <a:avLst/>
              <a:gdLst/>
              <a:ahLst/>
              <a:cxnLst/>
              <a:rect l="l" t="t" r="r" b="b"/>
              <a:pathLst>
                <a:path w="116954" h="110976" extrusionOk="0">
                  <a:moveTo>
                    <a:pt x="85471" y="1"/>
                  </a:moveTo>
                  <a:cubicBezTo>
                    <a:pt x="102665" y="23934"/>
                    <a:pt x="100522" y="57465"/>
                    <a:pt x="78993" y="78993"/>
                  </a:cubicBezTo>
                  <a:cubicBezTo>
                    <a:pt x="67044" y="90956"/>
                    <a:pt x="51374" y="96933"/>
                    <a:pt x="35702" y="96933"/>
                  </a:cubicBezTo>
                  <a:cubicBezTo>
                    <a:pt x="23169" y="96933"/>
                    <a:pt x="10635" y="93111"/>
                    <a:pt x="1" y="85471"/>
                  </a:cubicBezTo>
                  <a:lnTo>
                    <a:pt x="1" y="85471"/>
                  </a:lnTo>
                  <a:cubicBezTo>
                    <a:pt x="1906" y="88114"/>
                    <a:pt x="4073" y="90662"/>
                    <a:pt x="6454" y="93044"/>
                  </a:cubicBezTo>
                  <a:cubicBezTo>
                    <a:pt x="18409" y="104998"/>
                    <a:pt x="34085" y="110976"/>
                    <a:pt x="49758" y="110976"/>
                  </a:cubicBezTo>
                  <a:cubicBezTo>
                    <a:pt x="65431" y="110976"/>
                    <a:pt x="81101" y="104998"/>
                    <a:pt x="93044" y="93044"/>
                  </a:cubicBezTo>
                  <a:cubicBezTo>
                    <a:pt x="116954" y="69134"/>
                    <a:pt x="116954" y="30388"/>
                    <a:pt x="93044" y="6455"/>
                  </a:cubicBezTo>
                  <a:cubicBezTo>
                    <a:pt x="90662" y="4073"/>
                    <a:pt x="88114" y="1906"/>
                    <a:pt x="85471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1344943" y="3339567"/>
              <a:ext cx="17707" cy="16734"/>
            </a:xfrm>
            <a:custGeom>
              <a:avLst/>
              <a:gdLst/>
              <a:ahLst/>
              <a:cxnLst/>
              <a:rect l="l" t="t" r="r" b="b"/>
              <a:pathLst>
                <a:path w="12361" h="11682" extrusionOk="0">
                  <a:moveTo>
                    <a:pt x="3862" y="0"/>
                  </a:moveTo>
                  <a:cubicBezTo>
                    <a:pt x="2960" y="0"/>
                    <a:pt x="2061" y="346"/>
                    <a:pt x="1382" y="1036"/>
                  </a:cubicBezTo>
                  <a:cubicBezTo>
                    <a:pt x="1" y="2394"/>
                    <a:pt x="1" y="4632"/>
                    <a:pt x="1382" y="5990"/>
                  </a:cubicBezTo>
                  <a:lnTo>
                    <a:pt x="6026" y="10633"/>
                  </a:lnTo>
                  <a:cubicBezTo>
                    <a:pt x="6716" y="11324"/>
                    <a:pt x="7598" y="11681"/>
                    <a:pt x="8503" y="11681"/>
                  </a:cubicBezTo>
                  <a:cubicBezTo>
                    <a:pt x="9384" y="11681"/>
                    <a:pt x="10289" y="11324"/>
                    <a:pt x="11003" y="10633"/>
                  </a:cubicBezTo>
                  <a:cubicBezTo>
                    <a:pt x="12360" y="9276"/>
                    <a:pt x="12360" y="7037"/>
                    <a:pt x="11003" y="5680"/>
                  </a:cubicBezTo>
                  <a:lnTo>
                    <a:pt x="6359" y="1036"/>
                  </a:lnTo>
                  <a:cubicBezTo>
                    <a:pt x="5669" y="346"/>
                    <a:pt x="4764" y="0"/>
                    <a:pt x="38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1414025" y="3270486"/>
              <a:ext cx="17706" cy="16734"/>
            </a:xfrm>
            <a:custGeom>
              <a:avLst/>
              <a:gdLst/>
              <a:ahLst/>
              <a:cxnLst/>
              <a:rect l="l" t="t" r="r" b="b"/>
              <a:pathLst>
                <a:path w="12360" h="11682" extrusionOk="0">
                  <a:moveTo>
                    <a:pt x="3861" y="0"/>
                  </a:moveTo>
                  <a:cubicBezTo>
                    <a:pt x="2959" y="0"/>
                    <a:pt x="2060" y="345"/>
                    <a:pt x="1381" y="1036"/>
                  </a:cubicBezTo>
                  <a:cubicBezTo>
                    <a:pt x="0" y="2394"/>
                    <a:pt x="0" y="4632"/>
                    <a:pt x="1381" y="6013"/>
                  </a:cubicBezTo>
                  <a:lnTo>
                    <a:pt x="6025" y="10657"/>
                  </a:lnTo>
                  <a:cubicBezTo>
                    <a:pt x="6716" y="11324"/>
                    <a:pt x="7597" y="11681"/>
                    <a:pt x="8502" y="11681"/>
                  </a:cubicBezTo>
                  <a:cubicBezTo>
                    <a:pt x="9383" y="11681"/>
                    <a:pt x="10288" y="11324"/>
                    <a:pt x="11002" y="10657"/>
                  </a:cubicBezTo>
                  <a:cubicBezTo>
                    <a:pt x="12360" y="9276"/>
                    <a:pt x="12360" y="7037"/>
                    <a:pt x="11002" y="5680"/>
                  </a:cubicBezTo>
                  <a:lnTo>
                    <a:pt x="6359" y="1036"/>
                  </a:lnTo>
                  <a:cubicBezTo>
                    <a:pt x="5668" y="345"/>
                    <a:pt x="4763" y="0"/>
                    <a:pt x="38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1377113" y="3302389"/>
              <a:ext cx="28862" cy="28326"/>
            </a:xfrm>
            <a:custGeom>
              <a:avLst/>
              <a:gdLst/>
              <a:ahLst/>
              <a:cxnLst/>
              <a:rect l="l" t="t" r="r" b="b"/>
              <a:pathLst>
                <a:path w="20148" h="19774" extrusionOk="0">
                  <a:moveTo>
                    <a:pt x="16320" y="1"/>
                  </a:moveTo>
                  <a:cubicBezTo>
                    <a:pt x="16247" y="1"/>
                    <a:pt x="16173" y="3"/>
                    <a:pt x="16099" y="8"/>
                  </a:cubicBezTo>
                  <a:cubicBezTo>
                    <a:pt x="14170" y="150"/>
                    <a:pt x="12718" y="1817"/>
                    <a:pt x="12837" y="3770"/>
                  </a:cubicBezTo>
                  <a:cubicBezTo>
                    <a:pt x="13004" y="6175"/>
                    <a:pt x="12122" y="8557"/>
                    <a:pt x="10384" y="10271"/>
                  </a:cubicBezTo>
                  <a:cubicBezTo>
                    <a:pt x="8829" y="11871"/>
                    <a:pt x="6689" y="12744"/>
                    <a:pt x="4447" y="12744"/>
                  </a:cubicBezTo>
                  <a:cubicBezTo>
                    <a:pt x="4251" y="12744"/>
                    <a:pt x="4055" y="12738"/>
                    <a:pt x="3859" y="12724"/>
                  </a:cubicBezTo>
                  <a:cubicBezTo>
                    <a:pt x="3785" y="12720"/>
                    <a:pt x="3711" y="12718"/>
                    <a:pt x="3638" y="12718"/>
                  </a:cubicBezTo>
                  <a:cubicBezTo>
                    <a:pt x="1802" y="12718"/>
                    <a:pt x="234" y="14132"/>
                    <a:pt x="120" y="15987"/>
                  </a:cubicBezTo>
                  <a:cubicBezTo>
                    <a:pt x="1" y="17940"/>
                    <a:pt x="1453" y="19631"/>
                    <a:pt x="3382" y="19750"/>
                  </a:cubicBezTo>
                  <a:cubicBezTo>
                    <a:pt x="3740" y="19773"/>
                    <a:pt x="4097" y="19773"/>
                    <a:pt x="4454" y="19773"/>
                  </a:cubicBezTo>
                  <a:cubicBezTo>
                    <a:pt x="8550" y="19773"/>
                    <a:pt x="12480" y="18130"/>
                    <a:pt x="15361" y="15249"/>
                  </a:cubicBezTo>
                  <a:cubicBezTo>
                    <a:pt x="18505" y="12105"/>
                    <a:pt x="20148" y="7747"/>
                    <a:pt x="19862" y="3294"/>
                  </a:cubicBezTo>
                  <a:cubicBezTo>
                    <a:pt x="19702" y="1416"/>
                    <a:pt x="18154" y="1"/>
                    <a:pt x="1632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1344943" y="3339567"/>
              <a:ext cx="17707" cy="16679"/>
            </a:xfrm>
            <a:custGeom>
              <a:avLst/>
              <a:gdLst/>
              <a:ahLst/>
              <a:cxnLst/>
              <a:rect l="l" t="t" r="r" b="b"/>
              <a:pathLst>
                <a:path w="12361" h="11643" extrusionOk="0">
                  <a:moveTo>
                    <a:pt x="3862" y="0"/>
                  </a:moveTo>
                  <a:cubicBezTo>
                    <a:pt x="2960" y="0"/>
                    <a:pt x="2061" y="346"/>
                    <a:pt x="1382" y="1036"/>
                  </a:cubicBezTo>
                  <a:cubicBezTo>
                    <a:pt x="1" y="2394"/>
                    <a:pt x="1" y="4632"/>
                    <a:pt x="1382" y="5990"/>
                  </a:cubicBezTo>
                  <a:lnTo>
                    <a:pt x="6026" y="10633"/>
                  </a:lnTo>
                  <a:cubicBezTo>
                    <a:pt x="6689" y="11297"/>
                    <a:pt x="7597" y="11643"/>
                    <a:pt x="8515" y="11643"/>
                  </a:cubicBezTo>
                  <a:cubicBezTo>
                    <a:pt x="9408" y="11643"/>
                    <a:pt x="10310" y="11315"/>
                    <a:pt x="11003" y="10633"/>
                  </a:cubicBezTo>
                  <a:cubicBezTo>
                    <a:pt x="12360" y="9276"/>
                    <a:pt x="12360" y="7037"/>
                    <a:pt x="11003" y="5680"/>
                  </a:cubicBezTo>
                  <a:lnTo>
                    <a:pt x="6359" y="1036"/>
                  </a:lnTo>
                  <a:cubicBezTo>
                    <a:pt x="5669" y="346"/>
                    <a:pt x="4764" y="0"/>
                    <a:pt x="3862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1414025" y="3270519"/>
              <a:ext cx="17706" cy="16702"/>
            </a:xfrm>
            <a:custGeom>
              <a:avLst/>
              <a:gdLst/>
              <a:ahLst/>
              <a:cxnLst/>
              <a:rect l="l" t="t" r="r" b="b"/>
              <a:pathLst>
                <a:path w="12360" h="11659" extrusionOk="0">
                  <a:moveTo>
                    <a:pt x="3852" y="1"/>
                  </a:moveTo>
                  <a:cubicBezTo>
                    <a:pt x="2953" y="1"/>
                    <a:pt x="2060" y="346"/>
                    <a:pt x="1381" y="1037"/>
                  </a:cubicBezTo>
                  <a:cubicBezTo>
                    <a:pt x="0" y="2394"/>
                    <a:pt x="0" y="4633"/>
                    <a:pt x="1381" y="6014"/>
                  </a:cubicBezTo>
                  <a:lnTo>
                    <a:pt x="6025" y="10658"/>
                  </a:lnTo>
                  <a:cubicBezTo>
                    <a:pt x="6686" y="11319"/>
                    <a:pt x="7589" y="11658"/>
                    <a:pt x="8502" y="11658"/>
                  </a:cubicBezTo>
                  <a:cubicBezTo>
                    <a:pt x="9399" y="11658"/>
                    <a:pt x="10306" y="11331"/>
                    <a:pt x="11002" y="10658"/>
                  </a:cubicBezTo>
                  <a:cubicBezTo>
                    <a:pt x="12360" y="9277"/>
                    <a:pt x="12360" y="7038"/>
                    <a:pt x="11002" y="5681"/>
                  </a:cubicBezTo>
                  <a:lnTo>
                    <a:pt x="6359" y="1037"/>
                  </a:lnTo>
                  <a:cubicBezTo>
                    <a:pt x="5656" y="346"/>
                    <a:pt x="4751" y="1"/>
                    <a:pt x="3852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1377147" y="3302389"/>
              <a:ext cx="28862" cy="28338"/>
            </a:xfrm>
            <a:custGeom>
              <a:avLst/>
              <a:gdLst/>
              <a:ahLst/>
              <a:cxnLst/>
              <a:rect l="l" t="t" r="r" b="b"/>
              <a:pathLst>
                <a:path w="20148" h="19782" extrusionOk="0">
                  <a:moveTo>
                    <a:pt x="16323" y="1"/>
                  </a:moveTo>
                  <a:cubicBezTo>
                    <a:pt x="16249" y="1"/>
                    <a:pt x="16174" y="3"/>
                    <a:pt x="16099" y="8"/>
                  </a:cubicBezTo>
                  <a:cubicBezTo>
                    <a:pt x="14170" y="127"/>
                    <a:pt x="12718" y="1817"/>
                    <a:pt x="12837" y="3770"/>
                  </a:cubicBezTo>
                  <a:cubicBezTo>
                    <a:pt x="13003" y="6199"/>
                    <a:pt x="12122" y="8581"/>
                    <a:pt x="10384" y="10271"/>
                  </a:cubicBezTo>
                  <a:cubicBezTo>
                    <a:pt x="8792" y="11885"/>
                    <a:pt x="6626" y="12740"/>
                    <a:pt x="4399" y="12740"/>
                  </a:cubicBezTo>
                  <a:cubicBezTo>
                    <a:pt x="4227" y="12740"/>
                    <a:pt x="4055" y="12735"/>
                    <a:pt x="3882" y="12724"/>
                  </a:cubicBezTo>
                  <a:cubicBezTo>
                    <a:pt x="3807" y="12720"/>
                    <a:pt x="3733" y="12718"/>
                    <a:pt x="3659" y="12718"/>
                  </a:cubicBezTo>
                  <a:cubicBezTo>
                    <a:pt x="1804" y="12718"/>
                    <a:pt x="257" y="14132"/>
                    <a:pt x="120" y="15987"/>
                  </a:cubicBezTo>
                  <a:cubicBezTo>
                    <a:pt x="1" y="17940"/>
                    <a:pt x="1453" y="19607"/>
                    <a:pt x="3406" y="19750"/>
                  </a:cubicBezTo>
                  <a:cubicBezTo>
                    <a:pt x="3733" y="19771"/>
                    <a:pt x="4062" y="19782"/>
                    <a:pt x="4390" y="19782"/>
                  </a:cubicBezTo>
                  <a:cubicBezTo>
                    <a:pt x="8412" y="19782"/>
                    <a:pt x="12477" y="18177"/>
                    <a:pt x="15361" y="15249"/>
                  </a:cubicBezTo>
                  <a:cubicBezTo>
                    <a:pt x="18528" y="12105"/>
                    <a:pt x="20148" y="7723"/>
                    <a:pt x="19862" y="3294"/>
                  </a:cubicBezTo>
                  <a:cubicBezTo>
                    <a:pt x="19747" y="1416"/>
                    <a:pt x="18179" y="1"/>
                    <a:pt x="1632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1296603" y="3221685"/>
              <a:ext cx="186742" cy="185168"/>
            </a:xfrm>
            <a:custGeom>
              <a:avLst/>
              <a:gdLst/>
              <a:ahLst/>
              <a:cxnLst/>
              <a:rect l="l" t="t" r="r" b="b"/>
              <a:pathLst>
                <a:path w="130361" h="129262" extrusionOk="0">
                  <a:moveTo>
                    <a:pt x="64752" y="1"/>
                  </a:moveTo>
                  <a:cubicBezTo>
                    <a:pt x="47439" y="1"/>
                    <a:pt x="31198" y="6740"/>
                    <a:pt x="18957" y="18957"/>
                  </a:cubicBezTo>
                  <a:cubicBezTo>
                    <a:pt x="6716" y="31198"/>
                    <a:pt x="1" y="47439"/>
                    <a:pt x="1" y="64752"/>
                  </a:cubicBezTo>
                  <a:cubicBezTo>
                    <a:pt x="1" y="82041"/>
                    <a:pt x="6740" y="98306"/>
                    <a:pt x="18957" y="110523"/>
                  </a:cubicBezTo>
                  <a:cubicBezTo>
                    <a:pt x="31388" y="122955"/>
                    <a:pt x="48118" y="129261"/>
                    <a:pt x="64866" y="129261"/>
                  </a:cubicBezTo>
                  <a:cubicBezTo>
                    <a:pt x="79656" y="129261"/>
                    <a:pt x="94461" y="124343"/>
                    <a:pt x="106332" y="114381"/>
                  </a:cubicBezTo>
                  <a:cubicBezTo>
                    <a:pt x="107809" y="113119"/>
                    <a:pt x="107999" y="110928"/>
                    <a:pt x="106737" y="109428"/>
                  </a:cubicBezTo>
                  <a:cubicBezTo>
                    <a:pt x="106051" y="108609"/>
                    <a:pt x="105065" y="108186"/>
                    <a:pt x="104071" y="108186"/>
                  </a:cubicBezTo>
                  <a:cubicBezTo>
                    <a:pt x="103271" y="108186"/>
                    <a:pt x="102466" y="108460"/>
                    <a:pt x="101808" y="109023"/>
                  </a:cubicBezTo>
                  <a:cubicBezTo>
                    <a:pt x="91202" y="117909"/>
                    <a:pt x="78007" y="122289"/>
                    <a:pt x="64834" y="122289"/>
                  </a:cubicBezTo>
                  <a:cubicBezTo>
                    <a:pt x="49905" y="122289"/>
                    <a:pt x="35004" y="116663"/>
                    <a:pt x="23934" y="105594"/>
                  </a:cubicBezTo>
                  <a:cubicBezTo>
                    <a:pt x="13027" y="94687"/>
                    <a:pt x="7026" y="80207"/>
                    <a:pt x="7026" y="64776"/>
                  </a:cubicBezTo>
                  <a:cubicBezTo>
                    <a:pt x="7026" y="49344"/>
                    <a:pt x="13027" y="34865"/>
                    <a:pt x="23934" y="23958"/>
                  </a:cubicBezTo>
                  <a:cubicBezTo>
                    <a:pt x="34817" y="13075"/>
                    <a:pt x="49320" y="7050"/>
                    <a:pt x="64752" y="7050"/>
                  </a:cubicBezTo>
                  <a:cubicBezTo>
                    <a:pt x="80160" y="7050"/>
                    <a:pt x="94663" y="13075"/>
                    <a:pt x="105546" y="23958"/>
                  </a:cubicBezTo>
                  <a:cubicBezTo>
                    <a:pt x="115429" y="33841"/>
                    <a:pt x="121383" y="46986"/>
                    <a:pt x="122336" y="60942"/>
                  </a:cubicBezTo>
                  <a:cubicBezTo>
                    <a:pt x="123264" y="74754"/>
                    <a:pt x="119216" y="88423"/>
                    <a:pt x="110952" y="99426"/>
                  </a:cubicBezTo>
                  <a:cubicBezTo>
                    <a:pt x="109762" y="100902"/>
                    <a:pt x="110071" y="103117"/>
                    <a:pt x="111619" y="104284"/>
                  </a:cubicBezTo>
                  <a:cubicBezTo>
                    <a:pt x="112252" y="104761"/>
                    <a:pt x="112996" y="104991"/>
                    <a:pt x="113734" y="104991"/>
                  </a:cubicBezTo>
                  <a:cubicBezTo>
                    <a:pt x="114802" y="104991"/>
                    <a:pt x="115859" y="104509"/>
                    <a:pt x="116549" y="103593"/>
                  </a:cubicBezTo>
                  <a:cubicBezTo>
                    <a:pt x="125836" y="91234"/>
                    <a:pt x="130361" y="75897"/>
                    <a:pt x="129337" y="60442"/>
                  </a:cubicBezTo>
                  <a:cubicBezTo>
                    <a:pt x="128289" y="44796"/>
                    <a:pt x="121645" y="30078"/>
                    <a:pt x="110524" y="18957"/>
                  </a:cubicBezTo>
                  <a:cubicBezTo>
                    <a:pt x="98283" y="6740"/>
                    <a:pt x="82042" y="1"/>
                    <a:pt x="64752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1168846" y="3186834"/>
              <a:ext cx="360555" cy="343551"/>
            </a:xfrm>
            <a:custGeom>
              <a:avLst/>
              <a:gdLst/>
              <a:ahLst/>
              <a:cxnLst/>
              <a:rect l="l" t="t" r="r" b="b"/>
              <a:pathLst>
                <a:path w="251696" h="239826" extrusionOk="0">
                  <a:moveTo>
                    <a:pt x="74635" y="129708"/>
                  </a:moveTo>
                  <a:cubicBezTo>
                    <a:pt x="78850" y="137948"/>
                    <a:pt x="84399" y="145521"/>
                    <a:pt x="90948" y="152070"/>
                  </a:cubicBezTo>
                  <a:cubicBezTo>
                    <a:pt x="97402" y="158524"/>
                    <a:pt x="104808" y="163977"/>
                    <a:pt x="112905" y="168168"/>
                  </a:cubicBezTo>
                  <a:cubicBezTo>
                    <a:pt x="112926" y="168190"/>
                    <a:pt x="113173" y="168343"/>
                    <a:pt x="113244" y="168343"/>
                  </a:cubicBezTo>
                  <a:cubicBezTo>
                    <a:pt x="113249" y="168343"/>
                    <a:pt x="113252" y="168342"/>
                    <a:pt x="113255" y="168341"/>
                  </a:cubicBezTo>
                  <a:lnTo>
                    <a:pt x="113255" y="168341"/>
                  </a:lnTo>
                  <a:cubicBezTo>
                    <a:pt x="108247" y="172551"/>
                    <a:pt x="102047" y="174656"/>
                    <a:pt x="95843" y="174656"/>
                  </a:cubicBezTo>
                  <a:cubicBezTo>
                    <a:pt x="94613" y="174656"/>
                    <a:pt x="93383" y="174573"/>
                    <a:pt x="92162" y="174408"/>
                  </a:cubicBezTo>
                  <a:lnTo>
                    <a:pt x="92043" y="174408"/>
                  </a:lnTo>
                  <a:cubicBezTo>
                    <a:pt x="86137" y="173646"/>
                    <a:pt x="80541" y="170836"/>
                    <a:pt x="76350" y="166644"/>
                  </a:cubicBezTo>
                  <a:cubicBezTo>
                    <a:pt x="72134" y="162429"/>
                    <a:pt x="69396" y="156857"/>
                    <a:pt x="68586" y="150951"/>
                  </a:cubicBezTo>
                  <a:cubicBezTo>
                    <a:pt x="68586" y="150927"/>
                    <a:pt x="68586" y="150879"/>
                    <a:pt x="68562" y="150832"/>
                  </a:cubicBezTo>
                  <a:cubicBezTo>
                    <a:pt x="67562" y="143449"/>
                    <a:pt x="69586" y="135757"/>
                    <a:pt x="74635" y="129708"/>
                  </a:cubicBezTo>
                  <a:close/>
                  <a:moveTo>
                    <a:pt x="63204" y="158619"/>
                  </a:moveTo>
                  <a:cubicBezTo>
                    <a:pt x="63942" y="160762"/>
                    <a:pt x="64895" y="162810"/>
                    <a:pt x="66062" y="164739"/>
                  </a:cubicBezTo>
                  <a:cubicBezTo>
                    <a:pt x="66062" y="164739"/>
                    <a:pt x="66062" y="164763"/>
                    <a:pt x="66086" y="164763"/>
                  </a:cubicBezTo>
                  <a:cubicBezTo>
                    <a:pt x="67538" y="167264"/>
                    <a:pt x="69372" y="169573"/>
                    <a:pt x="71396" y="171622"/>
                  </a:cubicBezTo>
                  <a:cubicBezTo>
                    <a:pt x="73206" y="173431"/>
                    <a:pt x="75254" y="175075"/>
                    <a:pt x="77469" y="176432"/>
                  </a:cubicBezTo>
                  <a:cubicBezTo>
                    <a:pt x="79660" y="177837"/>
                    <a:pt x="82017" y="178933"/>
                    <a:pt x="84423" y="179766"/>
                  </a:cubicBezTo>
                  <a:cubicBezTo>
                    <a:pt x="78850" y="184862"/>
                    <a:pt x="74468" y="191054"/>
                    <a:pt x="70158" y="199818"/>
                  </a:cubicBezTo>
                  <a:cubicBezTo>
                    <a:pt x="63609" y="213106"/>
                    <a:pt x="55774" y="230610"/>
                    <a:pt x="39056" y="232634"/>
                  </a:cubicBezTo>
                  <a:cubicBezTo>
                    <a:pt x="38031" y="232759"/>
                    <a:pt x="37007" y="232820"/>
                    <a:pt x="35990" y="232820"/>
                  </a:cubicBezTo>
                  <a:cubicBezTo>
                    <a:pt x="29231" y="232820"/>
                    <a:pt x="22737" y="230109"/>
                    <a:pt x="17790" y="225204"/>
                  </a:cubicBezTo>
                  <a:cubicBezTo>
                    <a:pt x="12146" y="219536"/>
                    <a:pt x="9431" y="211796"/>
                    <a:pt x="10360" y="203938"/>
                  </a:cubicBezTo>
                  <a:cubicBezTo>
                    <a:pt x="12360" y="187196"/>
                    <a:pt x="29864" y="179385"/>
                    <a:pt x="43200" y="172836"/>
                  </a:cubicBezTo>
                  <a:cubicBezTo>
                    <a:pt x="51916" y="168549"/>
                    <a:pt x="58132" y="164168"/>
                    <a:pt x="63204" y="158619"/>
                  </a:cubicBezTo>
                  <a:close/>
                  <a:moveTo>
                    <a:pt x="153929" y="0"/>
                  </a:moveTo>
                  <a:cubicBezTo>
                    <a:pt x="132745" y="0"/>
                    <a:pt x="112385" y="7458"/>
                    <a:pt x="96235" y="21210"/>
                  </a:cubicBezTo>
                  <a:cubicBezTo>
                    <a:pt x="94758" y="22448"/>
                    <a:pt x="94568" y="24687"/>
                    <a:pt x="95854" y="26140"/>
                  </a:cubicBezTo>
                  <a:cubicBezTo>
                    <a:pt x="96566" y="26945"/>
                    <a:pt x="97557" y="27369"/>
                    <a:pt x="98545" y="27369"/>
                  </a:cubicBezTo>
                  <a:cubicBezTo>
                    <a:pt x="99341" y="27369"/>
                    <a:pt x="100135" y="27094"/>
                    <a:pt x="100783" y="26521"/>
                  </a:cubicBezTo>
                  <a:cubicBezTo>
                    <a:pt x="115649" y="13869"/>
                    <a:pt x="134352" y="7004"/>
                    <a:pt x="153862" y="7004"/>
                  </a:cubicBezTo>
                  <a:cubicBezTo>
                    <a:pt x="154917" y="7004"/>
                    <a:pt x="155974" y="7024"/>
                    <a:pt x="157033" y="7064"/>
                  </a:cubicBezTo>
                  <a:cubicBezTo>
                    <a:pt x="177752" y="7826"/>
                    <a:pt x="197232" y="16352"/>
                    <a:pt x="211925" y="31022"/>
                  </a:cubicBezTo>
                  <a:cubicBezTo>
                    <a:pt x="243908" y="63028"/>
                    <a:pt x="243908" y="115062"/>
                    <a:pt x="211925" y="147069"/>
                  </a:cubicBezTo>
                  <a:cubicBezTo>
                    <a:pt x="195923" y="163058"/>
                    <a:pt x="174913" y="171052"/>
                    <a:pt x="153905" y="171052"/>
                  </a:cubicBezTo>
                  <a:cubicBezTo>
                    <a:pt x="136832" y="171052"/>
                    <a:pt x="119761" y="165773"/>
                    <a:pt x="105379" y="155213"/>
                  </a:cubicBezTo>
                  <a:cubicBezTo>
                    <a:pt x="101950" y="152689"/>
                    <a:pt x="98711" y="149879"/>
                    <a:pt x="95711" y="146878"/>
                  </a:cubicBezTo>
                  <a:cubicBezTo>
                    <a:pt x="88828" y="139996"/>
                    <a:pt x="83137" y="131732"/>
                    <a:pt x="79112" y="122826"/>
                  </a:cubicBezTo>
                  <a:cubicBezTo>
                    <a:pt x="74802" y="113300"/>
                    <a:pt x="72325" y="102941"/>
                    <a:pt x="71920" y="92248"/>
                  </a:cubicBezTo>
                  <a:cubicBezTo>
                    <a:pt x="71110" y="71696"/>
                    <a:pt x="77993" y="51716"/>
                    <a:pt x="91257" y="36094"/>
                  </a:cubicBezTo>
                  <a:cubicBezTo>
                    <a:pt x="92520" y="34594"/>
                    <a:pt x="92329" y="32403"/>
                    <a:pt x="90853" y="31141"/>
                  </a:cubicBezTo>
                  <a:cubicBezTo>
                    <a:pt x="90184" y="30589"/>
                    <a:pt x="89378" y="30316"/>
                    <a:pt x="88578" y="30316"/>
                  </a:cubicBezTo>
                  <a:cubicBezTo>
                    <a:pt x="87584" y="30316"/>
                    <a:pt x="86599" y="30738"/>
                    <a:pt x="85899" y="31569"/>
                  </a:cubicBezTo>
                  <a:cubicBezTo>
                    <a:pt x="71491" y="48549"/>
                    <a:pt x="64061" y="70244"/>
                    <a:pt x="64919" y="92558"/>
                  </a:cubicBezTo>
                  <a:cubicBezTo>
                    <a:pt x="65347" y="103060"/>
                    <a:pt x="67562" y="113276"/>
                    <a:pt x="71468" y="122802"/>
                  </a:cubicBezTo>
                  <a:lnTo>
                    <a:pt x="71372" y="122897"/>
                  </a:lnTo>
                  <a:cubicBezTo>
                    <a:pt x="64061" y="130208"/>
                    <a:pt x="60727" y="140068"/>
                    <a:pt x="61418" y="149689"/>
                  </a:cubicBezTo>
                  <a:cubicBezTo>
                    <a:pt x="56322" y="156666"/>
                    <a:pt x="50058" y="161620"/>
                    <a:pt x="40104" y="166525"/>
                  </a:cubicBezTo>
                  <a:lnTo>
                    <a:pt x="38842" y="167121"/>
                  </a:lnTo>
                  <a:cubicBezTo>
                    <a:pt x="27601" y="172669"/>
                    <a:pt x="14813" y="178933"/>
                    <a:pt x="7740" y="190530"/>
                  </a:cubicBezTo>
                  <a:cubicBezTo>
                    <a:pt x="0" y="203152"/>
                    <a:pt x="2477" y="219822"/>
                    <a:pt x="12836" y="230133"/>
                  </a:cubicBezTo>
                  <a:cubicBezTo>
                    <a:pt x="19076" y="236397"/>
                    <a:pt x="27363" y="239826"/>
                    <a:pt x="35984" y="239826"/>
                  </a:cubicBezTo>
                  <a:cubicBezTo>
                    <a:pt x="56822" y="239826"/>
                    <a:pt x="67776" y="220560"/>
                    <a:pt x="75873" y="204128"/>
                  </a:cubicBezTo>
                  <a:cubicBezTo>
                    <a:pt x="80112" y="195484"/>
                    <a:pt x="85375" y="187363"/>
                    <a:pt x="93353" y="181600"/>
                  </a:cubicBezTo>
                  <a:cubicBezTo>
                    <a:pt x="94163" y="181647"/>
                    <a:pt x="94949" y="181671"/>
                    <a:pt x="95782" y="181671"/>
                  </a:cubicBezTo>
                  <a:cubicBezTo>
                    <a:pt x="104594" y="181671"/>
                    <a:pt x="113453" y="178313"/>
                    <a:pt x="120168" y="171598"/>
                  </a:cubicBezTo>
                  <a:lnTo>
                    <a:pt x="120264" y="171502"/>
                  </a:lnTo>
                  <a:cubicBezTo>
                    <a:pt x="131028" y="175884"/>
                    <a:pt x="142506" y="178075"/>
                    <a:pt x="153961" y="178075"/>
                  </a:cubicBezTo>
                  <a:cubicBezTo>
                    <a:pt x="176751" y="178075"/>
                    <a:pt x="199590" y="169383"/>
                    <a:pt x="216950" y="152022"/>
                  </a:cubicBezTo>
                  <a:cubicBezTo>
                    <a:pt x="251696" y="117301"/>
                    <a:pt x="251696" y="60790"/>
                    <a:pt x="216950" y="26092"/>
                  </a:cubicBezTo>
                  <a:cubicBezTo>
                    <a:pt x="200971" y="10160"/>
                    <a:pt x="179800" y="896"/>
                    <a:pt x="157295" y="63"/>
                  </a:cubicBezTo>
                  <a:cubicBezTo>
                    <a:pt x="156171" y="21"/>
                    <a:pt x="155049" y="0"/>
                    <a:pt x="153929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4" name="Google Shape;2594;p51"/>
          <p:cNvGrpSpPr/>
          <p:nvPr/>
        </p:nvGrpSpPr>
        <p:grpSpPr>
          <a:xfrm flipH="1">
            <a:off x="211073" y="901966"/>
            <a:ext cx="835070" cy="880009"/>
            <a:chOff x="2478473" y="649991"/>
            <a:chExt cx="835070" cy="880009"/>
          </a:xfrm>
        </p:grpSpPr>
        <p:sp>
          <p:nvSpPr>
            <p:cNvPr id="2595" name="Google Shape;2595;p51"/>
            <p:cNvSpPr/>
            <p:nvPr/>
          </p:nvSpPr>
          <p:spPr>
            <a:xfrm rot="2163942">
              <a:off x="2640252" y="731933"/>
              <a:ext cx="511513" cy="716126"/>
            </a:xfrm>
            <a:custGeom>
              <a:avLst/>
              <a:gdLst/>
              <a:ahLst/>
              <a:cxnLst/>
              <a:rect l="l" t="t" r="r" b="b"/>
              <a:pathLst>
                <a:path w="12662" h="17727" extrusionOk="0">
                  <a:moveTo>
                    <a:pt x="7826" y="0"/>
                  </a:moveTo>
                  <a:cubicBezTo>
                    <a:pt x="7321" y="0"/>
                    <a:pt x="7035" y="137"/>
                    <a:pt x="6882" y="209"/>
                  </a:cubicBezTo>
                  <a:cubicBezTo>
                    <a:pt x="6449" y="417"/>
                    <a:pt x="6182" y="722"/>
                    <a:pt x="5897" y="1170"/>
                  </a:cubicBezTo>
                  <a:cubicBezTo>
                    <a:pt x="5721" y="1319"/>
                    <a:pt x="5572" y="1506"/>
                    <a:pt x="5454" y="1717"/>
                  </a:cubicBezTo>
                  <a:cubicBezTo>
                    <a:pt x="5353" y="1898"/>
                    <a:pt x="5284" y="2095"/>
                    <a:pt x="5243" y="2293"/>
                  </a:cubicBezTo>
                  <a:cubicBezTo>
                    <a:pt x="4753" y="3176"/>
                    <a:pt x="4202" y="4231"/>
                    <a:pt x="3963" y="4692"/>
                  </a:cubicBezTo>
                  <a:cubicBezTo>
                    <a:pt x="2865" y="6813"/>
                    <a:pt x="1786" y="9008"/>
                    <a:pt x="756" y="11216"/>
                  </a:cubicBezTo>
                  <a:cubicBezTo>
                    <a:pt x="625" y="11341"/>
                    <a:pt x="507" y="11487"/>
                    <a:pt x="410" y="11650"/>
                  </a:cubicBezTo>
                  <a:cubicBezTo>
                    <a:pt x="146" y="12100"/>
                    <a:pt x="73" y="12610"/>
                    <a:pt x="174" y="13085"/>
                  </a:cubicBezTo>
                  <a:cubicBezTo>
                    <a:pt x="1" y="16049"/>
                    <a:pt x="77" y="16215"/>
                    <a:pt x="268" y="16634"/>
                  </a:cubicBezTo>
                  <a:cubicBezTo>
                    <a:pt x="580" y="17314"/>
                    <a:pt x="1252" y="17727"/>
                    <a:pt x="1966" y="17727"/>
                  </a:cubicBezTo>
                  <a:cubicBezTo>
                    <a:pt x="2143" y="17727"/>
                    <a:pt x="2324" y="17703"/>
                    <a:pt x="2500" y="17650"/>
                  </a:cubicBezTo>
                  <a:cubicBezTo>
                    <a:pt x="3346" y="17397"/>
                    <a:pt x="5222" y="16496"/>
                    <a:pt x="5593" y="16316"/>
                  </a:cubicBezTo>
                  <a:cubicBezTo>
                    <a:pt x="5936" y="16149"/>
                    <a:pt x="6220" y="15879"/>
                    <a:pt x="6407" y="15546"/>
                  </a:cubicBezTo>
                  <a:cubicBezTo>
                    <a:pt x="8414" y="11941"/>
                    <a:pt x="10325" y="8221"/>
                    <a:pt x="12093" y="4494"/>
                  </a:cubicBezTo>
                  <a:cubicBezTo>
                    <a:pt x="12232" y="4196"/>
                    <a:pt x="12662" y="3288"/>
                    <a:pt x="12197" y="2279"/>
                  </a:cubicBezTo>
                  <a:cubicBezTo>
                    <a:pt x="11878" y="1589"/>
                    <a:pt x="11305" y="1259"/>
                    <a:pt x="11087" y="1135"/>
                  </a:cubicBezTo>
                  <a:cubicBezTo>
                    <a:pt x="9508" y="231"/>
                    <a:pt x="8483" y="0"/>
                    <a:pt x="7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51"/>
            <p:cNvSpPr/>
            <p:nvPr/>
          </p:nvSpPr>
          <p:spPr>
            <a:xfrm rot="2163942">
              <a:off x="2709175" y="798444"/>
              <a:ext cx="351862" cy="565403"/>
            </a:xfrm>
            <a:custGeom>
              <a:avLst/>
              <a:gdLst/>
              <a:ahLst/>
              <a:cxnLst/>
              <a:rect l="l" t="t" r="r" b="b"/>
              <a:pathLst>
                <a:path w="8710" h="13996" extrusionOk="0">
                  <a:moveTo>
                    <a:pt x="5959" y="0"/>
                  </a:moveTo>
                  <a:cubicBezTo>
                    <a:pt x="5893" y="0"/>
                    <a:pt x="5839" y="9"/>
                    <a:pt x="5801" y="28"/>
                  </a:cubicBezTo>
                  <a:cubicBezTo>
                    <a:pt x="5593" y="125"/>
                    <a:pt x="4196" y="2791"/>
                    <a:pt x="3735" y="3685"/>
                  </a:cubicBezTo>
                  <a:cubicBezTo>
                    <a:pt x="2487" y="6087"/>
                    <a:pt x="1298" y="8521"/>
                    <a:pt x="167" y="10980"/>
                  </a:cubicBezTo>
                  <a:cubicBezTo>
                    <a:pt x="167" y="10980"/>
                    <a:pt x="1" y="13818"/>
                    <a:pt x="80" y="13996"/>
                  </a:cubicBezTo>
                  <a:cubicBezTo>
                    <a:pt x="826" y="13773"/>
                    <a:pt x="2892" y="12775"/>
                    <a:pt x="2892" y="12775"/>
                  </a:cubicBezTo>
                  <a:cubicBezTo>
                    <a:pt x="4885" y="9191"/>
                    <a:pt x="6765" y="5540"/>
                    <a:pt x="8519" y="1831"/>
                  </a:cubicBezTo>
                  <a:cubicBezTo>
                    <a:pt x="8616" y="1629"/>
                    <a:pt x="8709" y="1397"/>
                    <a:pt x="8616" y="1196"/>
                  </a:cubicBezTo>
                  <a:cubicBezTo>
                    <a:pt x="8554" y="1053"/>
                    <a:pt x="8412" y="967"/>
                    <a:pt x="8276" y="891"/>
                  </a:cubicBezTo>
                  <a:cubicBezTo>
                    <a:pt x="7404" y="393"/>
                    <a:pt x="6402" y="0"/>
                    <a:pt x="5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51"/>
            <p:cNvSpPr/>
            <p:nvPr/>
          </p:nvSpPr>
          <p:spPr>
            <a:xfrm rot="2163942">
              <a:off x="3028525" y="923192"/>
              <a:ext cx="123535" cy="72635"/>
            </a:xfrm>
            <a:custGeom>
              <a:avLst/>
              <a:gdLst/>
              <a:ahLst/>
              <a:cxnLst/>
              <a:rect l="l" t="t" r="r" b="b"/>
              <a:pathLst>
                <a:path w="3058" h="1798" extrusionOk="0">
                  <a:moveTo>
                    <a:pt x="173" y="0"/>
                  </a:moveTo>
                  <a:cubicBezTo>
                    <a:pt x="120" y="0"/>
                    <a:pt x="67" y="27"/>
                    <a:pt x="38" y="77"/>
                  </a:cubicBezTo>
                  <a:cubicBezTo>
                    <a:pt x="0" y="154"/>
                    <a:pt x="25" y="244"/>
                    <a:pt x="101" y="285"/>
                  </a:cubicBezTo>
                  <a:lnTo>
                    <a:pt x="2808" y="1776"/>
                  </a:lnTo>
                  <a:cubicBezTo>
                    <a:pt x="2833" y="1790"/>
                    <a:pt x="2857" y="1797"/>
                    <a:pt x="2885" y="1797"/>
                  </a:cubicBezTo>
                  <a:cubicBezTo>
                    <a:pt x="2937" y="1797"/>
                    <a:pt x="2989" y="1769"/>
                    <a:pt x="3016" y="1717"/>
                  </a:cubicBezTo>
                  <a:cubicBezTo>
                    <a:pt x="3058" y="1644"/>
                    <a:pt x="3030" y="1554"/>
                    <a:pt x="2958" y="1512"/>
                  </a:cubicBezTo>
                  <a:lnTo>
                    <a:pt x="246" y="18"/>
                  </a:lnTo>
                  <a:cubicBezTo>
                    <a:pt x="223" y="6"/>
                    <a:pt x="19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51"/>
            <p:cNvSpPr/>
            <p:nvPr/>
          </p:nvSpPr>
          <p:spPr>
            <a:xfrm rot="2163942">
              <a:off x="2624955" y="1127460"/>
              <a:ext cx="120627" cy="75341"/>
            </a:xfrm>
            <a:custGeom>
              <a:avLst/>
              <a:gdLst/>
              <a:ahLst/>
              <a:cxnLst/>
              <a:rect l="l" t="t" r="r" b="b"/>
              <a:pathLst>
                <a:path w="2986" h="1865" extrusionOk="0">
                  <a:moveTo>
                    <a:pt x="171" y="0"/>
                  </a:moveTo>
                  <a:cubicBezTo>
                    <a:pt x="120" y="0"/>
                    <a:pt x="70" y="27"/>
                    <a:pt x="43" y="75"/>
                  </a:cubicBezTo>
                  <a:cubicBezTo>
                    <a:pt x="1" y="148"/>
                    <a:pt x="25" y="242"/>
                    <a:pt x="94" y="283"/>
                  </a:cubicBezTo>
                  <a:lnTo>
                    <a:pt x="2733" y="1843"/>
                  </a:lnTo>
                  <a:cubicBezTo>
                    <a:pt x="2757" y="1857"/>
                    <a:pt x="2784" y="1864"/>
                    <a:pt x="2812" y="1864"/>
                  </a:cubicBezTo>
                  <a:cubicBezTo>
                    <a:pt x="2864" y="1864"/>
                    <a:pt x="2913" y="1836"/>
                    <a:pt x="2941" y="1791"/>
                  </a:cubicBezTo>
                  <a:cubicBezTo>
                    <a:pt x="2985" y="1718"/>
                    <a:pt x="2961" y="1624"/>
                    <a:pt x="2888" y="1583"/>
                  </a:cubicBezTo>
                  <a:lnTo>
                    <a:pt x="251" y="23"/>
                  </a:lnTo>
                  <a:cubicBezTo>
                    <a:pt x="226" y="7"/>
                    <a:pt x="198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51"/>
            <p:cNvSpPr/>
            <p:nvPr/>
          </p:nvSpPr>
          <p:spPr>
            <a:xfrm rot="2163942">
              <a:off x="2798426" y="1073526"/>
              <a:ext cx="47265" cy="42660"/>
            </a:xfrm>
            <a:custGeom>
              <a:avLst/>
              <a:gdLst/>
              <a:ahLst/>
              <a:cxnLst/>
              <a:rect l="l" t="t" r="r" b="b"/>
              <a:pathLst>
                <a:path w="1170" h="1056" extrusionOk="0">
                  <a:moveTo>
                    <a:pt x="585" y="1"/>
                  </a:moveTo>
                  <a:cubicBezTo>
                    <a:pt x="436" y="1"/>
                    <a:pt x="288" y="57"/>
                    <a:pt x="188" y="168"/>
                  </a:cubicBezTo>
                  <a:cubicBezTo>
                    <a:pt x="1" y="376"/>
                    <a:pt x="18" y="737"/>
                    <a:pt x="222" y="924"/>
                  </a:cubicBezTo>
                  <a:cubicBezTo>
                    <a:pt x="320" y="1012"/>
                    <a:pt x="451" y="1056"/>
                    <a:pt x="582" y="1056"/>
                  </a:cubicBezTo>
                  <a:cubicBezTo>
                    <a:pt x="731" y="1056"/>
                    <a:pt x="879" y="1000"/>
                    <a:pt x="978" y="889"/>
                  </a:cubicBezTo>
                  <a:cubicBezTo>
                    <a:pt x="1169" y="681"/>
                    <a:pt x="1152" y="321"/>
                    <a:pt x="944" y="134"/>
                  </a:cubicBezTo>
                  <a:cubicBezTo>
                    <a:pt x="846" y="45"/>
                    <a:pt x="716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51"/>
            <p:cNvSpPr/>
            <p:nvPr/>
          </p:nvSpPr>
          <p:spPr>
            <a:xfrm rot="2163942">
              <a:off x="2941561" y="1004979"/>
              <a:ext cx="47225" cy="42619"/>
            </a:xfrm>
            <a:custGeom>
              <a:avLst/>
              <a:gdLst/>
              <a:ahLst/>
              <a:cxnLst/>
              <a:rect l="l" t="t" r="r" b="b"/>
              <a:pathLst>
                <a:path w="1169" h="1055" extrusionOk="0">
                  <a:moveTo>
                    <a:pt x="588" y="1"/>
                  </a:moveTo>
                  <a:cubicBezTo>
                    <a:pt x="438" y="1"/>
                    <a:pt x="288" y="58"/>
                    <a:pt x="188" y="169"/>
                  </a:cubicBezTo>
                  <a:cubicBezTo>
                    <a:pt x="0" y="374"/>
                    <a:pt x="18" y="734"/>
                    <a:pt x="223" y="924"/>
                  </a:cubicBezTo>
                  <a:cubicBezTo>
                    <a:pt x="319" y="1012"/>
                    <a:pt x="449" y="1055"/>
                    <a:pt x="579" y="1055"/>
                  </a:cubicBezTo>
                  <a:cubicBezTo>
                    <a:pt x="729" y="1055"/>
                    <a:pt x="878" y="998"/>
                    <a:pt x="978" y="887"/>
                  </a:cubicBezTo>
                  <a:cubicBezTo>
                    <a:pt x="1169" y="679"/>
                    <a:pt x="1152" y="321"/>
                    <a:pt x="944" y="131"/>
                  </a:cubicBezTo>
                  <a:cubicBezTo>
                    <a:pt x="847" y="44"/>
                    <a:pt x="71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51"/>
            <p:cNvSpPr/>
            <p:nvPr/>
          </p:nvSpPr>
          <p:spPr>
            <a:xfrm rot="2163942">
              <a:off x="2879834" y="1042329"/>
              <a:ext cx="53809" cy="53527"/>
            </a:xfrm>
            <a:custGeom>
              <a:avLst/>
              <a:gdLst/>
              <a:ahLst/>
              <a:cxnLst/>
              <a:rect l="l" t="t" r="r" b="b"/>
              <a:pathLst>
                <a:path w="1332" h="1325" extrusionOk="0">
                  <a:moveTo>
                    <a:pt x="640" y="0"/>
                  </a:moveTo>
                  <a:cubicBezTo>
                    <a:pt x="585" y="0"/>
                    <a:pt x="533" y="30"/>
                    <a:pt x="506" y="84"/>
                  </a:cubicBezTo>
                  <a:cubicBezTo>
                    <a:pt x="469" y="156"/>
                    <a:pt x="496" y="250"/>
                    <a:pt x="573" y="284"/>
                  </a:cubicBezTo>
                  <a:cubicBezTo>
                    <a:pt x="877" y="444"/>
                    <a:pt x="1019" y="586"/>
                    <a:pt x="1016" y="738"/>
                  </a:cubicBezTo>
                  <a:cubicBezTo>
                    <a:pt x="1013" y="874"/>
                    <a:pt x="870" y="985"/>
                    <a:pt x="742" y="1012"/>
                  </a:cubicBezTo>
                  <a:cubicBezTo>
                    <a:pt x="710" y="1018"/>
                    <a:pt x="677" y="1022"/>
                    <a:pt x="642" y="1022"/>
                  </a:cubicBezTo>
                  <a:cubicBezTo>
                    <a:pt x="522" y="1022"/>
                    <a:pt x="387" y="984"/>
                    <a:pt x="240" y="911"/>
                  </a:cubicBezTo>
                  <a:cubicBezTo>
                    <a:pt x="218" y="901"/>
                    <a:pt x="195" y="896"/>
                    <a:pt x="172" y="896"/>
                  </a:cubicBezTo>
                  <a:cubicBezTo>
                    <a:pt x="116" y="896"/>
                    <a:pt x="62" y="927"/>
                    <a:pt x="35" y="981"/>
                  </a:cubicBezTo>
                  <a:cubicBezTo>
                    <a:pt x="0" y="1057"/>
                    <a:pt x="32" y="1148"/>
                    <a:pt x="104" y="1182"/>
                  </a:cubicBezTo>
                  <a:cubicBezTo>
                    <a:pt x="295" y="1276"/>
                    <a:pt x="475" y="1324"/>
                    <a:pt x="638" y="1324"/>
                  </a:cubicBezTo>
                  <a:cubicBezTo>
                    <a:pt x="693" y="1324"/>
                    <a:pt x="749" y="1317"/>
                    <a:pt x="801" y="1307"/>
                  </a:cubicBezTo>
                  <a:cubicBezTo>
                    <a:pt x="1088" y="1248"/>
                    <a:pt x="1311" y="1009"/>
                    <a:pt x="1317" y="745"/>
                  </a:cubicBezTo>
                  <a:cubicBezTo>
                    <a:pt x="1331" y="333"/>
                    <a:pt x="880" y="100"/>
                    <a:pt x="711" y="17"/>
                  </a:cubicBezTo>
                  <a:cubicBezTo>
                    <a:pt x="688" y="6"/>
                    <a:pt x="664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2" name="Google Shape;2602;p51"/>
          <p:cNvGrpSpPr/>
          <p:nvPr/>
        </p:nvGrpSpPr>
        <p:grpSpPr>
          <a:xfrm>
            <a:off x="7246773" y="1676036"/>
            <a:ext cx="835115" cy="875366"/>
            <a:chOff x="6030670" y="339308"/>
            <a:chExt cx="1012015" cy="1060793"/>
          </a:xfrm>
        </p:grpSpPr>
        <p:sp>
          <p:nvSpPr>
            <p:cNvPr id="2603" name="Google Shape;2603;p51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51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51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51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51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51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51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51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51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51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51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51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51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51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51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51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51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51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1" name="Google Shape;2621;p51"/>
          <p:cNvSpPr txBox="1">
            <a:spLocks noGrp="1"/>
          </p:cNvSpPr>
          <p:nvPr>
            <p:ph type="subTitle" idx="2"/>
          </p:nvPr>
        </p:nvSpPr>
        <p:spPr>
          <a:xfrm>
            <a:off x="5979963" y="2671573"/>
            <a:ext cx="33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cluster</a:t>
            </a:r>
            <a:endParaRPr/>
          </a:p>
        </p:txBody>
      </p:sp>
      <p:sp>
        <p:nvSpPr>
          <p:cNvPr id="2622" name="Google Shape;2622;p51"/>
          <p:cNvSpPr txBox="1">
            <a:spLocks noGrp="1"/>
          </p:cNvSpPr>
          <p:nvPr>
            <p:ph type="subTitle" idx="4"/>
          </p:nvPr>
        </p:nvSpPr>
        <p:spPr>
          <a:xfrm>
            <a:off x="5633238" y="3130450"/>
            <a:ext cx="40620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課名、老師名、開課單位名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  KNN + knn elbow cluster result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2"/>
          <p:cNvSpPr/>
          <p:nvPr/>
        </p:nvSpPr>
        <p:spPr>
          <a:xfrm>
            <a:off x="614500" y="398252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p52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final Ｘ、Ｙ</a:t>
            </a:r>
            <a:endParaRPr/>
          </a:p>
        </p:txBody>
      </p:sp>
      <p:sp>
        <p:nvSpPr>
          <p:cNvPr id="2629" name="Google Shape;2629;p52"/>
          <p:cNvSpPr txBox="1">
            <a:spLocks noGrp="1"/>
          </p:cNvSpPr>
          <p:nvPr>
            <p:ph type="title"/>
          </p:nvPr>
        </p:nvSpPr>
        <p:spPr>
          <a:xfrm>
            <a:off x="1721050" y="1379675"/>
            <a:ext cx="13755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X</a:t>
            </a:r>
            <a:endParaRPr/>
          </a:p>
        </p:txBody>
      </p:sp>
      <p:sp>
        <p:nvSpPr>
          <p:cNvPr id="2630" name="Google Shape;2630;p52"/>
          <p:cNvSpPr txBox="1">
            <a:spLocks noGrp="1"/>
          </p:cNvSpPr>
          <p:nvPr>
            <p:ph type="title"/>
          </p:nvPr>
        </p:nvSpPr>
        <p:spPr>
          <a:xfrm>
            <a:off x="6145375" y="1379675"/>
            <a:ext cx="13755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Y</a:t>
            </a:r>
            <a:endParaRPr/>
          </a:p>
        </p:txBody>
      </p:sp>
      <p:sp>
        <p:nvSpPr>
          <p:cNvPr id="2631" name="Google Shape;2631;p52"/>
          <p:cNvSpPr txBox="1">
            <a:spLocks noGrp="1"/>
          </p:cNvSpPr>
          <p:nvPr>
            <p:ph type="subTitle" idx="4294967295"/>
          </p:nvPr>
        </p:nvSpPr>
        <p:spPr>
          <a:xfrm>
            <a:off x="1256050" y="2026900"/>
            <a:ext cx="3612300" cy="28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enDescription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英文評價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COURSE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課名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encoded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TEACHER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老師名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encoded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DEPARTMENT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系所名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encoded</a:t>
            </a:r>
            <a:endParaRPr/>
          </a:p>
        </p:txBody>
      </p:sp>
      <p:sp>
        <p:nvSpPr>
          <p:cNvPr id="2632" name="Google Shape;2632;p52"/>
          <p:cNvSpPr txBox="1">
            <a:spLocks noGrp="1"/>
          </p:cNvSpPr>
          <p:nvPr>
            <p:ph type="subTitle" idx="4294967295"/>
          </p:nvPr>
        </p:nvSpPr>
        <p:spPr>
          <a:xfrm>
            <a:off x="5800775" y="2144900"/>
            <a:ext cx="24597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SCORE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LABEL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情感分數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3"/>
          <p:cNvSpPr/>
          <p:nvPr/>
        </p:nvSpPr>
        <p:spPr>
          <a:xfrm>
            <a:off x="3389550" y="880413"/>
            <a:ext cx="2364600" cy="107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53"/>
          <p:cNvSpPr txBox="1">
            <a:spLocks noGrp="1"/>
          </p:cNvSpPr>
          <p:nvPr>
            <p:ph type="title"/>
          </p:nvPr>
        </p:nvSpPr>
        <p:spPr>
          <a:xfrm>
            <a:off x="1601400" y="2235812"/>
            <a:ext cx="5941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TRAINNING</a:t>
            </a:r>
            <a:endParaRPr/>
          </a:p>
        </p:txBody>
      </p:sp>
      <p:sp>
        <p:nvSpPr>
          <p:cNvPr id="2639" name="Google Shape;2639;p53"/>
          <p:cNvSpPr txBox="1">
            <a:spLocks noGrp="1"/>
          </p:cNvSpPr>
          <p:nvPr>
            <p:ph type="title" idx="2"/>
          </p:nvPr>
        </p:nvSpPr>
        <p:spPr>
          <a:xfrm>
            <a:off x="3932700" y="1019937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/>
              <a:t>04</a:t>
            </a:r>
            <a:endParaRPr/>
          </a:p>
        </p:txBody>
      </p:sp>
      <p:grpSp>
        <p:nvGrpSpPr>
          <p:cNvPr id="2640" name="Google Shape;2640;p53"/>
          <p:cNvGrpSpPr/>
          <p:nvPr/>
        </p:nvGrpSpPr>
        <p:grpSpPr>
          <a:xfrm>
            <a:off x="7407153" y="2553783"/>
            <a:ext cx="1012015" cy="1060793"/>
            <a:chOff x="6030670" y="339308"/>
            <a:chExt cx="1012015" cy="1060793"/>
          </a:xfrm>
        </p:grpSpPr>
        <p:sp>
          <p:nvSpPr>
            <p:cNvPr id="2641" name="Google Shape;2641;p53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53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53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53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53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53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53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53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53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53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53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53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53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53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53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53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53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53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9" name="Google Shape;2659;p53"/>
          <p:cNvGrpSpPr/>
          <p:nvPr/>
        </p:nvGrpSpPr>
        <p:grpSpPr>
          <a:xfrm>
            <a:off x="971346" y="1174749"/>
            <a:ext cx="1131398" cy="879881"/>
            <a:chOff x="971346" y="1174749"/>
            <a:chExt cx="1131398" cy="879881"/>
          </a:xfrm>
        </p:grpSpPr>
        <p:sp>
          <p:nvSpPr>
            <p:cNvPr id="2660" name="Google Shape;2660;p53"/>
            <p:cNvSpPr/>
            <p:nvPr/>
          </p:nvSpPr>
          <p:spPr>
            <a:xfrm>
              <a:off x="971346" y="1174749"/>
              <a:ext cx="1131398" cy="879881"/>
            </a:xfrm>
            <a:custGeom>
              <a:avLst/>
              <a:gdLst/>
              <a:ahLst/>
              <a:cxnLst/>
              <a:rect l="l" t="t" r="r" b="b"/>
              <a:pathLst>
                <a:path w="27153" h="21118" extrusionOk="0">
                  <a:moveTo>
                    <a:pt x="14228" y="7428"/>
                  </a:moveTo>
                  <a:cubicBezTo>
                    <a:pt x="14839" y="7428"/>
                    <a:pt x="15459" y="7576"/>
                    <a:pt x="16104" y="7875"/>
                  </a:cubicBezTo>
                  <a:cubicBezTo>
                    <a:pt x="16936" y="8260"/>
                    <a:pt x="17567" y="9019"/>
                    <a:pt x="18011" y="10184"/>
                  </a:cubicBezTo>
                  <a:cubicBezTo>
                    <a:pt x="15247" y="10742"/>
                    <a:pt x="12311" y="11359"/>
                    <a:pt x="9452" y="11962"/>
                  </a:cubicBezTo>
                  <a:cubicBezTo>
                    <a:pt x="9278" y="11997"/>
                    <a:pt x="9108" y="12035"/>
                    <a:pt x="8935" y="12069"/>
                  </a:cubicBezTo>
                  <a:cubicBezTo>
                    <a:pt x="9576" y="10509"/>
                    <a:pt x="10692" y="8933"/>
                    <a:pt x="12076" y="8080"/>
                  </a:cubicBezTo>
                  <a:cubicBezTo>
                    <a:pt x="12780" y="7646"/>
                    <a:pt x="13494" y="7428"/>
                    <a:pt x="14228" y="7428"/>
                  </a:cubicBezTo>
                  <a:close/>
                  <a:moveTo>
                    <a:pt x="14075" y="1"/>
                  </a:moveTo>
                  <a:cubicBezTo>
                    <a:pt x="12002" y="1"/>
                    <a:pt x="10273" y="664"/>
                    <a:pt x="8976" y="1419"/>
                  </a:cubicBezTo>
                  <a:cubicBezTo>
                    <a:pt x="3319" y="4720"/>
                    <a:pt x="1" y="13085"/>
                    <a:pt x="63" y="19271"/>
                  </a:cubicBezTo>
                  <a:cubicBezTo>
                    <a:pt x="70" y="19828"/>
                    <a:pt x="327" y="20356"/>
                    <a:pt x="760" y="20706"/>
                  </a:cubicBezTo>
                  <a:cubicBezTo>
                    <a:pt x="1093" y="20972"/>
                    <a:pt x="1509" y="21118"/>
                    <a:pt x="1928" y="21118"/>
                  </a:cubicBezTo>
                  <a:cubicBezTo>
                    <a:pt x="2057" y="21118"/>
                    <a:pt x="2181" y="21104"/>
                    <a:pt x="2306" y="21080"/>
                  </a:cubicBezTo>
                  <a:lnTo>
                    <a:pt x="3003" y="20935"/>
                  </a:lnTo>
                  <a:cubicBezTo>
                    <a:pt x="3043" y="20938"/>
                    <a:pt x="3083" y="20940"/>
                    <a:pt x="3123" y="20940"/>
                  </a:cubicBezTo>
                  <a:cubicBezTo>
                    <a:pt x="3164" y="20940"/>
                    <a:pt x="3206" y="20938"/>
                    <a:pt x="3249" y="20935"/>
                  </a:cubicBezTo>
                  <a:cubicBezTo>
                    <a:pt x="3530" y="20920"/>
                    <a:pt x="3797" y="20844"/>
                    <a:pt x="4039" y="20722"/>
                  </a:cubicBezTo>
                  <a:cubicBezTo>
                    <a:pt x="4117" y="20732"/>
                    <a:pt x="4197" y="20736"/>
                    <a:pt x="4277" y="20736"/>
                  </a:cubicBezTo>
                  <a:cubicBezTo>
                    <a:pt x="4446" y="20736"/>
                    <a:pt x="4613" y="20716"/>
                    <a:pt x="4754" y="20681"/>
                  </a:cubicBezTo>
                  <a:cubicBezTo>
                    <a:pt x="4948" y="20636"/>
                    <a:pt x="5135" y="20560"/>
                    <a:pt x="5301" y="20460"/>
                  </a:cubicBezTo>
                  <a:lnTo>
                    <a:pt x="5877" y="20341"/>
                  </a:lnTo>
                  <a:cubicBezTo>
                    <a:pt x="5928" y="20345"/>
                    <a:pt x="5980" y="20347"/>
                    <a:pt x="6032" y="20347"/>
                  </a:cubicBezTo>
                  <a:cubicBezTo>
                    <a:pt x="6204" y="20347"/>
                    <a:pt x="6378" y="20325"/>
                    <a:pt x="6535" y="20282"/>
                  </a:cubicBezTo>
                  <a:cubicBezTo>
                    <a:pt x="6681" y="20244"/>
                    <a:pt x="6823" y="20189"/>
                    <a:pt x="6951" y="20119"/>
                  </a:cubicBezTo>
                  <a:lnTo>
                    <a:pt x="8661" y="19770"/>
                  </a:lnTo>
                  <a:cubicBezTo>
                    <a:pt x="8692" y="19772"/>
                    <a:pt x="8724" y="19772"/>
                    <a:pt x="8757" y="19772"/>
                  </a:cubicBezTo>
                  <a:cubicBezTo>
                    <a:pt x="8852" y="19772"/>
                    <a:pt x="8954" y="19765"/>
                    <a:pt x="9049" y="19752"/>
                  </a:cubicBezTo>
                  <a:cubicBezTo>
                    <a:pt x="9247" y="19724"/>
                    <a:pt x="9437" y="19669"/>
                    <a:pt x="9614" y="19589"/>
                  </a:cubicBezTo>
                  <a:cubicBezTo>
                    <a:pt x="9699" y="19600"/>
                    <a:pt x="9786" y="19605"/>
                    <a:pt x="9872" y="19605"/>
                  </a:cubicBezTo>
                  <a:cubicBezTo>
                    <a:pt x="9984" y="19605"/>
                    <a:pt x="10096" y="19596"/>
                    <a:pt x="10204" y="19578"/>
                  </a:cubicBezTo>
                  <a:cubicBezTo>
                    <a:pt x="10471" y="19533"/>
                    <a:pt x="10720" y="19440"/>
                    <a:pt x="10938" y="19301"/>
                  </a:cubicBezTo>
                  <a:lnTo>
                    <a:pt x="11181" y="19253"/>
                  </a:lnTo>
                  <a:cubicBezTo>
                    <a:pt x="11207" y="19254"/>
                    <a:pt x="11233" y="19254"/>
                    <a:pt x="11260" y="19254"/>
                  </a:cubicBezTo>
                  <a:cubicBezTo>
                    <a:pt x="11354" y="19254"/>
                    <a:pt x="11456" y="19249"/>
                    <a:pt x="11542" y="19236"/>
                  </a:cubicBezTo>
                  <a:cubicBezTo>
                    <a:pt x="11756" y="19208"/>
                    <a:pt x="11958" y="19146"/>
                    <a:pt x="12145" y="19055"/>
                  </a:cubicBezTo>
                  <a:lnTo>
                    <a:pt x="12294" y="19024"/>
                  </a:lnTo>
                  <a:cubicBezTo>
                    <a:pt x="12381" y="19036"/>
                    <a:pt x="12470" y="19042"/>
                    <a:pt x="12561" y="19042"/>
                  </a:cubicBezTo>
                  <a:cubicBezTo>
                    <a:pt x="12679" y="19042"/>
                    <a:pt x="12799" y="19032"/>
                    <a:pt x="12921" y="19010"/>
                  </a:cubicBezTo>
                  <a:cubicBezTo>
                    <a:pt x="13164" y="18969"/>
                    <a:pt x="13393" y="18882"/>
                    <a:pt x="13598" y="18761"/>
                  </a:cubicBezTo>
                  <a:lnTo>
                    <a:pt x="14017" y="18674"/>
                  </a:lnTo>
                  <a:cubicBezTo>
                    <a:pt x="14071" y="18679"/>
                    <a:pt x="14125" y="18681"/>
                    <a:pt x="14180" y="18681"/>
                  </a:cubicBezTo>
                  <a:cubicBezTo>
                    <a:pt x="14291" y="18681"/>
                    <a:pt x="14403" y="18672"/>
                    <a:pt x="14516" y="18653"/>
                  </a:cubicBezTo>
                  <a:cubicBezTo>
                    <a:pt x="14731" y="18615"/>
                    <a:pt x="14932" y="18549"/>
                    <a:pt x="15119" y="18449"/>
                  </a:cubicBezTo>
                  <a:lnTo>
                    <a:pt x="15255" y="18424"/>
                  </a:lnTo>
                  <a:cubicBezTo>
                    <a:pt x="15327" y="18431"/>
                    <a:pt x="15401" y="18434"/>
                    <a:pt x="15470" y="18434"/>
                  </a:cubicBezTo>
                  <a:cubicBezTo>
                    <a:pt x="15549" y="18434"/>
                    <a:pt x="15646" y="18428"/>
                    <a:pt x="15726" y="18418"/>
                  </a:cubicBezTo>
                  <a:cubicBezTo>
                    <a:pt x="15986" y="18386"/>
                    <a:pt x="16228" y="18303"/>
                    <a:pt x="16447" y="18181"/>
                  </a:cubicBezTo>
                  <a:cubicBezTo>
                    <a:pt x="17054" y="18060"/>
                    <a:pt x="17657" y="17939"/>
                    <a:pt x="18257" y="17818"/>
                  </a:cubicBezTo>
                  <a:cubicBezTo>
                    <a:pt x="18313" y="17821"/>
                    <a:pt x="18368" y="17821"/>
                    <a:pt x="18427" y="17821"/>
                  </a:cubicBezTo>
                  <a:cubicBezTo>
                    <a:pt x="18447" y="17821"/>
                    <a:pt x="18468" y="17818"/>
                    <a:pt x="18489" y="17818"/>
                  </a:cubicBezTo>
                  <a:cubicBezTo>
                    <a:pt x="18759" y="17800"/>
                    <a:pt x="19020" y="17735"/>
                    <a:pt x="19255" y="17620"/>
                  </a:cubicBezTo>
                  <a:cubicBezTo>
                    <a:pt x="19761" y="17516"/>
                    <a:pt x="20268" y="17415"/>
                    <a:pt x="20770" y="17319"/>
                  </a:cubicBezTo>
                  <a:cubicBezTo>
                    <a:pt x="20865" y="17333"/>
                    <a:pt x="20966" y="17339"/>
                    <a:pt x="21065" y="17339"/>
                  </a:cubicBezTo>
                  <a:cubicBezTo>
                    <a:pt x="21107" y="17339"/>
                    <a:pt x="21149" y="17338"/>
                    <a:pt x="21190" y="17336"/>
                  </a:cubicBezTo>
                  <a:cubicBezTo>
                    <a:pt x="21204" y="17336"/>
                    <a:pt x="21214" y="17336"/>
                    <a:pt x="21225" y="17332"/>
                  </a:cubicBezTo>
                  <a:cubicBezTo>
                    <a:pt x="21543" y="17308"/>
                    <a:pt x="21841" y="17211"/>
                    <a:pt x="22102" y="17055"/>
                  </a:cubicBezTo>
                  <a:cubicBezTo>
                    <a:pt x="23276" y="16826"/>
                    <a:pt x="24438" y="16601"/>
                    <a:pt x="25575" y="16383"/>
                  </a:cubicBezTo>
                  <a:cubicBezTo>
                    <a:pt x="26067" y="16289"/>
                    <a:pt x="26504" y="15997"/>
                    <a:pt x="26782" y="15578"/>
                  </a:cubicBezTo>
                  <a:cubicBezTo>
                    <a:pt x="27059" y="15159"/>
                    <a:pt x="27153" y="14645"/>
                    <a:pt x="27049" y="14154"/>
                  </a:cubicBezTo>
                  <a:lnTo>
                    <a:pt x="26945" y="13682"/>
                  </a:lnTo>
                  <a:cubicBezTo>
                    <a:pt x="26878" y="13380"/>
                    <a:pt x="26872" y="13342"/>
                    <a:pt x="26729" y="12725"/>
                  </a:cubicBezTo>
                  <a:cubicBezTo>
                    <a:pt x="25451" y="7234"/>
                    <a:pt x="23217" y="3628"/>
                    <a:pt x="19903" y="1704"/>
                  </a:cubicBezTo>
                  <a:cubicBezTo>
                    <a:pt x="17757" y="459"/>
                    <a:pt x="15797" y="1"/>
                    <a:pt x="14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1" name="Google Shape;2661;p53"/>
            <p:cNvGrpSpPr/>
            <p:nvPr/>
          </p:nvGrpSpPr>
          <p:grpSpPr>
            <a:xfrm>
              <a:off x="1055641" y="1248460"/>
              <a:ext cx="973644" cy="724221"/>
              <a:chOff x="3884436" y="2155642"/>
              <a:chExt cx="584175" cy="434550"/>
            </a:xfrm>
          </p:grpSpPr>
          <p:sp>
            <p:nvSpPr>
              <p:cNvPr id="2662" name="Google Shape;2662;p53"/>
              <p:cNvSpPr/>
              <p:nvPr/>
            </p:nvSpPr>
            <p:spPr>
              <a:xfrm>
                <a:off x="3884436" y="2155642"/>
                <a:ext cx="584175" cy="434550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17382" extrusionOk="0">
                    <a:moveTo>
                      <a:pt x="12371" y="3693"/>
                    </a:moveTo>
                    <a:cubicBezTo>
                      <a:pt x="13212" y="3693"/>
                      <a:pt x="14102" y="3883"/>
                      <a:pt x="15029" y="4312"/>
                    </a:cubicBezTo>
                    <a:cubicBezTo>
                      <a:pt x="16998" y="5224"/>
                      <a:pt x="17882" y="7189"/>
                      <a:pt x="18325" y="9082"/>
                    </a:cubicBezTo>
                    <a:cubicBezTo>
                      <a:pt x="18419" y="9484"/>
                      <a:pt x="18478" y="9328"/>
                      <a:pt x="18565" y="9733"/>
                    </a:cubicBezTo>
                    <a:cubicBezTo>
                      <a:pt x="14203" y="10594"/>
                      <a:pt x="9211" y="11661"/>
                      <a:pt x="4618" y="12621"/>
                    </a:cubicBezTo>
                    <a:cubicBezTo>
                      <a:pt x="4729" y="9151"/>
                      <a:pt x="7861" y="3693"/>
                      <a:pt x="12371" y="3693"/>
                    </a:cubicBezTo>
                    <a:close/>
                    <a:moveTo>
                      <a:pt x="12208" y="0"/>
                    </a:moveTo>
                    <a:cubicBezTo>
                      <a:pt x="4760" y="0"/>
                      <a:pt x="1" y="10520"/>
                      <a:pt x="70" y="17381"/>
                    </a:cubicBezTo>
                    <a:cubicBezTo>
                      <a:pt x="7787" y="15791"/>
                      <a:pt x="16034" y="14085"/>
                      <a:pt x="23367" y="12680"/>
                    </a:cubicBezTo>
                    <a:cubicBezTo>
                      <a:pt x="23186" y="11859"/>
                      <a:pt x="23242" y="12098"/>
                      <a:pt x="23055" y="11280"/>
                    </a:cubicBezTo>
                    <a:cubicBezTo>
                      <a:pt x="22160" y="7439"/>
                      <a:pt x="20517" y="3424"/>
                      <a:pt x="17109" y="1448"/>
                    </a:cubicBezTo>
                    <a:cubicBezTo>
                      <a:pt x="15375" y="442"/>
                      <a:pt x="13735" y="0"/>
                      <a:pt x="12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53"/>
              <p:cNvSpPr/>
              <p:nvPr/>
            </p:nvSpPr>
            <p:spPr>
              <a:xfrm>
                <a:off x="3910936" y="2555917"/>
                <a:ext cx="91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94" extrusionOk="0">
                    <a:moveTo>
                      <a:pt x="163" y="0"/>
                    </a:moveTo>
                    <a:cubicBezTo>
                      <a:pt x="159" y="0"/>
                      <a:pt x="155" y="1"/>
                      <a:pt x="151" y="1"/>
                    </a:cubicBezTo>
                    <a:cubicBezTo>
                      <a:pt x="67" y="4"/>
                      <a:pt x="1" y="77"/>
                      <a:pt x="8" y="161"/>
                    </a:cubicBezTo>
                    <a:lnTo>
                      <a:pt x="60" y="1052"/>
                    </a:lnTo>
                    <a:cubicBezTo>
                      <a:pt x="63" y="1132"/>
                      <a:pt x="130" y="1194"/>
                      <a:pt x="209" y="1194"/>
                    </a:cubicBezTo>
                    <a:lnTo>
                      <a:pt x="220" y="1194"/>
                    </a:lnTo>
                    <a:cubicBezTo>
                      <a:pt x="303" y="1186"/>
                      <a:pt x="365" y="1117"/>
                      <a:pt x="362" y="1034"/>
                    </a:cubicBezTo>
                    <a:lnTo>
                      <a:pt x="310" y="143"/>
                    </a:lnTo>
                    <a:cubicBezTo>
                      <a:pt x="306" y="64"/>
                      <a:pt x="243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53"/>
              <p:cNvSpPr/>
              <p:nvPr/>
            </p:nvSpPr>
            <p:spPr>
              <a:xfrm>
                <a:off x="3936861" y="2532192"/>
                <a:ext cx="124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942" extrusionOk="0">
                    <a:moveTo>
                      <a:pt x="191" y="1"/>
                    </a:moveTo>
                    <a:cubicBezTo>
                      <a:pt x="108" y="1"/>
                      <a:pt x="35" y="59"/>
                      <a:pt x="32" y="142"/>
                    </a:cubicBezTo>
                    <a:cubicBezTo>
                      <a:pt x="1" y="708"/>
                      <a:pt x="50" y="1273"/>
                      <a:pt x="181" y="1823"/>
                    </a:cubicBezTo>
                    <a:cubicBezTo>
                      <a:pt x="199" y="1893"/>
                      <a:pt x="261" y="1942"/>
                      <a:pt x="330" y="1942"/>
                    </a:cubicBezTo>
                    <a:cubicBezTo>
                      <a:pt x="341" y="1942"/>
                      <a:pt x="354" y="1938"/>
                      <a:pt x="365" y="1935"/>
                    </a:cubicBezTo>
                    <a:cubicBezTo>
                      <a:pt x="445" y="1918"/>
                      <a:pt x="496" y="1834"/>
                      <a:pt x="476" y="1754"/>
                    </a:cubicBezTo>
                    <a:cubicBezTo>
                      <a:pt x="351" y="1231"/>
                      <a:pt x="303" y="697"/>
                      <a:pt x="333" y="159"/>
                    </a:cubicBezTo>
                    <a:cubicBezTo>
                      <a:pt x="341" y="76"/>
                      <a:pt x="274" y="4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53"/>
              <p:cNvSpPr/>
              <p:nvPr/>
            </p:nvSpPr>
            <p:spPr>
              <a:xfrm>
                <a:off x="3982361" y="2542842"/>
                <a:ext cx="1035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124" extrusionOk="0">
                    <a:moveTo>
                      <a:pt x="178" y="0"/>
                    </a:moveTo>
                    <a:cubicBezTo>
                      <a:pt x="98" y="0"/>
                      <a:pt x="28" y="59"/>
                      <a:pt x="22" y="139"/>
                    </a:cubicBezTo>
                    <a:cubicBezTo>
                      <a:pt x="1" y="434"/>
                      <a:pt x="25" y="725"/>
                      <a:pt x="102" y="1013"/>
                    </a:cubicBezTo>
                    <a:cubicBezTo>
                      <a:pt x="118" y="1079"/>
                      <a:pt x="181" y="1124"/>
                      <a:pt x="247" y="1124"/>
                    </a:cubicBezTo>
                    <a:cubicBezTo>
                      <a:pt x="261" y="1124"/>
                      <a:pt x="271" y="1124"/>
                      <a:pt x="285" y="1120"/>
                    </a:cubicBezTo>
                    <a:cubicBezTo>
                      <a:pt x="365" y="1100"/>
                      <a:pt x="414" y="1016"/>
                      <a:pt x="393" y="937"/>
                    </a:cubicBezTo>
                    <a:cubicBezTo>
                      <a:pt x="326" y="684"/>
                      <a:pt x="306" y="423"/>
                      <a:pt x="326" y="164"/>
                    </a:cubicBezTo>
                    <a:cubicBezTo>
                      <a:pt x="334" y="80"/>
                      <a:pt x="271" y="7"/>
                      <a:pt x="185" y="1"/>
                    </a:cubicBezTo>
                    <a:cubicBezTo>
                      <a:pt x="183" y="0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53"/>
              <p:cNvSpPr/>
              <p:nvPr/>
            </p:nvSpPr>
            <p:spPr>
              <a:xfrm>
                <a:off x="4011936" y="2506467"/>
                <a:ext cx="150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094" extrusionOk="0">
                    <a:moveTo>
                      <a:pt x="167" y="1"/>
                    </a:moveTo>
                    <a:cubicBezTo>
                      <a:pt x="158" y="1"/>
                      <a:pt x="150" y="1"/>
                      <a:pt x="142" y="3"/>
                    </a:cubicBezTo>
                    <a:cubicBezTo>
                      <a:pt x="59" y="14"/>
                      <a:pt x="0" y="93"/>
                      <a:pt x="14" y="177"/>
                    </a:cubicBezTo>
                    <a:lnTo>
                      <a:pt x="287" y="1966"/>
                    </a:lnTo>
                    <a:cubicBezTo>
                      <a:pt x="301" y="2038"/>
                      <a:pt x="364" y="2094"/>
                      <a:pt x="437" y="2094"/>
                    </a:cubicBezTo>
                    <a:cubicBezTo>
                      <a:pt x="447" y="2094"/>
                      <a:pt x="454" y="2094"/>
                      <a:pt x="461" y="2090"/>
                    </a:cubicBezTo>
                    <a:cubicBezTo>
                      <a:pt x="544" y="2080"/>
                      <a:pt x="599" y="2000"/>
                      <a:pt x="589" y="1916"/>
                    </a:cubicBezTo>
                    <a:lnTo>
                      <a:pt x="312" y="128"/>
                    </a:lnTo>
                    <a:cubicBezTo>
                      <a:pt x="303" y="53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53"/>
              <p:cNvSpPr/>
              <p:nvPr/>
            </p:nvSpPr>
            <p:spPr>
              <a:xfrm>
                <a:off x="4050311" y="2528667"/>
                <a:ext cx="109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15" extrusionOk="0">
                    <a:moveTo>
                      <a:pt x="166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59" y="13"/>
                      <a:pt x="0" y="92"/>
                      <a:pt x="11" y="172"/>
                    </a:cubicBezTo>
                    <a:lnTo>
                      <a:pt x="125" y="987"/>
                    </a:lnTo>
                    <a:cubicBezTo>
                      <a:pt x="136" y="1060"/>
                      <a:pt x="202" y="1115"/>
                      <a:pt x="275" y="1115"/>
                    </a:cubicBezTo>
                    <a:lnTo>
                      <a:pt x="296" y="1115"/>
                    </a:lnTo>
                    <a:cubicBezTo>
                      <a:pt x="379" y="1105"/>
                      <a:pt x="437" y="1025"/>
                      <a:pt x="427" y="945"/>
                    </a:cubicBezTo>
                    <a:lnTo>
                      <a:pt x="312" y="131"/>
                    </a:lnTo>
                    <a:cubicBezTo>
                      <a:pt x="303" y="58"/>
                      <a:pt x="240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53"/>
              <p:cNvSpPr/>
              <p:nvPr/>
            </p:nvSpPr>
            <p:spPr>
              <a:xfrm>
                <a:off x="4073386" y="2504642"/>
                <a:ext cx="156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910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2" y="21"/>
                      <a:pt x="0" y="100"/>
                      <a:pt x="18" y="183"/>
                    </a:cubicBezTo>
                    <a:cubicBezTo>
                      <a:pt x="125" y="711"/>
                      <a:pt x="226" y="1251"/>
                      <a:pt x="312" y="1785"/>
                    </a:cubicBezTo>
                    <a:cubicBezTo>
                      <a:pt x="325" y="1858"/>
                      <a:pt x="388" y="1910"/>
                      <a:pt x="461" y="1910"/>
                    </a:cubicBezTo>
                    <a:lnTo>
                      <a:pt x="485" y="1910"/>
                    </a:lnTo>
                    <a:cubicBezTo>
                      <a:pt x="568" y="1896"/>
                      <a:pt x="624" y="1816"/>
                      <a:pt x="610" y="1733"/>
                    </a:cubicBezTo>
                    <a:cubicBezTo>
                      <a:pt x="523" y="1196"/>
                      <a:pt x="423" y="655"/>
                      <a:pt x="315" y="121"/>
                    </a:cubicBezTo>
                    <a:cubicBezTo>
                      <a:pt x="300" y="48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53"/>
              <p:cNvSpPr/>
              <p:nvPr/>
            </p:nvSpPr>
            <p:spPr>
              <a:xfrm>
                <a:off x="4113136" y="2516717"/>
                <a:ext cx="10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078" extrusionOk="0">
                    <a:moveTo>
                      <a:pt x="167" y="0"/>
                    </a:moveTo>
                    <a:cubicBezTo>
                      <a:pt x="159" y="0"/>
                      <a:pt x="151" y="1"/>
                      <a:pt x="143" y="2"/>
                    </a:cubicBezTo>
                    <a:cubicBezTo>
                      <a:pt x="60" y="12"/>
                      <a:pt x="1" y="89"/>
                      <a:pt x="12" y="172"/>
                    </a:cubicBezTo>
                    <a:lnTo>
                      <a:pt x="116" y="945"/>
                    </a:lnTo>
                    <a:cubicBezTo>
                      <a:pt x="126" y="1021"/>
                      <a:pt x="191" y="1077"/>
                      <a:pt x="265" y="1077"/>
                    </a:cubicBezTo>
                    <a:lnTo>
                      <a:pt x="285" y="1077"/>
                    </a:lnTo>
                    <a:cubicBezTo>
                      <a:pt x="369" y="1063"/>
                      <a:pt x="428" y="986"/>
                      <a:pt x="417" y="903"/>
                    </a:cubicBezTo>
                    <a:lnTo>
                      <a:pt x="313" y="130"/>
                    </a:lnTo>
                    <a:cubicBezTo>
                      <a:pt x="304" y="55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53"/>
              <p:cNvSpPr/>
              <p:nvPr/>
            </p:nvSpPr>
            <p:spPr>
              <a:xfrm>
                <a:off x="4142361" y="2495142"/>
                <a:ext cx="138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728" extrusionOk="0">
                    <a:moveTo>
                      <a:pt x="157" y="0"/>
                    </a:moveTo>
                    <a:cubicBezTo>
                      <a:pt x="151" y="0"/>
                      <a:pt x="145" y="1"/>
                      <a:pt x="139" y="2"/>
                    </a:cubicBezTo>
                    <a:cubicBezTo>
                      <a:pt x="56" y="16"/>
                      <a:pt x="0" y="92"/>
                      <a:pt x="11" y="175"/>
                    </a:cubicBezTo>
                    <a:cubicBezTo>
                      <a:pt x="77" y="650"/>
                      <a:pt x="157" y="1132"/>
                      <a:pt x="240" y="1603"/>
                    </a:cubicBezTo>
                    <a:cubicBezTo>
                      <a:pt x="254" y="1676"/>
                      <a:pt x="316" y="1728"/>
                      <a:pt x="389" y="1728"/>
                    </a:cubicBezTo>
                    <a:cubicBezTo>
                      <a:pt x="395" y="1728"/>
                      <a:pt x="406" y="1728"/>
                      <a:pt x="416" y="1725"/>
                    </a:cubicBezTo>
                    <a:cubicBezTo>
                      <a:pt x="496" y="1711"/>
                      <a:pt x="552" y="1631"/>
                      <a:pt x="538" y="1552"/>
                    </a:cubicBezTo>
                    <a:cubicBezTo>
                      <a:pt x="454" y="1083"/>
                      <a:pt x="379" y="605"/>
                      <a:pt x="312" y="130"/>
                    </a:cubicBezTo>
                    <a:cubicBezTo>
                      <a:pt x="300" y="57"/>
                      <a:pt x="233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53"/>
              <p:cNvSpPr/>
              <p:nvPr/>
            </p:nvSpPr>
            <p:spPr>
              <a:xfrm>
                <a:off x="4184836" y="2499617"/>
                <a:ext cx="118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186" extrusionOk="0">
                    <a:moveTo>
                      <a:pt x="164" y="1"/>
                    </a:moveTo>
                    <a:cubicBezTo>
                      <a:pt x="156" y="1"/>
                      <a:pt x="147" y="2"/>
                      <a:pt x="139" y="3"/>
                    </a:cubicBezTo>
                    <a:cubicBezTo>
                      <a:pt x="56" y="17"/>
                      <a:pt x="0" y="93"/>
                      <a:pt x="11" y="176"/>
                    </a:cubicBezTo>
                    <a:lnTo>
                      <a:pt x="157" y="1061"/>
                    </a:lnTo>
                    <a:cubicBezTo>
                      <a:pt x="170" y="1133"/>
                      <a:pt x="232" y="1185"/>
                      <a:pt x="305" y="1185"/>
                    </a:cubicBezTo>
                    <a:lnTo>
                      <a:pt x="333" y="1185"/>
                    </a:lnTo>
                    <a:cubicBezTo>
                      <a:pt x="413" y="1171"/>
                      <a:pt x="472" y="1091"/>
                      <a:pt x="458" y="1012"/>
                    </a:cubicBezTo>
                    <a:lnTo>
                      <a:pt x="312" y="128"/>
                    </a:lnTo>
                    <a:cubicBezTo>
                      <a:pt x="299" y="53"/>
                      <a:pt x="235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53"/>
              <p:cNvSpPr/>
              <p:nvPr/>
            </p:nvSpPr>
            <p:spPr>
              <a:xfrm>
                <a:off x="4216711" y="2484467"/>
                <a:ext cx="121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546" extrusionOk="0">
                    <a:moveTo>
                      <a:pt x="167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60" y="12"/>
                      <a:pt x="1" y="89"/>
                      <a:pt x="11" y="172"/>
                    </a:cubicBezTo>
                    <a:lnTo>
                      <a:pt x="171" y="1414"/>
                    </a:lnTo>
                    <a:cubicBezTo>
                      <a:pt x="181" y="1489"/>
                      <a:pt x="244" y="1545"/>
                      <a:pt x="320" y="1545"/>
                    </a:cubicBezTo>
                    <a:lnTo>
                      <a:pt x="341" y="1545"/>
                    </a:lnTo>
                    <a:cubicBezTo>
                      <a:pt x="424" y="1535"/>
                      <a:pt x="483" y="1459"/>
                      <a:pt x="469" y="1375"/>
                    </a:cubicBezTo>
                    <a:lnTo>
                      <a:pt x="313" y="134"/>
                    </a:lnTo>
                    <a:cubicBezTo>
                      <a:pt x="304" y="59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53"/>
              <p:cNvSpPr/>
              <p:nvPr/>
            </p:nvSpPr>
            <p:spPr>
              <a:xfrm>
                <a:off x="4252086" y="2485517"/>
                <a:ext cx="114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08" extrusionOk="0">
                    <a:moveTo>
                      <a:pt x="164" y="1"/>
                    </a:moveTo>
                    <a:cubicBezTo>
                      <a:pt x="151" y="1"/>
                      <a:pt x="138" y="2"/>
                      <a:pt x="125" y="5"/>
                    </a:cubicBezTo>
                    <a:cubicBezTo>
                      <a:pt x="46" y="30"/>
                      <a:pt x="0" y="113"/>
                      <a:pt x="21" y="193"/>
                    </a:cubicBezTo>
                    <a:cubicBezTo>
                      <a:pt x="91" y="446"/>
                      <a:pt x="136" y="706"/>
                      <a:pt x="150" y="966"/>
                    </a:cubicBezTo>
                    <a:cubicBezTo>
                      <a:pt x="156" y="1045"/>
                      <a:pt x="222" y="1108"/>
                      <a:pt x="302" y="1108"/>
                    </a:cubicBezTo>
                    <a:lnTo>
                      <a:pt x="309" y="1108"/>
                    </a:lnTo>
                    <a:cubicBezTo>
                      <a:pt x="392" y="1105"/>
                      <a:pt x="458" y="1031"/>
                      <a:pt x="451" y="948"/>
                    </a:cubicBezTo>
                    <a:cubicBezTo>
                      <a:pt x="437" y="668"/>
                      <a:pt x="389" y="383"/>
                      <a:pt x="312" y="113"/>
                    </a:cubicBezTo>
                    <a:cubicBezTo>
                      <a:pt x="294" y="45"/>
                      <a:pt x="233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53"/>
              <p:cNvSpPr/>
              <p:nvPr/>
            </p:nvSpPr>
            <p:spPr>
              <a:xfrm>
                <a:off x="4286311" y="2469867"/>
                <a:ext cx="14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520" extrusionOk="0">
                    <a:moveTo>
                      <a:pt x="173" y="0"/>
                    </a:moveTo>
                    <a:cubicBezTo>
                      <a:pt x="155" y="0"/>
                      <a:pt x="137" y="4"/>
                      <a:pt x="119" y="11"/>
                    </a:cubicBezTo>
                    <a:cubicBezTo>
                      <a:pt x="39" y="42"/>
                      <a:pt x="1" y="129"/>
                      <a:pt x="32" y="209"/>
                    </a:cubicBezTo>
                    <a:cubicBezTo>
                      <a:pt x="178" y="580"/>
                      <a:pt x="264" y="975"/>
                      <a:pt x="285" y="1374"/>
                    </a:cubicBezTo>
                    <a:cubicBezTo>
                      <a:pt x="292" y="1457"/>
                      <a:pt x="357" y="1519"/>
                      <a:pt x="437" y="1519"/>
                    </a:cubicBezTo>
                    <a:lnTo>
                      <a:pt x="448" y="1519"/>
                    </a:lnTo>
                    <a:cubicBezTo>
                      <a:pt x="531" y="1512"/>
                      <a:pt x="594" y="1443"/>
                      <a:pt x="590" y="1356"/>
                    </a:cubicBezTo>
                    <a:cubicBezTo>
                      <a:pt x="565" y="926"/>
                      <a:pt x="472" y="500"/>
                      <a:pt x="313" y="97"/>
                    </a:cubicBezTo>
                    <a:cubicBezTo>
                      <a:pt x="289" y="37"/>
                      <a:pt x="233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53"/>
              <p:cNvSpPr/>
              <p:nvPr/>
            </p:nvSpPr>
            <p:spPr>
              <a:xfrm>
                <a:off x="4319161" y="2469542"/>
                <a:ext cx="121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21" extrusionOk="0">
                    <a:moveTo>
                      <a:pt x="170" y="0"/>
                    </a:moveTo>
                    <a:cubicBezTo>
                      <a:pt x="157" y="0"/>
                      <a:pt x="143" y="2"/>
                      <a:pt x="129" y="6"/>
                    </a:cubicBezTo>
                    <a:cubicBezTo>
                      <a:pt x="46" y="27"/>
                      <a:pt x="0" y="110"/>
                      <a:pt x="21" y="190"/>
                    </a:cubicBezTo>
                    <a:cubicBezTo>
                      <a:pt x="101" y="481"/>
                      <a:pt x="153" y="780"/>
                      <a:pt x="178" y="1081"/>
                    </a:cubicBezTo>
                    <a:cubicBezTo>
                      <a:pt x="184" y="1161"/>
                      <a:pt x="250" y="1220"/>
                      <a:pt x="326" y="1220"/>
                    </a:cubicBezTo>
                    <a:lnTo>
                      <a:pt x="341" y="1220"/>
                    </a:lnTo>
                    <a:cubicBezTo>
                      <a:pt x="424" y="1213"/>
                      <a:pt x="486" y="1140"/>
                      <a:pt x="479" y="1057"/>
                    </a:cubicBezTo>
                    <a:cubicBezTo>
                      <a:pt x="455" y="738"/>
                      <a:pt x="400" y="419"/>
                      <a:pt x="312" y="110"/>
                    </a:cubicBezTo>
                    <a:cubicBezTo>
                      <a:pt x="295" y="45"/>
                      <a:pt x="23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53"/>
              <p:cNvSpPr/>
              <p:nvPr/>
            </p:nvSpPr>
            <p:spPr>
              <a:xfrm>
                <a:off x="4355661" y="2454367"/>
                <a:ext cx="130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658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5" y="21"/>
                      <a:pt x="0" y="101"/>
                      <a:pt x="17" y="184"/>
                    </a:cubicBezTo>
                    <a:cubicBezTo>
                      <a:pt x="111" y="621"/>
                      <a:pt x="177" y="1071"/>
                      <a:pt x="212" y="1515"/>
                    </a:cubicBezTo>
                    <a:cubicBezTo>
                      <a:pt x="215" y="1595"/>
                      <a:pt x="284" y="1657"/>
                      <a:pt x="361" y="1657"/>
                    </a:cubicBezTo>
                    <a:lnTo>
                      <a:pt x="375" y="1657"/>
                    </a:lnTo>
                    <a:cubicBezTo>
                      <a:pt x="458" y="1650"/>
                      <a:pt x="521" y="1578"/>
                      <a:pt x="513" y="1494"/>
                    </a:cubicBezTo>
                    <a:cubicBezTo>
                      <a:pt x="479" y="1033"/>
                      <a:pt x="412" y="572"/>
                      <a:pt x="316" y="122"/>
                    </a:cubicBezTo>
                    <a:cubicBezTo>
                      <a:pt x="301" y="49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53"/>
              <p:cNvSpPr/>
              <p:nvPr/>
            </p:nvSpPr>
            <p:spPr>
              <a:xfrm>
                <a:off x="4400636" y="2451267"/>
                <a:ext cx="91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341" extrusionOk="0">
                    <a:moveTo>
                      <a:pt x="165" y="1"/>
                    </a:moveTo>
                    <a:cubicBezTo>
                      <a:pt x="158" y="1"/>
                      <a:pt x="150" y="1"/>
                      <a:pt x="143" y="3"/>
                    </a:cubicBezTo>
                    <a:cubicBezTo>
                      <a:pt x="59" y="13"/>
                      <a:pt x="0" y="89"/>
                      <a:pt x="11" y="172"/>
                    </a:cubicBezTo>
                    <a:cubicBezTo>
                      <a:pt x="53" y="505"/>
                      <a:pt x="59" y="845"/>
                      <a:pt x="32" y="1178"/>
                    </a:cubicBezTo>
                    <a:cubicBezTo>
                      <a:pt x="24" y="1261"/>
                      <a:pt x="87" y="1334"/>
                      <a:pt x="170" y="1340"/>
                    </a:cubicBezTo>
                    <a:lnTo>
                      <a:pt x="184" y="1340"/>
                    </a:lnTo>
                    <a:cubicBezTo>
                      <a:pt x="264" y="1340"/>
                      <a:pt x="330" y="1282"/>
                      <a:pt x="336" y="1202"/>
                    </a:cubicBezTo>
                    <a:cubicBezTo>
                      <a:pt x="365" y="849"/>
                      <a:pt x="357" y="488"/>
                      <a:pt x="309" y="134"/>
                    </a:cubicBezTo>
                    <a:cubicBezTo>
                      <a:pt x="299" y="59"/>
                      <a:pt x="236" y="1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53"/>
              <p:cNvSpPr/>
              <p:nvPr/>
            </p:nvSpPr>
            <p:spPr>
              <a:xfrm>
                <a:off x="4426986" y="2439417"/>
                <a:ext cx="129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496" extrusionOk="0">
                    <a:moveTo>
                      <a:pt x="162" y="1"/>
                    </a:moveTo>
                    <a:cubicBezTo>
                      <a:pt x="157" y="1"/>
                      <a:pt x="152" y="1"/>
                      <a:pt x="146" y="2"/>
                    </a:cubicBezTo>
                    <a:cubicBezTo>
                      <a:pt x="63" y="9"/>
                      <a:pt x="1" y="85"/>
                      <a:pt x="7" y="168"/>
                    </a:cubicBezTo>
                    <a:cubicBezTo>
                      <a:pt x="45" y="574"/>
                      <a:pt x="111" y="982"/>
                      <a:pt x="201" y="1378"/>
                    </a:cubicBezTo>
                    <a:cubicBezTo>
                      <a:pt x="219" y="1451"/>
                      <a:pt x="281" y="1496"/>
                      <a:pt x="351" y="1496"/>
                    </a:cubicBezTo>
                    <a:cubicBezTo>
                      <a:pt x="361" y="1496"/>
                      <a:pt x="375" y="1496"/>
                      <a:pt x="385" y="1493"/>
                    </a:cubicBezTo>
                    <a:cubicBezTo>
                      <a:pt x="465" y="1475"/>
                      <a:pt x="517" y="1392"/>
                      <a:pt x="500" y="1312"/>
                    </a:cubicBezTo>
                    <a:cubicBezTo>
                      <a:pt x="409" y="928"/>
                      <a:pt x="347" y="532"/>
                      <a:pt x="309" y="140"/>
                    </a:cubicBezTo>
                    <a:cubicBezTo>
                      <a:pt x="302" y="63"/>
                      <a:pt x="236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53"/>
              <p:cNvSpPr/>
              <p:nvPr/>
            </p:nvSpPr>
            <p:spPr>
              <a:xfrm>
                <a:off x="4335986" y="2224992"/>
                <a:ext cx="89725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5865" extrusionOk="0">
                    <a:moveTo>
                      <a:pt x="162" y="1"/>
                    </a:moveTo>
                    <a:cubicBezTo>
                      <a:pt x="125" y="1"/>
                      <a:pt x="88" y="15"/>
                      <a:pt x="59" y="44"/>
                    </a:cubicBezTo>
                    <a:cubicBezTo>
                      <a:pt x="0" y="106"/>
                      <a:pt x="0" y="199"/>
                      <a:pt x="59" y="258"/>
                    </a:cubicBezTo>
                    <a:cubicBezTo>
                      <a:pt x="1578" y="1784"/>
                      <a:pt x="2687" y="3684"/>
                      <a:pt x="3273" y="5753"/>
                    </a:cubicBezTo>
                    <a:cubicBezTo>
                      <a:pt x="3294" y="5823"/>
                      <a:pt x="3353" y="5864"/>
                      <a:pt x="3418" y="5864"/>
                    </a:cubicBezTo>
                    <a:cubicBezTo>
                      <a:pt x="3433" y="5864"/>
                      <a:pt x="3446" y="5864"/>
                      <a:pt x="3460" y="5861"/>
                    </a:cubicBezTo>
                    <a:cubicBezTo>
                      <a:pt x="3540" y="5836"/>
                      <a:pt x="3588" y="5753"/>
                      <a:pt x="3564" y="5674"/>
                    </a:cubicBezTo>
                    <a:cubicBezTo>
                      <a:pt x="2964" y="3552"/>
                      <a:pt x="1828" y="1607"/>
                      <a:pt x="271" y="47"/>
                    </a:cubicBezTo>
                    <a:cubicBezTo>
                      <a:pt x="240" y="17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53"/>
              <p:cNvSpPr/>
              <p:nvPr/>
            </p:nvSpPr>
            <p:spPr>
              <a:xfrm>
                <a:off x="4297161" y="2201292"/>
                <a:ext cx="308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43" extrusionOk="0">
                    <a:moveTo>
                      <a:pt x="168" y="0"/>
                    </a:moveTo>
                    <a:cubicBezTo>
                      <a:pt x="105" y="0"/>
                      <a:pt x="47" y="40"/>
                      <a:pt x="24" y="104"/>
                    </a:cubicBezTo>
                    <a:cubicBezTo>
                      <a:pt x="0" y="184"/>
                      <a:pt x="42" y="270"/>
                      <a:pt x="121" y="294"/>
                    </a:cubicBezTo>
                    <a:cubicBezTo>
                      <a:pt x="434" y="398"/>
                      <a:pt x="725" y="572"/>
                      <a:pt x="960" y="801"/>
                    </a:cubicBezTo>
                    <a:cubicBezTo>
                      <a:pt x="988" y="829"/>
                      <a:pt x="1026" y="843"/>
                      <a:pt x="1064" y="843"/>
                    </a:cubicBezTo>
                    <a:cubicBezTo>
                      <a:pt x="1106" y="843"/>
                      <a:pt x="1144" y="829"/>
                      <a:pt x="1176" y="798"/>
                    </a:cubicBezTo>
                    <a:cubicBezTo>
                      <a:pt x="1234" y="739"/>
                      <a:pt x="1231" y="641"/>
                      <a:pt x="1172" y="582"/>
                    </a:cubicBezTo>
                    <a:cubicBezTo>
                      <a:pt x="901" y="323"/>
                      <a:pt x="572" y="125"/>
                      <a:pt x="215" y="7"/>
                    </a:cubicBezTo>
                    <a:cubicBezTo>
                      <a:pt x="199" y="2"/>
                      <a:pt x="184" y="0"/>
                      <a:pt x="16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53"/>
              <p:cNvSpPr/>
              <p:nvPr/>
            </p:nvSpPr>
            <p:spPr>
              <a:xfrm>
                <a:off x="3904536" y="2359142"/>
                <a:ext cx="52550" cy="1434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37" extrusionOk="0">
                    <a:moveTo>
                      <a:pt x="1928" y="0"/>
                    </a:moveTo>
                    <a:cubicBezTo>
                      <a:pt x="1873" y="0"/>
                      <a:pt x="1820" y="32"/>
                      <a:pt x="1793" y="86"/>
                    </a:cubicBezTo>
                    <a:cubicBezTo>
                      <a:pt x="937" y="1816"/>
                      <a:pt x="340" y="3657"/>
                      <a:pt x="15" y="5560"/>
                    </a:cubicBezTo>
                    <a:cubicBezTo>
                      <a:pt x="1" y="5640"/>
                      <a:pt x="56" y="5719"/>
                      <a:pt x="140" y="5733"/>
                    </a:cubicBezTo>
                    <a:cubicBezTo>
                      <a:pt x="146" y="5733"/>
                      <a:pt x="157" y="5737"/>
                      <a:pt x="164" y="5737"/>
                    </a:cubicBezTo>
                    <a:cubicBezTo>
                      <a:pt x="236" y="5737"/>
                      <a:pt x="303" y="5684"/>
                      <a:pt x="313" y="5608"/>
                    </a:cubicBezTo>
                    <a:cubicBezTo>
                      <a:pt x="631" y="3736"/>
                      <a:pt x="1221" y="1923"/>
                      <a:pt x="2063" y="221"/>
                    </a:cubicBezTo>
                    <a:cubicBezTo>
                      <a:pt x="2101" y="145"/>
                      <a:pt x="2071" y="54"/>
                      <a:pt x="1994" y="17"/>
                    </a:cubicBezTo>
                    <a:cubicBezTo>
                      <a:pt x="1973" y="6"/>
                      <a:pt x="1950" y="0"/>
                      <a:pt x="192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53"/>
              <p:cNvSpPr/>
              <p:nvPr/>
            </p:nvSpPr>
            <p:spPr>
              <a:xfrm>
                <a:off x="4092711" y="2193567"/>
                <a:ext cx="296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23" extrusionOk="0">
                    <a:moveTo>
                      <a:pt x="908" y="1"/>
                    </a:moveTo>
                    <a:cubicBezTo>
                      <a:pt x="885" y="1"/>
                      <a:pt x="861" y="6"/>
                      <a:pt x="839" y="18"/>
                    </a:cubicBezTo>
                    <a:cubicBezTo>
                      <a:pt x="763" y="53"/>
                      <a:pt x="731" y="146"/>
                      <a:pt x="770" y="219"/>
                    </a:cubicBezTo>
                    <a:cubicBezTo>
                      <a:pt x="835" y="347"/>
                      <a:pt x="867" y="510"/>
                      <a:pt x="794" y="583"/>
                    </a:cubicBezTo>
                    <a:cubicBezTo>
                      <a:pt x="767" y="609"/>
                      <a:pt x="728" y="621"/>
                      <a:pt x="686" y="621"/>
                    </a:cubicBezTo>
                    <a:cubicBezTo>
                      <a:pt x="635" y="621"/>
                      <a:pt x="579" y="603"/>
                      <a:pt x="538" y="573"/>
                    </a:cubicBezTo>
                    <a:cubicBezTo>
                      <a:pt x="434" y="504"/>
                      <a:pt x="368" y="371"/>
                      <a:pt x="309" y="243"/>
                    </a:cubicBezTo>
                    <a:cubicBezTo>
                      <a:pt x="285" y="187"/>
                      <a:pt x="231" y="153"/>
                      <a:pt x="173" y="153"/>
                    </a:cubicBezTo>
                    <a:cubicBezTo>
                      <a:pt x="152" y="153"/>
                      <a:pt x="131" y="158"/>
                      <a:pt x="111" y="167"/>
                    </a:cubicBezTo>
                    <a:cubicBezTo>
                      <a:pt x="35" y="201"/>
                      <a:pt x="0" y="291"/>
                      <a:pt x="31" y="368"/>
                    </a:cubicBezTo>
                    <a:cubicBezTo>
                      <a:pt x="104" y="528"/>
                      <a:pt x="201" y="707"/>
                      <a:pt x="368" y="822"/>
                    </a:cubicBezTo>
                    <a:cubicBezTo>
                      <a:pt x="454" y="885"/>
                      <a:pt x="572" y="923"/>
                      <a:pt x="690" y="923"/>
                    </a:cubicBezTo>
                    <a:cubicBezTo>
                      <a:pt x="805" y="923"/>
                      <a:pt x="922" y="888"/>
                      <a:pt x="1008" y="798"/>
                    </a:cubicBezTo>
                    <a:cubicBezTo>
                      <a:pt x="1172" y="635"/>
                      <a:pt x="1186" y="368"/>
                      <a:pt x="1040" y="83"/>
                    </a:cubicBezTo>
                    <a:cubicBezTo>
                      <a:pt x="1016" y="30"/>
                      <a:pt x="963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53"/>
              <p:cNvSpPr/>
              <p:nvPr/>
            </p:nvSpPr>
            <p:spPr>
              <a:xfrm>
                <a:off x="4138461" y="2190917"/>
                <a:ext cx="34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088" extrusionOk="0">
                    <a:moveTo>
                      <a:pt x="1140" y="0"/>
                    </a:moveTo>
                    <a:cubicBezTo>
                      <a:pt x="1116" y="0"/>
                      <a:pt x="1091" y="6"/>
                      <a:pt x="1068" y="20"/>
                    </a:cubicBezTo>
                    <a:cubicBezTo>
                      <a:pt x="996" y="61"/>
                      <a:pt x="967" y="152"/>
                      <a:pt x="1009" y="224"/>
                    </a:cubicBezTo>
                    <a:cubicBezTo>
                      <a:pt x="1058" y="314"/>
                      <a:pt x="1065" y="432"/>
                      <a:pt x="1020" y="543"/>
                    </a:cubicBezTo>
                    <a:cubicBezTo>
                      <a:pt x="978" y="651"/>
                      <a:pt x="895" y="738"/>
                      <a:pt x="801" y="768"/>
                    </a:cubicBezTo>
                    <a:cubicBezTo>
                      <a:pt x="770" y="779"/>
                      <a:pt x="736" y="784"/>
                      <a:pt x="702" y="784"/>
                    </a:cubicBezTo>
                    <a:cubicBezTo>
                      <a:pt x="630" y="784"/>
                      <a:pt x="555" y="761"/>
                      <a:pt x="489" y="717"/>
                    </a:cubicBezTo>
                    <a:cubicBezTo>
                      <a:pt x="389" y="654"/>
                      <a:pt x="322" y="557"/>
                      <a:pt x="313" y="456"/>
                    </a:cubicBezTo>
                    <a:cubicBezTo>
                      <a:pt x="303" y="383"/>
                      <a:pt x="237" y="324"/>
                      <a:pt x="162" y="324"/>
                    </a:cubicBezTo>
                    <a:cubicBezTo>
                      <a:pt x="155" y="324"/>
                      <a:pt x="149" y="324"/>
                      <a:pt x="143" y="325"/>
                    </a:cubicBezTo>
                    <a:cubicBezTo>
                      <a:pt x="60" y="335"/>
                      <a:pt x="1" y="411"/>
                      <a:pt x="10" y="495"/>
                    </a:cubicBezTo>
                    <a:cubicBezTo>
                      <a:pt x="35" y="685"/>
                      <a:pt x="149" y="859"/>
                      <a:pt x="327" y="973"/>
                    </a:cubicBezTo>
                    <a:cubicBezTo>
                      <a:pt x="444" y="1050"/>
                      <a:pt x="572" y="1088"/>
                      <a:pt x="701" y="1088"/>
                    </a:cubicBezTo>
                    <a:cubicBezTo>
                      <a:pt x="767" y="1088"/>
                      <a:pt x="833" y="1077"/>
                      <a:pt x="895" y="1056"/>
                    </a:cubicBezTo>
                    <a:cubicBezTo>
                      <a:pt x="1079" y="994"/>
                      <a:pt x="1228" y="848"/>
                      <a:pt x="1304" y="651"/>
                    </a:cubicBezTo>
                    <a:cubicBezTo>
                      <a:pt x="1380" y="456"/>
                      <a:pt x="1370" y="245"/>
                      <a:pt x="1273" y="79"/>
                    </a:cubicBezTo>
                    <a:cubicBezTo>
                      <a:pt x="1244" y="29"/>
                      <a:pt x="1193" y="0"/>
                      <a:pt x="1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53"/>
              <p:cNvSpPr/>
              <p:nvPr/>
            </p:nvSpPr>
            <p:spPr>
              <a:xfrm>
                <a:off x="4179386" y="2169467"/>
                <a:ext cx="277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69" extrusionOk="0">
                    <a:moveTo>
                      <a:pt x="850" y="0"/>
                    </a:moveTo>
                    <a:cubicBezTo>
                      <a:pt x="831" y="0"/>
                      <a:pt x="812" y="4"/>
                      <a:pt x="794" y="11"/>
                    </a:cubicBezTo>
                    <a:cubicBezTo>
                      <a:pt x="714" y="42"/>
                      <a:pt x="679" y="132"/>
                      <a:pt x="711" y="209"/>
                    </a:cubicBezTo>
                    <a:cubicBezTo>
                      <a:pt x="756" y="323"/>
                      <a:pt x="804" y="444"/>
                      <a:pt x="804" y="556"/>
                    </a:cubicBezTo>
                    <a:cubicBezTo>
                      <a:pt x="804" y="635"/>
                      <a:pt x="766" y="732"/>
                      <a:pt x="696" y="760"/>
                    </a:cubicBezTo>
                    <a:cubicBezTo>
                      <a:pt x="682" y="766"/>
                      <a:pt x="667" y="768"/>
                      <a:pt x="650" y="768"/>
                    </a:cubicBezTo>
                    <a:cubicBezTo>
                      <a:pt x="601" y="768"/>
                      <a:pt x="545" y="746"/>
                      <a:pt x="495" y="705"/>
                    </a:cubicBezTo>
                    <a:cubicBezTo>
                      <a:pt x="419" y="642"/>
                      <a:pt x="360" y="545"/>
                      <a:pt x="305" y="448"/>
                    </a:cubicBezTo>
                    <a:cubicBezTo>
                      <a:pt x="275" y="402"/>
                      <a:pt x="225" y="375"/>
                      <a:pt x="173" y="375"/>
                    </a:cubicBezTo>
                    <a:cubicBezTo>
                      <a:pt x="147" y="375"/>
                      <a:pt x="121" y="382"/>
                      <a:pt x="97" y="396"/>
                    </a:cubicBezTo>
                    <a:cubicBezTo>
                      <a:pt x="24" y="437"/>
                      <a:pt x="0" y="531"/>
                      <a:pt x="45" y="604"/>
                    </a:cubicBezTo>
                    <a:cubicBezTo>
                      <a:pt x="111" y="715"/>
                      <a:pt x="187" y="843"/>
                      <a:pt x="305" y="940"/>
                    </a:cubicBezTo>
                    <a:cubicBezTo>
                      <a:pt x="409" y="1027"/>
                      <a:pt x="530" y="1068"/>
                      <a:pt x="648" y="1068"/>
                    </a:cubicBezTo>
                    <a:cubicBezTo>
                      <a:pt x="703" y="1068"/>
                      <a:pt x="756" y="1061"/>
                      <a:pt x="807" y="1041"/>
                    </a:cubicBezTo>
                    <a:cubicBezTo>
                      <a:pt x="984" y="972"/>
                      <a:pt x="1106" y="777"/>
                      <a:pt x="1106" y="559"/>
                    </a:cubicBezTo>
                    <a:cubicBezTo>
                      <a:pt x="1109" y="386"/>
                      <a:pt x="1047" y="233"/>
                      <a:pt x="991" y="95"/>
                    </a:cubicBezTo>
                    <a:cubicBezTo>
                      <a:pt x="968" y="36"/>
                      <a:pt x="910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53"/>
              <p:cNvSpPr/>
              <p:nvPr/>
            </p:nvSpPr>
            <p:spPr>
              <a:xfrm>
                <a:off x="4061886" y="2220667"/>
                <a:ext cx="3700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7" extrusionOk="0">
                    <a:moveTo>
                      <a:pt x="652" y="1"/>
                    </a:moveTo>
                    <a:cubicBezTo>
                      <a:pt x="626" y="1"/>
                      <a:pt x="600" y="2"/>
                      <a:pt x="574" y="5"/>
                    </a:cubicBezTo>
                    <a:lnTo>
                      <a:pt x="574" y="57"/>
                    </a:lnTo>
                    <a:cubicBezTo>
                      <a:pt x="558" y="52"/>
                      <a:pt x="541" y="49"/>
                      <a:pt x="525" y="49"/>
                    </a:cubicBezTo>
                    <a:cubicBezTo>
                      <a:pt x="433" y="49"/>
                      <a:pt x="349" y="125"/>
                      <a:pt x="286" y="199"/>
                    </a:cubicBezTo>
                    <a:cubicBezTo>
                      <a:pt x="155" y="356"/>
                      <a:pt x="47" y="543"/>
                      <a:pt x="30" y="743"/>
                    </a:cubicBezTo>
                    <a:cubicBezTo>
                      <a:pt x="0" y="1119"/>
                      <a:pt x="347" y="1476"/>
                      <a:pt x="722" y="1476"/>
                    </a:cubicBezTo>
                    <a:cubicBezTo>
                      <a:pt x="737" y="1476"/>
                      <a:pt x="753" y="1476"/>
                      <a:pt x="769" y="1475"/>
                    </a:cubicBezTo>
                    <a:cubicBezTo>
                      <a:pt x="1164" y="1447"/>
                      <a:pt x="1479" y="1038"/>
                      <a:pt x="1424" y="650"/>
                    </a:cubicBezTo>
                    <a:cubicBezTo>
                      <a:pt x="1372" y="285"/>
                      <a:pt x="1015" y="1"/>
                      <a:pt x="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53"/>
              <p:cNvSpPr/>
              <p:nvPr/>
            </p:nvSpPr>
            <p:spPr>
              <a:xfrm>
                <a:off x="4221686" y="2187917"/>
                <a:ext cx="370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6" extrusionOk="0">
                    <a:moveTo>
                      <a:pt x="654" y="0"/>
                    </a:moveTo>
                    <a:cubicBezTo>
                      <a:pt x="628" y="0"/>
                      <a:pt x="601" y="2"/>
                      <a:pt x="575" y="5"/>
                    </a:cubicBezTo>
                    <a:lnTo>
                      <a:pt x="575" y="56"/>
                    </a:lnTo>
                    <a:cubicBezTo>
                      <a:pt x="559" y="51"/>
                      <a:pt x="542" y="49"/>
                      <a:pt x="526" y="49"/>
                    </a:cubicBezTo>
                    <a:cubicBezTo>
                      <a:pt x="434" y="49"/>
                      <a:pt x="349" y="125"/>
                      <a:pt x="287" y="199"/>
                    </a:cubicBezTo>
                    <a:cubicBezTo>
                      <a:pt x="155" y="355"/>
                      <a:pt x="48" y="538"/>
                      <a:pt x="30" y="743"/>
                    </a:cubicBezTo>
                    <a:cubicBezTo>
                      <a:pt x="1" y="1120"/>
                      <a:pt x="350" y="1476"/>
                      <a:pt x="727" y="1476"/>
                    </a:cubicBezTo>
                    <a:cubicBezTo>
                      <a:pt x="741" y="1476"/>
                      <a:pt x="755" y="1475"/>
                      <a:pt x="769" y="1474"/>
                    </a:cubicBezTo>
                    <a:cubicBezTo>
                      <a:pt x="1164" y="1443"/>
                      <a:pt x="1480" y="1037"/>
                      <a:pt x="1424" y="650"/>
                    </a:cubicBezTo>
                    <a:cubicBezTo>
                      <a:pt x="1373" y="284"/>
                      <a:pt x="1016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54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54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模型設計：基於Text-CNN</a:t>
            </a:r>
            <a:endParaRPr/>
          </a:p>
        </p:txBody>
      </p:sp>
      <p:sp>
        <p:nvSpPr>
          <p:cNvPr id="2693" name="Google Shape;2693;p54"/>
          <p:cNvSpPr txBox="1"/>
          <p:nvPr/>
        </p:nvSpPr>
        <p:spPr>
          <a:xfrm>
            <a:off x="1348475" y="1306275"/>
            <a:ext cx="7656900" cy="2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7254"/>
              </a:buClr>
              <a:buSzPts val="2500"/>
              <a:buFont typeface="Balsamiq Sans"/>
              <a:buChar char="●"/>
            </a:pPr>
            <a:r>
              <a:rPr lang="zh-TW" sz="25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Optimizer: Adam</a:t>
            </a:r>
            <a:endParaRPr sz="25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7254"/>
              </a:buClr>
              <a:buSzPts val="2500"/>
              <a:buFont typeface="Balsamiq Sans"/>
              <a:buChar char="●"/>
            </a:pPr>
            <a:r>
              <a:rPr lang="zh-TW" sz="25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Loss Function: Mean Square Error</a:t>
            </a:r>
            <a:endParaRPr sz="25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7254"/>
              </a:buClr>
              <a:buSzPts val="2500"/>
              <a:buFont typeface="Balsamiq Sans"/>
              <a:buChar char="●"/>
            </a:pPr>
            <a:r>
              <a:rPr lang="zh-TW" sz="25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Activate Function: ReLU、Mish</a:t>
            </a:r>
            <a:endParaRPr sz="25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7254"/>
              </a:buClr>
              <a:buSzPts val="2500"/>
              <a:buFont typeface="Balsamiq Sans"/>
              <a:buChar char="●"/>
            </a:pPr>
            <a:r>
              <a:rPr lang="zh-TW" sz="25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Dropout: Yes(0.2)</a:t>
            </a:r>
            <a:endParaRPr sz="25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7254"/>
              </a:buClr>
              <a:buSzPts val="2500"/>
              <a:buFont typeface="Balsamiq Sans"/>
              <a:buChar char="●"/>
            </a:pPr>
            <a:r>
              <a:rPr lang="zh-TW" sz="25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Flatten: Yes</a:t>
            </a:r>
            <a:endParaRPr sz="25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7254"/>
              </a:buClr>
              <a:buSzPts val="2500"/>
              <a:buFont typeface="Balsamiq Sans"/>
              <a:buChar char="●"/>
            </a:pPr>
            <a:r>
              <a:rPr lang="zh-TW" sz="25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Fully Connected Layer: 128 to 2 (dimension)</a:t>
            </a:r>
            <a:endParaRPr sz="25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7254"/>
              </a:buClr>
              <a:buSzPts val="2500"/>
              <a:buFont typeface="Balsamiq Sans"/>
              <a:buChar char="●"/>
            </a:pPr>
            <a:r>
              <a:rPr lang="zh-TW" sz="25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Pooling: Yes</a:t>
            </a:r>
            <a:endParaRPr sz="2500" b="1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5"/>
          <p:cNvSpPr/>
          <p:nvPr/>
        </p:nvSpPr>
        <p:spPr>
          <a:xfrm>
            <a:off x="573150" y="6180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55"/>
          <p:cNvSpPr txBox="1">
            <a:spLocks noGrp="1"/>
          </p:cNvSpPr>
          <p:nvPr>
            <p:ph type="title"/>
          </p:nvPr>
        </p:nvSpPr>
        <p:spPr>
          <a:xfrm>
            <a:off x="678650" y="8400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模型設計：示意圖</a:t>
            </a:r>
            <a:endParaRPr/>
          </a:p>
        </p:txBody>
      </p:sp>
      <p:pic>
        <p:nvPicPr>
          <p:cNvPr id="2700" name="Google Shape;27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25" y="717625"/>
            <a:ext cx="5411924" cy="4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56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6" name="Google Shape;2706;p56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模型設計：基於Text-CNN</a:t>
            </a:r>
            <a:endParaRPr/>
          </a:p>
        </p:txBody>
      </p:sp>
      <p:sp>
        <p:nvSpPr>
          <p:cNvPr id="2707" name="Google Shape;2707;p56"/>
          <p:cNvSpPr txBox="1"/>
          <p:nvPr/>
        </p:nvSpPr>
        <p:spPr>
          <a:xfrm>
            <a:off x="720000" y="1446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MERCURY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708" name="Google Shape;2708;p56"/>
          <p:cNvSpPr txBox="1"/>
          <p:nvPr/>
        </p:nvSpPr>
        <p:spPr>
          <a:xfrm>
            <a:off x="6888900" y="140155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rgbClr val="041F5A"/>
                </a:solidFill>
                <a:latin typeface="Barlow"/>
                <a:ea typeface="Barlow"/>
                <a:cs typeface="Barlow"/>
                <a:sym typeface="Barlow"/>
              </a:rPr>
              <a:t>Mercury is te closest planet to the Sun</a:t>
            </a:r>
            <a:endParaRPr sz="1600" b="0" i="0" u="none" strike="noStrike" cap="none">
              <a:solidFill>
                <a:srgbClr val="041F5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09" name="Google Shape;2709;p56"/>
          <p:cNvSpPr txBox="1"/>
          <p:nvPr/>
        </p:nvSpPr>
        <p:spPr>
          <a:xfrm>
            <a:off x="720000" y="34741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JUPITER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710" name="Google Shape;2710;p56"/>
          <p:cNvSpPr txBox="1"/>
          <p:nvPr/>
        </p:nvSpPr>
        <p:spPr>
          <a:xfrm>
            <a:off x="6616350" y="2437838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rgbClr val="041F5A"/>
                </a:solidFill>
                <a:latin typeface="Barlow"/>
                <a:ea typeface="Barlow"/>
                <a:cs typeface="Barlow"/>
                <a:sym typeface="Barlow"/>
              </a:rPr>
              <a:t>It’s a gas giant and the biggest planet</a:t>
            </a:r>
            <a:endParaRPr sz="1600" b="0" i="0" u="none" strike="noStrike" cap="none">
              <a:solidFill>
                <a:srgbClr val="041F5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11" name="Google Shape;2711;p56"/>
          <p:cNvSpPr txBox="1"/>
          <p:nvPr/>
        </p:nvSpPr>
        <p:spPr>
          <a:xfrm>
            <a:off x="6118547" y="1446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MARS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712" name="Google Shape;2712;p56"/>
          <p:cNvSpPr txBox="1"/>
          <p:nvPr/>
        </p:nvSpPr>
        <p:spPr>
          <a:xfrm>
            <a:off x="6118547" y="34741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NEPTUNE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pic>
        <p:nvPicPr>
          <p:cNvPr id="2713" name="Google Shape;271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104"/>
            <a:ext cx="9144000" cy="275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9"/>
          <p:cNvSpPr/>
          <p:nvPr/>
        </p:nvSpPr>
        <p:spPr>
          <a:xfrm>
            <a:off x="1228042" y="1684138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39"/>
          <p:cNvSpPr/>
          <p:nvPr/>
        </p:nvSpPr>
        <p:spPr>
          <a:xfrm>
            <a:off x="148980" y="3284907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39"/>
          <p:cNvSpPr/>
          <p:nvPr/>
        </p:nvSpPr>
        <p:spPr>
          <a:xfrm>
            <a:off x="4976367" y="1684138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39"/>
          <p:cNvSpPr/>
          <p:nvPr/>
        </p:nvSpPr>
        <p:spPr>
          <a:xfrm>
            <a:off x="3230253" y="3266584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39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39"/>
          <p:cNvSpPr txBox="1">
            <a:spLocks noGrp="1"/>
          </p:cNvSpPr>
          <p:nvPr>
            <p:ph type="title" idx="15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目錄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39"/>
          <p:cNvSpPr txBox="1">
            <a:spLocks noGrp="1"/>
          </p:cNvSpPr>
          <p:nvPr>
            <p:ph type="title"/>
          </p:nvPr>
        </p:nvSpPr>
        <p:spPr>
          <a:xfrm>
            <a:off x="1910338" y="17207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TARGET GOAL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9"/>
          <p:cNvSpPr txBox="1">
            <a:spLocks noGrp="1"/>
          </p:cNvSpPr>
          <p:nvPr>
            <p:ph type="title" idx="2"/>
          </p:nvPr>
        </p:nvSpPr>
        <p:spPr>
          <a:xfrm>
            <a:off x="1156425" y="1813175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9"/>
          <p:cNvSpPr txBox="1">
            <a:spLocks noGrp="1"/>
          </p:cNvSpPr>
          <p:nvPr>
            <p:ph type="subTitle" idx="1"/>
          </p:nvPr>
        </p:nvSpPr>
        <p:spPr>
          <a:xfrm>
            <a:off x="1910344" y="2320130"/>
            <a:ext cx="2661656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對政大期末回饋做語意分析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9"/>
          <p:cNvSpPr txBox="1">
            <a:spLocks noGrp="1"/>
          </p:cNvSpPr>
          <p:nvPr>
            <p:ph type="title" idx="3"/>
          </p:nvPr>
        </p:nvSpPr>
        <p:spPr>
          <a:xfrm>
            <a:off x="5651062" y="17207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METHODS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9"/>
          <p:cNvSpPr txBox="1">
            <a:spLocks noGrp="1"/>
          </p:cNvSpPr>
          <p:nvPr>
            <p:ph type="title" idx="4"/>
          </p:nvPr>
        </p:nvSpPr>
        <p:spPr>
          <a:xfrm>
            <a:off x="4904775" y="1813175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02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9"/>
          <p:cNvSpPr txBox="1">
            <a:spLocks noGrp="1"/>
          </p:cNvSpPr>
          <p:nvPr>
            <p:ph type="subTitle" idx="5"/>
          </p:nvPr>
        </p:nvSpPr>
        <p:spPr>
          <a:xfrm>
            <a:off x="5651068" y="2320129"/>
            <a:ext cx="3215025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套用現成模型做語意分析後，加上課程資訊訓練特化於政大的模型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9"/>
          <p:cNvSpPr txBox="1">
            <a:spLocks noGrp="1"/>
          </p:cNvSpPr>
          <p:nvPr>
            <p:ph type="title" idx="6"/>
          </p:nvPr>
        </p:nvSpPr>
        <p:spPr>
          <a:xfrm>
            <a:off x="752475" y="3323639"/>
            <a:ext cx="26616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DATA PREPROCCESS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9"/>
          <p:cNvSpPr txBox="1">
            <a:spLocks noGrp="1"/>
          </p:cNvSpPr>
          <p:nvPr>
            <p:ph type="title" idx="7"/>
          </p:nvPr>
        </p:nvSpPr>
        <p:spPr>
          <a:xfrm>
            <a:off x="77363" y="3413931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03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9"/>
          <p:cNvSpPr txBox="1">
            <a:spLocks noGrp="1"/>
          </p:cNvSpPr>
          <p:nvPr>
            <p:ph type="subTitle" idx="8"/>
          </p:nvPr>
        </p:nvSpPr>
        <p:spPr>
          <a:xfrm>
            <a:off x="831282" y="3915819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爬蟲+翻譯+hugging face 語意分析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9"/>
          <p:cNvSpPr txBox="1">
            <a:spLocks noGrp="1"/>
          </p:cNvSpPr>
          <p:nvPr>
            <p:ph type="title" idx="9"/>
          </p:nvPr>
        </p:nvSpPr>
        <p:spPr>
          <a:xfrm>
            <a:off x="3808167" y="331155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TRAINING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39"/>
          <p:cNvSpPr txBox="1">
            <a:spLocks noGrp="1"/>
          </p:cNvSpPr>
          <p:nvPr>
            <p:ph type="title" idx="13"/>
          </p:nvPr>
        </p:nvSpPr>
        <p:spPr>
          <a:xfrm>
            <a:off x="3153753" y="3413907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04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39"/>
          <p:cNvSpPr txBox="1">
            <a:spLocks noGrp="1"/>
          </p:cNvSpPr>
          <p:nvPr>
            <p:ph type="subTitle" idx="14"/>
          </p:nvPr>
        </p:nvSpPr>
        <p:spPr>
          <a:xfrm>
            <a:off x="3808174" y="3905853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訓練、優化卷積神經網路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1" name="Google Shape;1721;p39"/>
          <p:cNvGrpSpPr/>
          <p:nvPr/>
        </p:nvGrpSpPr>
        <p:grpSpPr>
          <a:xfrm rot="-1206131">
            <a:off x="510392" y="1248602"/>
            <a:ext cx="651910" cy="699993"/>
            <a:chOff x="4637302" y="294038"/>
            <a:chExt cx="466400" cy="500800"/>
          </a:xfrm>
        </p:grpSpPr>
        <p:sp>
          <p:nvSpPr>
            <p:cNvPr id="1722" name="Google Shape;1722;p39"/>
            <p:cNvSpPr/>
            <p:nvPr/>
          </p:nvSpPr>
          <p:spPr>
            <a:xfrm>
              <a:off x="4637302" y="294038"/>
              <a:ext cx="466400" cy="500800"/>
            </a:xfrm>
            <a:custGeom>
              <a:avLst/>
              <a:gdLst/>
              <a:ahLst/>
              <a:cxnLst/>
              <a:rect l="l" t="t" r="r" b="b"/>
              <a:pathLst>
                <a:path w="18656" h="20032" extrusionOk="0">
                  <a:moveTo>
                    <a:pt x="4713" y="0"/>
                  </a:moveTo>
                  <a:cubicBezTo>
                    <a:pt x="4314" y="0"/>
                    <a:pt x="3912" y="128"/>
                    <a:pt x="3575" y="389"/>
                  </a:cubicBezTo>
                  <a:cubicBezTo>
                    <a:pt x="3208" y="674"/>
                    <a:pt x="2681" y="1111"/>
                    <a:pt x="2123" y="1568"/>
                  </a:cubicBezTo>
                  <a:cubicBezTo>
                    <a:pt x="1613" y="1991"/>
                    <a:pt x="1083" y="2428"/>
                    <a:pt x="761" y="2674"/>
                  </a:cubicBezTo>
                  <a:cubicBezTo>
                    <a:pt x="348" y="2996"/>
                    <a:pt x="88" y="3471"/>
                    <a:pt x="43" y="3991"/>
                  </a:cubicBezTo>
                  <a:cubicBezTo>
                    <a:pt x="1" y="4511"/>
                    <a:pt x="175" y="5028"/>
                    <a:pt x="528" y="5413"/>
                  </a:cubicBezTo>
                  <a:cubicBezTo>
                    <a:pt x="1894" y="6900"/>
                    <a:pt x="3312" y="8498"/>
                    <a:pt x="4681" y="10044"/>
                  </a:cubicBezTo>
                  <a:cubicBezTo>
                    <a:pt x="7191" y="12873"/>
                    <a:pt x="9785" y="15799"/>
                    <a:pt x="12340" y="18375"/>
                  </a:cubicBezTo>
                  <a:cubicBezTo>
                    <a:pt x="12527" y="18563"/>
                    <a:pt x="12748" y="18708"/>
                    <a:pt x="12998" y="18805"/>
                  </a:cubicBezTo>
                  <a:cubicBezTo>
                    <a:pt x="13605" y="19033"/>
                    <a:pt x="14080" y="19197"/>
                    <a:pt x="14541" y="19353"/>
                  </a:cubicBezTo>
                  <a:cubicBezTo>
                    <a:pt x="14680" y="19401"/>
                    <a:pt x="14818" y="19449"/>
                    <a:pt x="14961" y="19499"/>
                  </a:cubicBezTo>
                  <a:cubicBezTo>
                    <a:pt x="14967" y="19502"/>
                    <a:pt x="14974" y="19502"/>
                    <a:pt x="14982" y="19505"/>
                  </a:cubicBezTo>
                  <a:cubicBezTo>
                    <a:pt x="15942" y="19897"/>
                    <a:pt x="16281" y="20032"/>
                    <a:pt x="16607" y="20032"/>
                  </a:cubicBezTo>
                  <a:cubicBezTo>
                    <a:pt x="16735" y="20032"/>
                    <a:pt x="16857" y="20011"/>
                    <a:pt x="17013" y="19980"/>
                  </a:cubicBezTo>
                  <a:cubicBezTo>
                    <a:pt x="18011" y="19769"/>
                    <a:pt x="18656" y="18795"/>
                    <a:pt x="18459" y="17796"/>
                  </a:cubicBezTo>
                  <a:lnTo>
                    <a:pt x="18424" y="17619"/>
                  </a:lnTo>
                  <a:cubicBezTo>
                    <a:pt x="18379" y="17384"/>
                    <a:pt x="18334" y="17158"/>
                    <a:pt x="18264" y="16870"/>
                  </a:cubicBezTo>
                  <a:cubicBezTo>
                    <a:pt x="18143" y="16260"/>
                    <a:pt x="17969" y="15411"/>
                    <a:pt x="17824" y="14769"/>
                  </a:cubicBezTo>
                  <a:cubicBezTo>
                    <a:pt x="17758" y="14486"/>
                    <a:pt x="17630" y="14225"/>
                    <a:pt x="17449" y="14007"/>
                  </a:cubicBezTo>
                  <a:cubicBezTo>
                    <a:pt x="16791" y="13196"/>
                    <a:pt x="16139" y="12388"/>
                    <a:pt x="15491" y="11584"/>
                  </a:cubicBezTo>
                  <a:cubicBezTo>
                    <a:pt x="12419" y="7767"/>
                    <a:pt x="9518" y="4165"/>
                    <a:pt x="6061" y="573"/>
                  </a:cubicBezTo>
                  <a:cubicBezTo>
                    <a:pt x="5696" y="195"/>
                    <a:pt x="5206" y="0"/>
                    <a:pt x="4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4688069" y="344226"/>
              <a:ext cx="352600" cy="380000"/>
            </a:xfrm>
            <a:custGeom>
              <a:avLst/>
              <a:gdLst/>
              <a:ahLst/>
              <a:cxnLst/>
              <a:rect l="l" t="t" r="r" b="b"/>
              <a:pathLst>
                <a:path w="14104" h="15200" extrusionOk="0">
                  <a:moveTo>
                    <a:pt x="2816" y="1"/>
                  </a:moveTo>
                  <a:cubicBezTo>
                    <a:pt x="2125" y="535"/>
                    <a:pt x="690" y="1755"/>
                    <a:pt x="0" y="2285"/>
                  </a:cubicBezTo>
                  <a:cubicBezTo>
                    <a:pt x="3852" y="6487"/>
                    <a:pt x="7842" y="11244"/>
                    <a:pt x="11764" y="15199"/>
                  </a:cubicBezTo>
                  <a:cubicBezTo>
                    <a:pt x="12131" y="14953"/>
                    <a:pt x="13046" y="14277"/>
                    <a:pt x="13660" y="13781"/>
                  </a:cubicBezTo>
                  <a:cubicBezTo>
                    <a:pt x="13857" y="13622"/>
                    <a:pt x="13986" y="13400"/>
                    <a:pt x="14103" y="13324"/>
                  </a:cubicBezTo>
                  <a:cubicBezTo>
                    <a:pt x="10383" y="8741"/>
                    <a:pt x="6951" y="4300"/>
                    <a:pt x="2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4982144" y="677301"/>
              <a:ext cx="73525" cy="73075"/>
            </a:xfrm>
            <a:custGeom>
              <a:avLst/>
              <a:gdLst/>
              <a:ahLst/>
              <a:cxnLst/>
              <a:rect l="l" t="t" r="r" b="b"/>
              <a:pathLst>
                <a:path w="2941" h="2923" extrusionOk="0">
                  <a:moveTo>
                    <a:pt x="2340" y="1"/>
                  </a:moveTo>
                  <a:lnTo>
                    <a:pt x="1" y="1876"/>
                  </a:lnTo>
                  <a:cubicBezTo>
                    <a:pt x="1141" y="2310"/>
                    <a:pt x="1799" y="2486"/>
                    <a:pt x="2940" y="2923"/>
                  </a:cubicBezTo>
                  <a:cubicBezTo>
                    <a:pt x="2940" y="2923"/>
                    <a:pt x="2597" y="1121"/>
                    <a:pt x="2340" y="1"/>
                  </a:cubicBezTo>
                  <a:close/>
                </a:path>
              </a:pathLst>
            </a:custGeom>
            <a:solidFill>
              <a:srgbClr val="FDC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5032494" y="728526"/>
              <a:ext cx="23775" cy="23000"/>
            </a:xfrm>
            <a:custGeom>
              <a:avLst/>
              <a:gdLst/>
              <a:ahLst/>
              <a:cxnLst/>
              <a:rect l="l" t="t" r="r" b="b"/>
              <a:pathLst>
                <a:path w="951" h="920" extrusionOk="0">
                  <a:moveTo>
                    <a:pt x="753" y="0"/>
                  </a:moveTo>
                  <a:cubicBezTo>
                    <a:pt x="454" y="67"/>
                    <a:pt x="160" y="278"/>
                    <a:pt x="1" y="541"/>
                  </a:cubicBezTo>
                  <a:cubicBezTo>
                    <a:pt x="1" y="541"/>
                    <a:pt x="932" y="920"/>
                    <a:pt x="950" y="920"/>
                  </a:cubicBezTo>
                  <a:cubicBezTo>
                    <a:pt x="950" y="920"/>
                    <a:pt x="950" y="920"/>
                    <a:pt x="950" y="920"/>
                  </a:cubicBezTo>
                  <a:cubicBezTo>
                    <a:pt x="881" y="573"/>
                    <a:pt x="843" y="347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4842019" y="485951"/>
              <a:ext cx="24875" cy="21900"/>
            </a:xfrm>
            <a:custGeom>
              <a:avLst/>
              <a:gdLst/>
              <a:ahLst/>
              <a:cxnLst/>
              <a:rect l="l" t="t" r="r" b="b"/>
              <a:pathLst>
                <a:path w="995" h="876" extrusionOk="0">
                  <a:moveTo>
                    <a:pt x="489" y="0"/>
                  </a:moveTo>
                  <a:cubicBezTo>
                    <a:pt x="226" y="0"/>
                    <a:pt x="0" y="270"/>
                    <a:pt x="52" y="527"/>
                  </a:cubicBezTo>
                  <a:cubicBezTo>
                    <a:pt x="93" y="729"/>
                    <a:pt x="300" y="876"/>
                    <a:pt x="504" y="876"/>
                  </a:cubicBezTo>
                  <a:cubicBezTo>
                    <a:pt x="559" y="876"/>
                    <a:pt x="614" y="865"/>
                    <a:pt x="665" y="842"/>
                  </a:cubicBezTo>
                  <a:cubicBezTo>
                    <a:pt x="905" y="735"/>
                    <a:pt x="995" y="385"/>
                    <a:pt x="835" y="173"/>
                  </a:cubicBezTo>
                  <a:cubicBezTo>
                    <a:pt x="763" y="79"/>
                    <a:pt x="645" y="18"/>
                    <a:pt x="530" y="18"/>
                  </a:cubicBezTo>
                  <a:cubicBezTo>
                    <a:pt x="487" y="18"/>
                    <a:pt x="444" y="27"/>
                    <a:pt x="405" y="45"/>
                  </a:cubicBezTo>
                  <a:lnTo>
                    <a:pt x="405" y="45"/>
                  </a:lnTo>
                  <a:lnTo>
                    <a:pt x="499" y="0"/>
                  </a:lnTo>
                  <a:cubicBezTo>
                    <a:pt x="495" y="0"/>
                    <a:pt x="492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4892794" y="541051"/>
              <a:ext cx="24825" cy="21925"/>
            </a:xfrm>
            <a:custGeom>
              <a:avLst/>
              <a:gdLst/>
              <a:ahLst/>
              <a:cxnLst/>
              <a:rect l="l" t="t" r="r" b="b"/>
              <a:pathLst>
                <a:path w="993" h="877" extrusionOk="0">
                  <a:moveTo>
                    <a:pt x="487" y="1"/>
                  </a:moveTo>
                  <a:cubicBezTo>
                    <a:pt x="227" y="1"/>
                    <a:pt x="1" y="271"/>
                    <a:pt x="49" y="528"/>
                  </a:cubicBezTo>
                  <a:cubicBezTo>
                    <a:pt x="90" y="732"/>
                    <a:pt x="295" y="877"/>
                    <a:pt x="499" y="877"/>
                  </a:cubicBezTo>
                  <a:cubicBezTo>
                    <a:pt x="555" y="877"/>
                    <a:pt x="611" y="866"/>
                    <a:pt x="663" y="843"/>
                  </a:cubicBezTo>
                  <a:cubicBezTo>
                    <a:pt x="901" y="736"/>
                    <a:pt x="992" y="385"/>
                    <a:pt x="832" y="177"/>
                  </a:cubicBezTo>
                  <a:cubicBezTo>
                    <a:pt x="763" y="83"/>
                    <a:pt x="645" y="21"/>
                    <a:pt x="530" y="21"/>
                  </a:cubicBezTo>
                  <a:cubicBezTo>
                    <a:pt x="484" y="21"/>
                    <a:pt x="438" y="31"/>
                    <a:pt x="395" y="53"/>
                  </a:cubicBezTo>
                  <a:lnTo>
                    <a:pt x="496" y="1"/>
                  </a:lnTo>
                  <a:cubicBezTo>
                    <a:pt x="493" y="1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4859344" y="512051"/>
              <a:ext cx="30000" cy="30950"/>
            </a:xfrm>
            <a:custGeom>
              <a:avLst/>
              <a:gdLst/>
              <a:ahLst/>
              <a:cxnLst/>
              <a:rect l="l" t="t" r="r" b="b"/>
              <a:pathLst>
                <a:path w="1200" h="1238" extrusionOk="0">
                  <a:moveTo>
                    <a:pt x="420" y="1"/>
                  </a:moveTo>
                  <a:cubicBezTo>
                    <a:pt x="374" y="1"/>
                    <a:pt x="329" y="21"/>
                    <a:pt x="298" y="62"/>
                  </a:cubicBezTo>
                  <a:cubicBezTo>
                    <a:pt x="218" y="169"/>
                    <a:pt x="128" y="291"/>
                    <a:pt x="69" y="433"/>
                  </a:cubicBezTo>
                  <a:cubicBezTo>
                    <a:pt x="0" y="609"/>
                    <a:pt x="0" y="790"/>
                    <a:pt x="69" y="939"/>
                  </a:cubicBezTo>
                  <a:cubicBezTo>
                    <a:pt x="149" y="1105"/>
                    <a:pt x="319" y="1223"/>
                    <a:pt x="503" y="1233"/>
                  </a:cubicBezTo>
                  <a:cubicBezTo>
                    <a:pt x="513" y="1238"/>
                    <a:pt x="527" y="1238"/>
                    <a:pt x="537" y="1238"/>
                  </a:cubicBezTo>
                  <a:cubicBezTo>
                    <a:pt x="783" y="1238"/>
                    <a:pt x="978" y="1071"/>
                    <a:pt x="1140" y="905"/>
                  </a:cubicBezTo>
                  <a:cubicBezTo>
                    <a:pt x="1199" y="846"/>
                    <a:pt x="1196" y="748"/>
                    <a:pt x="1137" y="689"/>
                  </a:cubicBezTo>
                  <a:cubicBezTo>
                    <a:pt x="1108" y="661"/>
                    <a:pt x="1071" y="647"/>
                    <a:pt x="1033" y="647"/>
                  </a:cubicBezTo>
                  <a:cubicBezTo>
                    <a:pt x="993" y="647"/>
                    <a:pt x="953" y="663"/>
                    <a:pt x="922" y="693"/>
                  </a:cubicBezTo>
                  <a:cubicBezTo>
                    <a:pt x="802" y="817"/>
                    <a:pt x="663" y="933"/>
                    <a:pt x="539" y="933"/>
                  </a:cubicBezTo>
                  <a:cubicBezTo>
                    <a:pt x="534" y="933"/>
                    <a:pt x="529" y="933"/>
                    <a:pt x="524" y="932"/>
                  </a:cubicBezTo>
                  <a:cubicBezTo>
                    <a:pt x="447" y="929"/>
                    <a:pt x="375" y="876"/>
                    <a:pt x="343" y="811"/>
                  </a:cubicBezTo>
                  <a:cubicBezTo>
                    <a:pt x="312" y="738"/>
                    <a:pt x="316" y="641"/>
                    <a:pt x="354" y="544"/>
                  </a:cubicBezTo>
                  <a:cubicBezTo>
                    <a:pt x="396" y="440"/>
                    <a:pt x="468" y="339"/>
                    <a:pt x="541" y="242"/>
                  </a:cubicBezTo>
                  <a:cubicBezTo>
                    <a:pt x="593" y="177"/>
                    <a:pt x="579" y="83"/>
                    <a:pt x="513" y="31"/>
                  </a:cubicBezTo>
                  <a:cubicBezTo>
                    <a:pt x="484" y="11"/>
                    <a:pt x="452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4896944" y="580251"/>
              <a:ext cx="44325" cy="42950"/>
            </a:xfrm>
            <a:custGeom>
              <a:avLst/>
              <a:gdLst/>
              <a:ahLst/>
              <a:cxnLst/>
              <a:rect l="l" t="t" r="r" b="b"/>
              <a:pathLst>
                <a:path w="1773" h="1718" extrusionOk="0">
                  <a:moveTo>
                    <a:pt x="912" y="1"/>
                  </a:moveTo>
                  <a:cubicBezTo>
                    <a:pt x="546" y="1"/>
                    <a:pt x="177" y="252"/>
                    <a:pt x="84" y="689"/>
                  </a:cubicBezTo>
                  <a:cubicBezTo>
                    <a:pt x="1" y="1085"/>
                    <a:pt x="239" y="1521"/>
                    <a:pt x="618" y="1667"/>
                  </a:cubicBezTo>
                  <a:cubicBezTo>
                    <a:pt x="709" y="1701"/>
                    <a:pt x="805" y="1717"/>
                    <a:pt x="901" y="1717"/>
                  </a:cubicBezTo>
                  <a:cubicBezTo>
                    <a:pt x="1205" y="1717"/>
                    <a:pt x="1511" y="1556"/>
                    <a:pt x="1661" y="1289"/>
                  </a:cubicBezTo>
                  <a:cubicBezTo>
                    <a:pt x="1734" y="1161"/>
                    <a:pt x="1772" y="1016"/>
                    <a:pt x="1765" y="870"/>
                  </a:cubicBezTo>
                  <a:cubicBezTo>
                    <a:pt x="1751" y="686"/>
                    <a:pt x="1668" y="516"/>
                    <a:pt x="1564" y="361"/>
                  </a:cubicBezTo>
                  <a:cubicBezTo>
                    <a:pt x="1404" y="114"/>
                    <a:pt x="1159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4785219" y="469626"/>
              <a:ext cx="44225" cy="42950"/>
            </a:xfrm>
            <a:custGeom>
              <a:avLst/>
              <a:gdLst/>
              <a:ahLst/>
              <a:cxnLst/>
              <a:rect l="l" t="t" r="r" b="b"/>
              <a:pathLst>
                <a:path w="1769" h="1718" extrusionOk="0">
                  <a:moveTo>
                    <a:pt x="910" y="1"/>
                  </a:moveTo>
                  <a:cubicBezTo>
                    <a:pt x="544" y="1"/>
                    <a:pt x="178" y="252"/>
                    <a:pt x="84" y="691"/>
                  </a:cubicBezTo>
                  <a:cubicBezTo>
                    <a:pt x="1" y="1087"/>
                    <a:pt x="236" y="1523"/>
                    <a:pt x="615" y="1666"/>
                  </a:cubicBezTo>
                  <a:cubicBezTo>
                    <a:pt x="707" y="1701"/>
                    <a:pt x="803" y="1718"/>
                    <a:pt x="901" y="1718"/>
                  </a:cubicBezTo>
                  <a:cubicBezTo>
                    <a:pt x="1204" y="1718"/>
                    <a:pt x="1509" y="1555"/>
                    <a:pt x="1662" y="1287"/>
                  </a:cubicBezTo>
                  <a:cubicBezTo>
                    <a:pt x="1731" y="1162"/>
                    <a:pt x="1769" y="1017"/>
                    <a:pt x="1762" y="871"/>
                  </a:cubicBezTo>
                  <a:cubicBezTo>
                    <a:pt x="1751" y="688"/>
                    <a:pt x="1665" y="514"/>
                    <a:pt x="1564" y="362"/>
                  </a:cubicBezTo>
                  <a:cubicBezTo>
                    <a:pt x="1402" y="115"/>
                    <a:pt x="1156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4711044" y="383551"/>
              <a:ext cx="67200" cy="72250"/>
            </a:xfrm>
            <a:custGeom>
              <a:avLst/>
              <a:gdLst/>
              <a:ahLst/>
              <a:cxnLst/>
              <a:rect l="l" t="t" r="r" b="b"/>
              <a:pathLst>
                <a:path w="2688" h="2890" extrusionOk="0">
                  <a:moveTo>
                    <a:pt x="169" y="0"/>
                  </a:moveTo>
                  <a:cubicBezTo>
                    <a:pt x="135" y="0"/>
                    <a:pt x="101" y="12"/>
                    <a:pt x="73" y="37"/>
                  </a:cubicBezTo>
                  <a:cubicBezTo>
                    <a:pt x="8" y="88"/>
                    <a:pt x="0" y="186"/>
                    <a:pt x="56" y="248"/>
                  </a:cubicBezTo>
                  <a:cubicBezTo>
                    <a:pt x="805" y="1139"/>
                    <a:pt x="1595" y="2013"/>
                    <a:pt x="2410" y="2845"/>
                  </a:cubicBezTo>
                  <a:cubicBezTo>
                    <a:pt x="2441" y="2876"/>
                    <a:pt x="2479" y="2890"/>
                    <a:pt x="2517" y="2890"/>
                  </a:cubicBezTo>
                  <a:cubicBezTo>
                    <a:pt x="2555" y="2890"/>
                    <a:pt x="2597" y="2876"/>
                    <a:pt x="2625" y="2845"/>
                  </a:cubicBezTo>
                  <a:cubicBezTo>
                    <a:pt x="2683" y="2789"/>
                    <a:pt x="2687" y="2692"/>
                    <a:pt x="2628" y="2633"/>
                  </a:cubicBezTo>
                  <a:cubicBezTo>
                    <a:pt x="1817" y="1805"/>
                    <a:pt x="1030" y="938"/>
                    <a:pt x="285" y="54"/>
                  </a:cubicBezTo>
                  <a:cubicBezTo>
                    <a:pt x="256" y="19"/>
                    <a:pt x="21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4737819" y="363226"/>
              <a:ext cx="62950" cy="68150"/>
            </a:xfrm>
            <a:custGeom>
              <a:avLst/>
              <a:gdLst/>
              <a:ahLst/>
              <a:cxnLst/>
              <a:rect l="l" t="t" r="r" b="b"/>
              <a:pathLst>
                <a:path w="2518" h="2726" extrusionOk="0">
                  <a:moveTo>
                    <a:pt x="167" y="0"/>
                  </a:moveTo>
                  <a:cubicBezTo>
                    <a:pt x="131" y="0"/>
                    <a:pt x="95" y="13"/>
                    <a:pt x="66" y="38"/>
                  </a:cubicBezTo>
                  <a:cubicBezTo>
                    <a:pt x="7" y="93"/>
                    <a:pt x="1" y="191"/>
                    <a:pt x="56" y="253"/>
                  </a:cubicBezTo>
                  <a:lnTo>
                    <a:pt x="2236" y="2677"/>
                  </a:lnTo>
                  <a:cubicBezTo>
                    <a:pt x="2265" y="2708"/>
                    <a:pt x="2306" y="2725"/>
                    <a:pt x="2348" y="2725"/>
                  </a:cubicBezTo>
                  <a:cubicBezTo>
                    <a:pt x="2386" y="2725"/>
                    <a:pt x="2420" y="2711"/>
                    <a:pt x="2448" y="2687"/>
                  </a:cubicBezTo>
                  <a:cubicBezTo>
                    <a:pt x="2511" y="2631"/>
                    <a:pt x="2518" y="2535"/>
                    <a:pt x="2462" y="2472"/>
                  </a:cubicBezTo>
                  <a:lnTo>
                    <a:pt x="281" y="52"/>
                  </a:lnTo>
                  <a:cubicBezTo>
                    <a:pt x="251" y="18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4938894" y="637076"/>
              <a:ext cx="68400" cy="69300"/>
            </a:xfrm>
            <a:custGeom>
              <a:avLst/>
              <a:gdLst/>
              <a:ahLst/>
              <a:cxnLst/>
              <a:rect l="l" t="t" r="r" b="b"/>
              <a:pathLst>
                <a:path w="2736" h="2772" extrusionOk="0">
                  <a:moveTo>
                    <a:pt x="167" y="0"/>
                  </a:moveTo>
                  <a:cubicBezTo>
                    <a:pt x="129" y="0"/>
                    <a:pt x="92" y="14"/>
                    <a:pt x="63" y="43"/>
                  </a:cubicBezTo>
                  <a:cubicBezTo>
                    <a:pt x="1" y="101"/>
                    <a:pt x="1" y="199"/>
                    <a:pt x="59" y="258"/>
                  </a:cubicBezTo>
                  <a:lnTo>
                    <a:pt x="2459" y="2726"/>
                  </a:lnTo>
                  <a:cubicBezTo>
                    <a:pt x="2489" y="2754"/>
                    <a:pt x="2528" y="2771"/>
                    <a:pt x="2569" y="2771"/>
                  </a:cubicBezTo>
                  <a:cubicBezTo>
                    <a:pt x="2608" y="2771"/>
                    <a:pt x="2646" y="2757"/>
                    <a:pt x="2673" y="2726"/>
                  </a:cubicBezTo>
                  <a:cubicBezTo>
                    <a:pt x="2732" y="2671"/>
                    <a:pt x="2736" y="2573"/>
                    <a:pt x="2677" y="2514"/>
                  </a:cubicBezTo>
                  <a:lnTo>
                    <a:pt x="278" y="46"/>
                  </a:lnTo>
                  <a:cubicBezTo>
                    <a:pt x="248" y="16"/>
                    <a:pt x="207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4958144" y="613026"/>
              <a:ext cx="70825" cy="76875"/>
            </a:xfrm>
            <a:custGeom>
              <a:avLst/>
              <a:gdLst/>
              <a:ahLst/>
              <a:cxnLst/>
              <a:rect l="l" t="t" r="r" b="b"/>
              <a:pathLst>
                <a:path w="2833" h="3075" extrusionOk="0">
                  <a:moveTo>
                    <a:pt x="170" y="1"/>
                  </a:moveTo>
                  <a:cubicBezTo>
                    <a:pt x="137" y="1"/>
                    <a:pt x="104" y="12"/>
                    <a:pt x="76" y="34"/>
                  </a:cubicBezTo>
                  <a:cubicBezTo>
                    <a:pt x="10" y="86"/>
                    <a:pt x="0" y="183"/>
                    <a:pt x="52" y="249"/>
                  </a:cubicBezTo>
                  <a:cubicBezTo>
                    <a:pt x="836" y="1216"/>
                    <a:pt x="1678" y="2152"/>
                    <a:pt x="2559" y="3029"/>
                  </a:cubicBezTo>
                  <a:cubicBezTo>
                    <a:pt x="2586" y="3060"/>
                    <a:pt x="2625" y="3074"/>
                    <a:pt x="2666" y="3074"/>
                  </a:cubicBezTo>
                  <a:cubicBezTo>
                    <a:pt x="2705" y="3074"/>
                    <a:pt x="2742" y="3060"/>
                    <a:pt x="2774" y="3029"/>
                  </a:cubicBezTo>
                  <a:cubicBezTo>
                    <a:pt x="2833" y="2970"/>
                    <a:pt x="2833" y="2873"/>
                    <a:pt x="2770" y="2815"/>
                  </a:cubicBezTo>
                  <a:cubicBezTo>
                    <a:pt x="1900" y="1944"/>
                    <a:pt x="1065" y="1018"/>
                    <a:pt x="288" y="58"/>
                  </a:cubicBezTo>
                  <a:cubicBezTo>
                    <a:pt x="258" y="21"/>
                    <a:pt x="214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5" name="Google Shape;1735;p39"/>
          <p:cNvSpPr/>
          <p:nvPr/>
        </p:nvSpPr>
        <p:spPr>
          <a:xfrm>
            <a:off x="5983918" y="3238328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39"/>
          <p:cNvSpPr txBox="1"/>
          <p:nvPr/>
        </p:nvSpPr>
        <p:spPr>
          <a:xfrm>
            <a:off x="6658613" y="327494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737" name="Google Shape;1737;p39"/>
          <p:cNvSpPr txBox="1"/>
          <p:nvPr/>
        </p:nvSpPr>
        <p:spPr>
          <a:xfrm>
            <a:off x="5912326" y="3367352"/>
            <a:ext cx="753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</a:pPr>
            <a:r>
              <a:rPr lang="zh-TW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738" name="Google Shape;1738;p39"/>
          <p:cNvSpPr txBox="1"/>
          <p:nvPr/>
        </p:nvSpPr>
        <p:spPr>
          <a:xfrm>
            <a:off x="6658620" y="3869240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</a:pPr>
            <a:r>
              <a:rPr lang="zh-TW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成果展示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57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p57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模型設計：基於Text-CNN</a:t>
            </a:r>
            <a:endParaRPr/>
          </a:p>
        </p:txBody>
      </p:sp>
      <p:sp>
        <p:nvSpPr>
          <p:cNvPr id="2720" name="Google Shape;2720;p57"/>
          <p:cNvSpPr txBox="1"/>
          <p:nvPr/>
        </p:nvSpPr>
        <p:spPr>
          <a:xfrm>
            <a:off x="720000" y="1446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MERCURY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721" name="Google Shape;2721;p57"/>
          <p:cNvSpPr txBox="1"/>
          <p:nvPr/>
        </p:nvSpPr>
        <p:spPr>
          <a:xfrm>
            <a:off x="6888900" y="1401550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rgbClr val="041F5A"/>
                </a:solidFill>
                <a:latin typeface="Barlow"/>
                <a:ea typeface="Barlow"/>
                <a:cs typeface="Barlow"/>
                <a:sym typeface="Barlow"/>
              </a:rPr>
              <a:t>Mercury is te closest planet to the Sun</a:t>
            </a:r>
            <a:endParaRPr sz="1600" b="0" i="0" u="none" strike="noStrike" cap="none">
              <a:solidFill>
                <a:srgbClr val="041F5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22" name="Google Shape;2722;p57"/>
          <p:cNvSpPr txBox="1"/>
          <p:nvPr/>
        </p:nvSpPr>
        <p:spPr>
          <a:xfrm>
            <a:off x="720000" y="34741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JUPITER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723" name="Google Shape;2723;p57"/>
          <p:cNvSpPr txBox="1"/>
          <p:nvPr/>
        </p:nvSpPr>
        <p:spPr>
          <a:xfrm>
            <a:off x="6616350" y="2437838"/>
            <a:ext cx="2305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>
                <a:solidFill>
                  <a:srgbClr val="041F5A"/>
                </a:solidFill>
                <a:latin typeface="Barlow"/>
                <a:ea typeface="Barlow"/>
                <a:cs typeface="Barlow"/>
                <a:sym typeface="Barlow"/>
              </a:rPr>
              <a:t>It’s a gas giant and the biggest planet</a:t>
            </a:r>
            <a:endParaRPr sz="1600" b="0" i="0" u="none" strike="noStrike" cap="none">
              <a:solidFill>
                <a:srgbClr val="041F5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24" name="Google Shape;2724;p57"/>
          <p:cNvSpPr txBox="1"/>
          <p:nvPr/>
        </p:nvSpPr>
        <p:spPr>
          <a:xfrm>
            <a:off x="6118547" y="1446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MARS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725" name="Google Shape;2725;p57"/>
          <p:cNvSpPr txBox="1"/>
          <p:nvPr/>
        </p:nvSpPr>
        <p:spPr>
          <a:xfrm>
            <a:off x="6118547" y="34741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NEPTUNE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pic>
        <p:nvPicPr>
          <p:cNvPr id="2726" name="Google Shape;27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1332680"/>
            <a:ext cx="9144000" cy="335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58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2" name="Google Shape;2732;p58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訓練結果</a:t>
            </a:r>
            <a:endParaRPr/>
          </a:p>
        </p:txBody>
      </p:sp>
      <p:pic>
        <p:nvPicPr>
          <p:cNvPr id="2733" name="Google Shape;27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8" y="1653850"/>
            <a:ext cx="35528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4" name="Google Shape;273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163" y="1653850"/>
            <a:ext cx="35528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5" name="Google Shape;2735;p58"/>
          <p:cNvSpPr txBox="1">
            <a:spLocks noGrp="1"/>
          </p:cNvSpPr>
          <p:nvPr>
            <p:ph type="subTitle" idx="4294967295"/>
          </p:nvPr>
        </p:nvSpPr>
        <p:spPr>
          <a:xfrm>
            <a:off x="3059050" y="4234675"/>
            <a:ext cx="2787300" cy="14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test loss: 0.21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test  accuracy: 0.703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59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1" name="Google Shape;2741;p59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訓練結果</a:t>
            </a:r>
            <a:endParaRPr/>
          </a:p>
        </p:txBody>
      </p:sp>
      <p:pic>
        <p:nvPicPr>
          <p:cNvPr id="2742" name="Google Shape;2742;p59"/>
          <p:cNvPicPr preferRelativeResize="0"/>
          <p:nvPr/>
        </p:nvPicPr>
        <p:blipFill rotWithShape="1">
          <a:blip r:embed="rId3">
            <a:alphaModFix/>
          </a:blip>
          <a:srcRect l="17711" t="16808" r="4643" b="8979"/>
          <a:stretch/>
        </p:blipFill>
        <p:spPr>
          <a:xfrm>
            <a:off x="1022099" y="1033075"/>
            <a:ext cx="7099802" cy="38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60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8" name="Google Shape;2748;p60"/>
          <p:cNvSpPr txBox="1">
            <a:spLocks noGrp="1"/>
          </p:cNvSpPr>
          <p:nvPr>
            <p:ph type="body" idx="1"/>
          </p:nvPr>
        </p:nvSpPr>
        <p:spPr>
          <a:xfrm>
            <a:off x="720000" y="1205500"/>
            <a:ext cx="77040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zh-TW" sz="2900">
                <a:latin typeface="Balsamiq Sans"/>
                <a:ea typeface="Balsamiq Sans"/>
                <a:cs typeface="Balsamiq Sans"/>
                <a:sym typeface="Balsamiq Sans"/>
              </a:rPr>
              <a:t>中文情感分析較困難</a:t>
            </a:r>
            <a:endParaRPr sz="2900"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●"/>
            </a:pPr>
            <a:r>
              <a:rPr lang="zh-TW" sz="2500"/>
              <a:t>雖有套件可以幫忙斷詞，但錯誤率仍比英文斷詞高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HuggingFace不提供繁體中文的情感分析模型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00">
                <a:latin typeface="Balsamiq Sans"/>
                <a:ea typeface="Balsamiq Sans"/>
                <a:cs typeface="Balsamiq Sans"/>
                <a:sym typeface="Balsamiq Sans"/>
              </a:rPr>
              <a:t>原始資料過龐大且不乾淨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TW" sz="2500"/>
              <a:t>並非所有同學認真填完教學意見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多國語言難以分析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00">
                <a:latin typeface="Balsamiq Sans"/>
                <a:ea typeface="Balsamiq Sans"/>
                <a:cs typeface="Balsamiq Sans"/>
                <a:sym typeface="Balsamiq Sans"/>
              </a:rPr>
              <a:t>於政大私有雲內的套件相依性問題</a:t>
            </a:r>
            <a:endParaRPr sz="2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49" name="Google Shape;2749;p60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遇到問題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61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p61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優化過程</a:t>
            </a:r>
            <a:endParaRPr/>
          </a:p>
        </p:txBody>
      </p:sp>
      <p:sp>
        <p:nvSpPr>
          <p:cNvPr id="2756" name="Google Shape;2756;p61"/>
          <p:cNvSpPr txBox="1">
            <a:spLocks noGrp="1"/>
          </p:cNvSpPr>
          <p:nvPr>
            <p:ph type="body" idx="4294967295"/>
          </p:nvPr>
        </p:nvSpPr>
        <p:spPr>
          <a:xfrm>
            <a:off x="720000" y="1205500"/>
            <a:ext cx="79149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zh-TW" sz="2400" dirty="0">
                <a:latin typeface="Balsamiq Sans"/>
                <a:ea typeface="Balsamiq Sans"/>
                <a:cs typeface="Balsamiq Sans"/>
                <a:sym typeface="Balsamiq Sans"/>
              </a:rPr>
              <a:t>調整學習率、Batch Size、Epoch</a:t>
            </a:r>
            <a:endParaRPr sz="2400" dirty="0"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zh-TW" sz="2000"/>
              <a:t>通過學習率遞減、提前終止等方法來</a:t>
            </a:r>
            <a:r>
              <a:rPr lang="zh-TW" altLang="en-US" sz="2000"/>
              <a:t>擬合</a:t>
            </a:r>
            <a:r>
              <a:rPr lang="zh-TW" sz="2000"/>
              <a:t>最佳參數並避免過飽和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zh-TW" sz="2400" dirty="0">
                <a:latin typeface="Balsamiq Sans"/>
                <a:ea typeface="Balsamiq Sans"/>
                <a:cs typeface="Balsamiq Sans"/>
                <a:sym typeface="Balsamiq Sans"/>
              </a:rPr>
              <a:t>調整網路架構</a:t>
            </a:r>
            <a:endParaRPr sz="2400" dirty="0"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zh-TW" sz="2000" dirty="0"/>
              <a:t>通過增加或減少卷積層數，調整kernel size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使用不同的Dropout rate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使用不同激發函數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調整Dense神經元數量</a:t>
            </a:r>
            <a:endParaRPr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62"/>
          <p:cNvSpPr/>
          <p:nvPr/>
        </p:nvSpPr>
        <p:spPr>
          <a:xfrm>
            <a:off x="3389550" y="880413"/>
            <a:ext cx="2364600" cy="107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p62"/>
          <p:cNvSpPr txBox="1">
            <a:spLocks noGrp="1"/>
          </p:cNvSpPr>
          <p:nvPr>
            <p:ph type="title"/>
          </p:nvPr>
        </p:nvSpPr>
        <p:spPr>
          <a:xfrm>
            <a:off x="1601400" y="2235812"/>
            <a:ext cx="5941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Future</a:t>
            </a:r>
            <a:endParaRPr/>
          </a:p>
        </p:txBody>
      </p:sp>
      <p:sp>
        <p:nvSpPr>
          <p:cNvPr id="2763" name="Google Shape;2763;p62"/>
          <p:cNvSpPr txBox="1">
            <a:spLocks noGrp="1"/>
          </p:cNvSpPr>
          <p:nvPr>
            <p:ph type="title" idx="2"/>
          </p:nvPr>
        </p:nvSpPr>
        <p:spPr>
          <a:xfrm>
            <a:off x="3932700" y="1019937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/>
              <a:t>05</a:t>
            </a:r>
            <a:endParaRPr/>
          </a:p>
        </p:txBody>
      </p:sp>
      <p:grpSp>
        <p:nvGrpSpPr>
          <p:cNvPr id="2764" name="Google Shape;2764;p62"/>
          <p:cNvGrpSpPr/>
          <p:nvPr/>
        </p:nvGrpSpPr>
        <p:grpSpPr>
          <a:xfrm>
            <a:off x="7407153" y="2553783"/>
            <a:ext cx="1012015" cy="1060793"/>
            <a:chOff x="6030670" y="339308"/>
            <a:chExt cx="1012015" cy="1060793"/>
          </a:xfrm>
        </p:grpSpPr>
        <p:sp>
          <p:nvSpPr>
            <p:cNvPr id="2765" name="Google Shape;2765;p62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62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62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62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62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62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62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62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62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62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62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62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62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62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62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62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62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62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3" name="Google Shape;2783;p62"/>
          <p:cNvGrpSpPr/>
          <p:nvPr/>
        </p:nvGrpSpPr>
        <p:grpSpPr>
          <a:xfrm>
            <a:off x="971346" y="1174749"/>
            <a:ext cx="1131398" cy="879881"/>
            <a:chOff x="971346" y="1174749"/>
            <a:chExt cx="1131398" cy="879881"/>
          </a:xfrm>
        </p:grpSpPr>
        <p:sp>
          <p:nvSpPr>
            <p:cNvPr id="2784" name="Google Shape;2784;p62"/>
            <p:cNvSpPr/>
            <p:nvPr/>
          </p:nvSpPr>
          <p:spPr>
            <a:xfrm>
              <a:off x="971346" y="1174749"/>
              <a:ext cx="1131398" cy="879881"/>
            </a:xfrm>
            <a:custGeom>
              <a:avLst/>
              <a:gdLst/>
              <a:ahLst/>
              <a:cxnLst/>
              <a:rect l="l" t="t" r="r" b="b"/>
              <a:pathLst>
                <a:path w="27153" h="21118" extrusionOk="0">
                  <a:moveTo>
                    <a:pt x="14228" y="7428"/>
                  </a:moveTo>
                  <a:cubicBezTo>
                    <a:pt x="14839" y="7428"/>
                    <a:pt x="15459" y="7576"/>
                    <a:pt x="16104" y="7875"/>
                  </a:cubicBezTo>
                  <a:cubicBezTo>
                    <a:pt x="16936" y="8260"/>
                    <a:pt x="17567" y="9019"/>
                    <a:pt x="18011" y="10184"/>
                  </a:cubicBezTo>
                  <a:cubicBezTo>
                    <a:pt x="15247" y="10742"/>
                    <a:pt x="12311" y="11359"/>
                    <a:pt x="9452" y="11962"/>
                  </a:cubicBezTo>
                  <a:cubicBezTo>
                    <a:pt x="9278" y="11997"/>
                    <a:pt x="9108" y="12035"/>
                    <a:pt x="8935" y="12069"/>
                  </a:cubicBezTo>
                  <a:cubicBezTo>
                    <a:pt x="9576" y="10509"/>
                    <a:pt x="10692" y="8933"/>
                    <a:pt x="12076" y="8080"/>
                  </a:cubicBezTo>
                  <a:cubicBezTo>
                    <a:pt x="12780" y="7646"/>
                    <a:pt x="13494" y="7428"/>
                    <a:pt x="14228" y="7428"/>
                  </a:cubicBezTo>
                  <a:close/>
                  <a:moveTo>
                    <a:pt x="14075" y="1"/>
                  </a:moveTo>
                  <a:cubicBezTo>
                    <a:pt x="12002" y="1"/>
                    <a:pt x="10273" y="664"/>
                    <a:pt x="8976" y="1419"/>
                  </a:cubicBezTo>
                  <a:cubicBezTo>
                    <a:pt x="3319" y="4720"/>
                    <a:pt x="1" y="13085"/>
                    <a:pt x="63" y="19271"/>
                  </a:cubicBezTo>
                  <a:cubicBezTo>
                    <a:pt x="70" y="19828"/>
                    <a:pt x="327" y="20356"/>
                    <a:pt x="760" y="20706"/>
                  </a:cubicBezTo>
                  <a:cubicBezTo>
                    <a:pt x="1093" y="20972"/>
                    <a:pt x="1509" y="21118"/>
                    <a:pt x="1928" y="21118"/>
                  </a:cubicBezTo>
                  <a:cubicBezTo>
                    <a:pt x="2057" y="21118"/>
                    <a:pt x="2181" y="21104"/>
                    <a:pt x="2306" y="21080"/>
                  </a:cubicBezTo>
                  <a:lnTo>
                    <a:pt x="3003" y="20935"/>
                  </a:lnTo>
                  <a:cubicBezTo>
                    <a:pt x="3043" y="20938"/>
                    <a:pt x="3083" y="20940"/>
                    <a:pt x="3123" y="20940"/>
                  </a:cubicBezTo>
                  <a:cubicBezTo>
                    <a:pt x="3164" y="20940"/>
                    <a:pt x="3206" y="20938"/>
                    <a:pt x="3249" y="20935"/>
                  </a:cubicBezTo>
                  <a:cubicBezTo>
                    <a:pt x="3530" y="20920"/>
                    <a:pt x="3797" y="20844"/>
                    <a:pt x="4039" y="20722"/>
                  </a:cubicBezTo>
                  <a:cubicBezTo>
                    <a:pt x="4117" y="20732"/>
                    <a:pt x="4197" y="20736"/>
                    <a:pt x="4277" y="20736"/>
                  </a:cubicBezTo>
                  <a:cubicBezTo>
                    <a:pt x="4446" y="20736"/>
                    <a:pt x="4613" y="20716"/>
                    <a:pt x="4754" y="20681"/>
                  </a:cubicBezTo>
                  <a:cubicBezTo>
                    <a:pt x="4948" y="20636"/>
                    <a:pt x="5135" y="20560"/>
                    <a:pt x="5301" y="20460"/>
                  </a:cubicBezTo>
                  <a:lnTo>
                    <a:pt x="5877" y="20341"/>
                  </a:lnTo>
                  <a:cubicBezTo>
                    <a:pt x="5928" y="20345"/>
                    <a:pt x="5980" y="20347"/>
                    <a:pt x="6032" y="20347"/>
                  </a:cubicBezTo>
                  <a:cubicBezTo>
                    <a:pt x="6204" y="20347"/>
                    <a:pt x="6378" y="20325"/>
                    <a:pt x="6535" y="20282"/>
                  </a:cubicBezTo>
                  <a:cubicBezTo>
                    <a:pt x="6681" y="20244"/>
                    <a:pt x="6823" y="20189"/>
                    <a:pt x="6951" y="20119"/>
                  </a:cubicBezTo>
                  <a:lnTo>
                    <a:pt x="8661" y="19770"/>
                  </a:lnTo>
                  <a:cubicBezTo>
                    <a:pt x="8692" y="19772"/>
                    <a:pt x="8724" y="19772"/>
                    <a:pt x="8757" y="19772"/>
                  </a:cubicBezTo>
                  <a:cubicBezTo>
                    <a:pt x="8852" y="19772"/>
                    <a:pt x="8954" y="19765"/>
                    <a:pt x="9049" y="19752"/>
                  </a:cubicBezTo>
                  <a:cubicBezTo>
                    <a:pt x="9247" y="19724"/>
                    <a:pt x="9437" y="19669"/>
                    <a:pt x="9614" y="19589"/>
                  </a:cubicBezTo>
                  <a:cubicBezTo>
                    <a:pt x="9699" y="19600"/>
                    <a:pt x="9786" y="19605"/>
                    <a:pt x="9872" y="19605"/>
                  </a:cubicBezTo>
                  <a:cubicBezTo>
                    <a:pt x="9984" y="19605"/>
                    <a:pt x="10096" y="19596"/>
                    <a:pt x="10204" y="19578"/>
                  </a:cubicBezTo>
                  <a:cubicBezTo>
                    <a:pt x="10471" y="19533"/>
                    <a:pt x="10720" y="19440"/>
                    <a:pt x="10938" y="19301"/>
                  </a:cubicBezTo>
                  <a:lnTo>
                    <a:pt x="11181" y="19253"/>
                  </a:lnTo>
                  <a:cubicBezTo>
                    <a:pt x="11207" y="19254"/>
                    <a:pt x="11233" y="19254"/>
                    <a:pt x="11260" y="19254"/>
                  </a:cubicBezTo>
                  <a:cubicBezTo>
                    <a:pt x="11354" y="19254"/>
                    <a:pt x="11456" y="19249"/>
                    <a:pt x="11542" y="19236"/>
                  </a:cubicBezTo>
                  <a:cubicBezTo>
                    <a:pt x="11756" y="19208"/>
                    <a:pt x="11958" y="19146"/>
                    <a:pt x="12145" y="19055"/>
                  </a:cubicBezTo>
                  <a:lnTo>
                    <a:pt x="12294" y="19024"/>
                  </a:lnTo>
                  <a:cubicBezTo>
                    <a:pt x="12381" y="19036"/>
                    <a:pt x="12470" y="19042"/>
                    <a:pt x="12561" y="19042"/>
                  </a:cubicBezTo>
                  <a:cubicBezTo>
                    <a:pt x="12679" y="19042"/>
                    <a:pt x="12799" y="19032"/>
                    <a:pt x="12921" y="19010"/>
                  </a:cubicBezTo>
                  <a:cubicBezTo>
                    <a:pt x="13164" y="18969"/>
                    <a:pt x="13393" y="18882"/>
                    <a:pt x="13598" y="18761"/>
                  </a:cubicBezTo>
                  <a:lnTo>
                    <a:pt x="14017" y="18674"/>
                  </a:lnTo>
                  <a:cubicBezTo>
                    <a:pt x="14071" y="18679"/>
                    <a:pt x="14125" y="18681"/>
                    <a:pt x="14180" y="18681"/>
                  </a:cubicBezTo>
                  <a:cubicBezTo>
                    <a:pt x="14291" y="18681"/>
                    <a:pt x="14403" y="18672"/>
                    <a:pt x="14516" y="18653"/>
                  </a:cubicBezTo>
                  <a:cubicBezTo>
                    <a:pt x="14731" y="18615"/>
                    <a:pt x="14932" y="18549"/>
                    <a:pt x="15119" y="18449"/>
                  </a:cubicBezTo>
                  <a:lnTo>
                    <a:pt x="15255" y="18424"/>
                  </a:lnTo>
                  <a:cubicBezTo>
                    <a:pt x="15327" y="18431"/>
                    <a:pt x="15401" y="18434"/>
                    <a:pt x="15470" y="18434"/>
                  </a:cubicBezTo>
                  <a:cubicBezTo>
                    <a:pt x="15549" y="18434"/>
                    <a:pt x="15646" y="18428"/>
                    <a:pt x="15726" y="18418"/>
                  </a:cubicBezTo>
                  <a:cubicBezTo>
                    <a:pt x="15986" y="18386"/>
                    <a:pt x="16228" y="18303"/>
                    <a:pt x="16447" y="18181"/>
                  </a:cubicBezTo>
                  <a:cubicBezTo>
                    <a:pt x="17054" y="18060"/>
                    <a:pt x="17657" y="17939"/>
                    <a:pt x="18257" y="17818"/>
                  </a:cubicBezTo>
                  <a:cubicBezTo>
                    <a:pt x="18313" y="17821"/>
                    <a:pt x="18368" y="17821"/>
                    <a:pt x="18427" y="17821"/>
                  </a:cubicBezTo>
                  <a:cubicBezTo>
                    <a:pt x="18447" y="17821"/>
                    <a:pt x="18468" y="17818"/>
                    <a:pt x="18489" y="17818"/>
                  </a:cubicBezTo>
                  <a:cubicBezTo>
                    <a:pt x="18759" y="17800"/>
                    <a:pt x="19020" y="17735"/>
                    <a:pt x="19255" y="17620"/>
                  </a:cubicBezTo>
                  <a:cubicBezTo>
                    <a:pt x="19761" y="17516"/>
                    <a:pt x="20268" y="17415"/>
                    <a:pt x="20770" y="17319"/>
                  </a:cubicBezTo>
                  <a:cubicBezTo>
                    <a:pt x="20865" y="17333"/>
                    <a:pt x="20966" y="17339"/>
                    <a:pt x="21065" y="17339"/>
                  </a:cubicBezTo>
                  <a:cubicBezTo>
                    <a:pt x="21107" y="17339"/>
                    <a:pt x="21149" y="17338"/>
                    <a:pt x="21190" y="17336"/>
                  </a:cubicBezTo>
                  <a:cubicBezTo>
                    <a:pt x="21204" y="17336"/>
                    <a:pt x="21214" y="17336"/>
                    <a:pt x="21225" y="17332"/>
                  </a:cubicBezTo>
                  <a:cubicBezTo>
                    <a:pt x="21543" y="17308"/>
                    <a:pt x="21841" y="17211"/>
                    <a:pt x="22102" y="17055"/>
                  </a:cubicBezTo>
                  <a:cubicBezTo>
                    <a:pt x="23276" y="16826"/>
                    <a:pt x="24438" y="16601"/>
                    <a:pt x="25575" y="16383"/>
                  </a:cubicBezTo>
                  <a:cubicBezTo>
                    <a:pt x="26067" y="16289"/>
                    <a:pt x="26504" y="15997"/>
                    <a:pt x="26782" y="15578"/>
                  </a:cubicBezTo>
                  <a:cubicBezTo>
                    <a:pt x="27059" y="15159"/>
                    <a:pt x="27153" y="14645"/>
                    <a:pt x="27049" y="14154"/>
                  </a:cubicBezTo>
                  <a:lnTo>
                    <a:pt x="26945" y="13682"/>
                  </a:lnTo>
                  <a:cubicBezTo>
                    <a:pt x="26878" y="13380"/>
                    <a:pt x="26872" y="13342"/>
                    <a:pt x="26729" y="12725"/>
                  </a:cubicBezTo>
                  <a:cubicBezTo>
                    <a:pt x="25451" y="7234"/>
                    <a:pt x="23217" y="3628"/>
                    <a:pt x="19903" y="1704"/>
                  </a:cubicBezTo>
                  <a:cubicBezTo>
                    <a:pt x="17757" y="459"/>
                    <a:pt x="15797" y="1"/>
                    <a:pt x="14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5" name="Google Shape;2785;p62"/>
            <p:cNvGrpSpPr/>
            <p:nvPr/>
          </p:nvGrpSpPr>
          <p:grpSpPr>
            <a:xfrm>
              <a:off x="1055644" y="1248460"/>
              <a:ext cx="973644" cy="724221"/>
              <a:chOff x="3884436" y="2155642"/>
              <a:chExt cx="584175" cy="434550"/>
            </a:xfrm>
          </p:grpSpPr>
          <p:sp>
            <p:nvSpPr>
              <p:cNvPr id="2786" name="Google Shape;2786;p62"/>
              <p:cNvSpPr/>
              <p:nvPr/>
            </p:nvSpPr>
            <p:spPr>
              <a:xfrm>
                <a:off x="3884436" y="2155642"/>
                <a:ext cx="584175" cy="434550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17382" extrusionOk="0">
                    <a:moveTo>
                      <a:pt x="12371" y="3693"/>
                    </a:moveTo>
                    <a:cubicBezTo>
                      <a:pt x="13212" y="3693"/>
                      <a:pt x="14102" y="3883"/>
                      <a:pt x="15029" y="4312"/>
                    </a:cubicBezTo>
                    <a:cubicBezTo>
                      <a:pt x="16998" y="5224"/>
                      <a:pt x="17882" y="7189"/>
                      <a:pt x="18325" y="9082"/>
                    </a:cubicBezTo>
                    <a:cubicBezTo>
                      <a:pt x="18419" y="9484"/>
                      <a:pt x="18478" y="9328"/>
                      <a:pt x="18565" y="9733"/>
                    </a:cubicBezTo>
                    <a:cubicBezTo>
                      <a:pt x="14203" y="10594"/>
                      <a:pt x="9211" y="11661"/>
                      <a:pt x="4618" y="12621"/>
                    </a:cubicBezTo>
                    <a:cubicBezTo>
                      <a:pt x="4729" y="9151"/>
                      <a:pt x="7861" y="3693"/>
                      <a:pt x="12371" y="3693"/>
                    </a:cubicBezTo>
                    <a:close/>
                    <a:moveTo>
                      <a:pt x="12208" y="0"/>
                    </a:moveTo>
                    <a:cubicBezTo>
                      <a:pt x="4760" y="0"/>
                      <a:pt x="1" y="10520"/>
                      <a:pt x="70" y="17381"/>
                    </a:cubicBezTo>
                    <a:cubicBezTo>
                      <a:pt x="7787" y="15791"/>
                      <a:pt x="16034" y="14085"/>
                      <a:pt x="23367" y="12680"/>
                    </a:cubicBezTo>
                    <a:cubicBezTo>
                      <a:pt x="23186" y="11859"/>
                      <a:pt x="23242" y="12098"/>
                      <a:pt x="23055" y="11280"/>
                    </a:cubicBezTo>
                    <a:cubicBezTo>
                      <a:pt x="22160" y="7439"/>
                      <a:pt x="20517" y="3424"/>
                      <a:pt x="17109" y="1448"/>
                    </a:cubicBezTo>
                    <a:cubicBezTo>
                      <a:pt x="15375" y="442"/>
                      <a:pt x="13735" y="0"/>
                      <a:pt x="12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62"/>
              <p:cNvSpPr/>
              <p:nvPr/>
            </p:nvSpPr>
            <p:spPr>
              <a:xfrm>
                <a:off x="3910936" y="2555917"/>
                <a:ext cx="91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94" extrusionOk="0">
                    <a:moveTo>
                      <a:pt x="163" y="0"/>
                    </a:moveTo>
                    <a:cubicBezTo>
                      <a:pt x="159" y="0"/>
                      <a:pt x="155" y="1"/>
                      <a:pt x="151" y="1"/>
                    </a:cubicBezTo>
                    <a:cubicBezTo>
                      <a:pt x="67" y="4"/>
                      <a:pt x="1" y="77"/>
                      <a:pt x="8" y="161"/>
                    </a:cubicBezTo>
                    <a:lnTo>
                      <a:pt x="60" y="1052"/>
                    </a:lnTo>
                    <a:cubicBezTo>
                      <a:pt x="63" y="1132"/>
                      <a:pt x="130" y="1194"/>
                      <a:pt x="209" y="1194"/>
                    </a:cubicBezTo>
                    <a:lnTo>
                      <a:pt x="220" y="1194"/>
                    </a:lnTo>
                    <a:cubicBezTo>
                      <a:pt x="303" y="1186"/>
                      <a:pt x="365" y="1117"/>
                      <a:pt x="362" y="1034"/>
                    </a:cubicBezTo>
                    <a:lnTo>
                      <a:pt x="310" y="143"/>
                    </a:lnTo>
                    <a:cubicBezTo>
                      <a:pt x="306" y="64"/>
                      <a:pt x="243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62"/>
              <p:cNvSpPr/>
              <p:nvPr/>
            </p:nvSpPr>
            <p:spPr>
              <a:xfrm>
                <a:off x="3936861" y="2532192"/>
                <a:ext cx="124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942" extrusionOk="0">
                    <a:moveTo>
                      <a:pt x="191" y="1"/>
                    </a:moveTo>
                    <a:cubicBezTo>
                      <a:pt x="108" y="1"/>
                      <a:pt x="35" y="59"/>
                      <a:pt x="32" y="142"/>
                    </a:cubicBezTo>
                    <a:cubicBezTo>
                      <a:pt x="1" y="708"/>
                      <a:pt x="50" y="1273"/>
                      <a:pt x="181" y="1823"/>
                    </a:cubicBezTo>
                    <a:cubicBezTo>
                      <a:pt x="199" y="1893"/>
                      <a:pt x="261" y="1942"/>
                      <a:pt x="330" y="1942"/>
                    </a:cubicBezTo>
                    <a:cubicBezTo>
                      <a:pt x="341" y="1942"/>
                      <a:pt x="354" y="1938"/>
                      <a:pt x="365" y="1935"/>
                    </a:cubicBezTo>
                    <a:cubicBezTo>
                      <a:pt x="445" y="1918"/>
                      <a:pt x="496" y="1834"/>
                      <a:pt x="476" y="1754"/>
                    </a:cubicBezTo>
                    <a:cubicBezTo>
                      <a:pt x="351" y="1231"/>
                      <a:pt x="303" y="697"/>
                      <a:pt x="333" y="159"/>
                    </a:cubicBezTo>
                    <a:cubicBezTo>
                      <a:pt x="341" y="76"/>
                      <a:pt x="274" y="4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62"/>
              <p:cNvSpPr/>
              <p:nvPr/>
            </p:nvSpPr>
            <p:spPr>
              <a:xfrm>
                <a:off x="3982361" y="2542842"/>
                <a:ext cx="1035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124" extrusionOk="0">
                    <a:moveTo>
                      <a:pt x="178" y="0"/>
                    </a:moveTo>
                    <a:cubicBezTo>
                      <a:pt x="98" y="0"/>
                      <a:pt x="28" y="59"/>
                      <a:pt x="22" y="139"/>
                    </a:cubicBezTo>
                    <a:cubicBezTo>
                      <a:pt x="1" y="434"/>
                      <a:pt x="25" y="725"/>
                      <a:pt x="102" y="1013"/>
                    </a:cubicBezTo>
                    <a:cubicBezTo>
                      <a:pt x="118" y="1079"/>
                      <a:pt x="181" y="1124"/>
                      <a:pt x="247" y="1124"/>
                    </a:cubicBezTo>
                    <a:cubicBezTo>
                      <a:pt x="261" y="1124"/>
                      <a:pt x="271" y="1124"/>
                      <a:pt x="285" y="1120"/>
                    </a:cubicBezTo>
                    <a:cubicBezTo>
                      <a:pt x="365" y="1100"/>
                      <a:pt x="414" y="1016"/>
                      <a:pt x="393" y="937"/>
                    </a:cubicBezTo>
                    <a:cubicBezTo>
                      <a:pt x="326" y="684"/>
                      <a:pt x="306" y="423"/>
                      <a:pt x="326" y="164"/>
                    </a:cubicBezTo>
                    <a:cubicBezTo>
                      <a:pt x="334" y="80"/>
                      <a:pt x="271" y="7"/>
                      <a:pt x="185" y="1"/>
                    </a:cubicBezTo>
                    <a:cubicBezTo>
                      <a:pt x="183" y="0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62"/>
              <p:cNvSpPr/>
              <p:nvPr/>
            </p:nvSpPr>
            <p:spPr>
              <a:xfrm>
                <a:off x="4011936" y="2506467"/>
                <a:ext cx="150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094" extrusionOk="0">
                    <a:moveTo>
                      <a:pt x="167" y="1"/>
                    </a:moveTo>
                    <a:cubicBezTo>
                      <a:pt x="158" y="1"/>
                      <a:pt x="150" y="1"/>
                      <a:pt x="142" y="3"/>
                    </a:cubicBezTo>
                    <a:cubicBezTo>
                      <a:pt x="59" y="14"/>
                      <a:pt x="0" y="93"/>
                      <a:pt x="14" y="177"/>
                    </a:cubicBezTo>
                    <a:lnTo>
                      <a:pt x="287" y="1966"/>
                    </a:lnTo>
                    <a:cubicBezTo>
                      <a:pt x="301" y="2038"/>
                      <a:pt x="364" y="2094"/>
                      <a:pt x="437" y="2094"/>
                    </a:cubicBezTo>
                    <a:cubicBezTo>
                      <a:pt x="447" y="2094"/>
                      <a:pt x="454" y="2094"/>
                      <a:pt x="461" y="2090"/>
                    </a:cubicBezTo>
                    <a:cubicBezTo>
                      <a:pt x="544" y="2080"/>
                      <a:pt x="599" y="2000"/>
                      <a:pt x="589" y="1916"/>
                    </a:cubicBezTo>
                    <a:lnTo>
                      <a:pt x="312" y="128"/>
                    </a:lnTo>
                    <a:cubicBezTo>
                      <a:pt x="303" y="53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62"/>
              <p:cNvSpPr/>
              <p:nvPr/>
            </p:nvSpPr>
            <p:spPr>
              <a:xfrm>
                <a:off x="4050311" y="2528667"/>
                <a:ext cx="109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15" extrusionOk="0">
                    <a:moveTo>
                      <a:pt x="166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59" y="13"/>
                      <a:pt x="0" y="92"/>
                      <a:pt x="11" y="172"/>
                    </a:cubicBezTo>
                    <a:lnTo>
                      <a:pt x="125" y="987"/>
                    </a:lnTo>
                    <a:cubicBezTo>
                      <a:pt x="136" y="1060"/>
                      <a:pt x="202" y="1115"/>
                      <a:pt x="275" y="1115"/>
                    </a:cubicBezTo>
                    <a:lnTo>
                      <a:pt x="296" y="1115"/>
                    </a:lnTo>
                    <a:cubicBezTo>
                      <a:pt x="379" y="1105"/>
                      <a:pt x="437" y="1025"/>
                      <a:pt x="427" y="945"/>
                    </a:cubicBezTo>
                    <a:lnTo>
                      <a:pt x="312" y="131"/>
                    </a:lnTo>
                    <a:cubicBezTo>
                      <a:pt x="303" y="58"/>
                      <a:pt x="240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62"/>
              <p:cNvSpPr/>
              <p:nvPr/>
            </p:nvSpPr>
            <p:spPr>
              <a:xfrm>
                <a:off x="4073386" y="2504642"/>
                <a:ext cx="156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910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2" y="21"/>
                      <a:pt x="0" y="100"/>
                      <a:pt x="18" y="183"/>
                    </a:cubicBezTo>
                    <a:cubicBezTo>
                      <a:pt x="125" y="711"/>
                      <a:pt x="226" y="1251"/>
                      <a:pt x="312" y="1785"/>
                    </a:cubicBezTo>
                    <a:cubicBezTo>
                      <a:pt x="325" y="1858"/>
                      <a:pt x="388" y="1910"/>
                      <a:pt x="461" y="1910"/>
                    </a:cubicBezTo>
                    <a:lnTo>
                      <a:pt x="485" y="1910"/>
                    </a:lnTo>
                    <a:cubicBezTo>
                      <a:pt x="568" y="1896"/>
                      <a:pt x="624" y="1816"/>
                      <a:pt x="610" y="1733"/>
                    </a:cubicBezTo>
                    <a:cubicBezTo>
                      <a:pt x="523" y="1196"/>
                      <a:pt x="423" y="655"/>
                      <a:pt x="315" y="121"/>
                    </a:cubicBezTo>
                    <a:cubicBezTo>
                      <a:pt x="300" y="48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62"/>
              <p:cNvSpPr/>
              <p:nvPr/>
            </p:nvSpPr>
            <p:spPr>
              <a:xfrm>
                <a:off x="4113136" y="2516717"/>
                <a:ext cx="10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078" extrusionOk="0">
                    <a:moveTo>
                      <a:pt x="167" y="0"/>
                    </a:moveTo>
                    <a:cubicBezTo>
                      <a:pt x="159" y="0"/>
                      <a:pt x="151" y="1"/>
                      <a:pt x="143" y="2"/>
                    </a:cubicBezTo>
                    <a:cubicBezTo>
                      <a:pt x="60" y="12"/>
                      <a:pt x="1" y="89"/>
                      <a:pt x="12" y="172"/>
                    </a:cubicBezTo>
                    <a:lnTo>
                      <a:pt x="116" y="945"/>
                    </a:lnTo>
                    <a:cubicBezTo>
                      <a:pt x="126" y="1021"/>
                      <a:pt x="191" y="1077"/>
                      <a:pt x="265" y="1077"/>
                    </a:cubicBezTo>
                    <a:lnTo>
                      <a:pt x="285" y="1077"/>
                    </a:lnTo>
                    <a:cubicBezTo>
                      <a:pt x="369" y="1063"/>
                      <a:pt x="428" y="986"/>
                      <a:pt x="417" y="903"/>
                    </a:cubicBezTo>
                    <a:lnTo>
                      <a:pt x="313" y="130"/>
                    </a:lnTo>
                    <a:cubicBezTo>
                      <a:pt x="304" y="55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62"/>
              <p:cNvSpPr/>
              <p:nvPr/>
            </p:nvSpPr>
            <p:spPr>
              <a:xfrm>
                <a:off x="4142361" y="2495142"/>
                <a:ext cx="138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728" extrusionOk="0">
                    <a:moveTo>
                      <a:pt x="157" y="0"/>
                    </a:moveTo>
                    <a:cubicBezTo>
                      <a:pt x="151" y="0"/>
                      <a:pt x="145" y="1"/>
                      <a:pt x="139" y="2"/>
                    </a:cubicBezTo>
                    <a:cubicBezTo>
                      <a:pt x="56" y="16"/>
                      <a:pt x="0" y="92"/>
                      <a:pt x="11" y="175"/>
                    </a:cubicBezTo>
                    <a:cubicBezTo>
                      <a:pt x="77" y="650"/>
                      <a:pt x="157" y="1132"/>
                      <a:pt x="240" y="1603"/>
                    </a:cubicBezTo>
                    <a:cubicBezTo>
                      <a:pt x="254" y="1676"/>
                      <a:pt x="316" y="1728"/>
                      <a:pt x="389" y="1728"/>
                    </a:cubicBezTo>
                    <a:cubicBezTo>
                      <a:pt x="395" y="1728"/>
                      <a:pt x="406" y="1728"/>
                      <a:pt x="416" y="1725"/>
                    </a:cubicBezTo>
                    <a:cubicBezTo>
                      <a:pt x="496" y="1711"/>
                      <a:pt x="552" y="1631"/>
                      <a:pt x="538" y="1552"/>
                    </a:cubicBezTo>
                    <a:cubicBezTo>
                      <a:pt x="454" y="1083"/>
                      <a:pt x="379" y="605"/>
                      <a:pt x="312" y="130"/>
                    </a:cubicBezTo>
                    <a:cubicBezTo>
                      <a:pt x="300" y="57"/>
                      <a:pt x="233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62"/>
              <p:cNvSpPr/>
              <p:nvPr/>
            </p:nvSpPr>
            <p:spPr>
              <a:xfrm>
                <a:off x="4184836" y="2499617"/>
                <a:ext cx="118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186" extrusionOk="0">
                    <a:moveTo>
                      <a:pt x="164" y="1"/>
                    </a:moveTo>
                    <a:cubicBezTo>
                      <a:pt x="156" y="1"/>
                      <a:pt x="147" y="2"/>
                      <a:pt x="139" y="3"/>
                    </a:cubicBezTo>
                    <a:cubicBezTo>
                      <a:pt x="56" y="17"/>
                      <a:pt x="0" y="93"/>
                      <a:pt x="11" y="176"/>
                    </a:cubicBezTo>
                    <a:lnTo>
                      <a:pt x="157" y="1061"/>
                    </a:lnTo>
                    <a:cubicBezTo>
                      <a:pt x="170" y="1133"/>
                      <a:pt x="232" y="1185"/>
                      <a:pt x="305" y="1185"/>
                    </a:cubicBezTo>
                    <a:lnTo>
                      <a:pt x="333" y="1185"/>
                    </a:lnTo>
                    <a:cubicBezTo>
                      <a:pt x="413" y="1171"/>
                      <a:pt x="472" y="1091"/>
                      <a:pt x="458" y="1012"/>
                    </a:cubicBezTo>
                    <a:lnTo>
                      <a:pt x="312" y="128"/>
                    </a:lnTo>
                    <a:cubicBezTo>
                      <a:pt x="299" y="53"/>
                      <a:pt x="235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62"/>
              <p:cNvSpPr/>
              <p:nvPr/>
            </p:nvSpPr>
            <p:spPr>
              <a:xfrm>
                <a:off x="4216711" y="2484467"/>
                <a:ext cx="121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546" extrusionOk="0">
                    <a:moveTo>
                      <a:pt x="167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60" y="12"/>
                      <a:pt x="1" y="89"/>
                      <a:pt x="11" y="172"/>
                    </a:cubicBezTo>
                    <a:lnTo>
                      <a:pt x="171" y="1414"/>
                    </a:lnTo>
                    <a:cubicBezTo>
                      <a:pt x="181" y="1489"/>
                      <a:pt x="244" y="1545"/>
                      <a:pt x="320" y="1545"/>
                    </a:cubicBezTo>
                    <a:lnTo>
                      <a:pt x="341" y="1545"/>
                    </a:lnTo>
                    <a:cubicBezTo>
                      <a:pt x="424" y="1535"/>
                      <a:pt x="483" y="1459"/>
                      <a:pt x="469" y="1375"/>
                    </a:cubicBezTo>
                    <a:lnTo>
                      <a:pt x="313" y="134"/>
                    </a:lnTo>
                    <a:cubicBezTo>
                      <a:pt x="304" y="59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62"/>
              <p:cNvSpPr/>
              <p:nvPr/>
            </p:nvSpPr>
            <p:spPr>
              <a:xfrm>
                <a:off x="4252086" y="2485517"/>
                <a:ext cx="114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08" extrusionOk="0">
                    <a:moveTo>
                      <a:pt x="164" y="1"/>
                    </a:moveTo>
                    <a:cubicBezTo>
                      <a:pt x="151" y="1"/>
                      <a:pt x="138" y="2"/>
                      <a:pt x="125" y="5"/>
                    </a:cubicBezTo>
                    <a:cubicBezTo>
                      <a:pt x="46" y="30"/>
                      <a:pt x="0" y="113"/>
                      <a:pt x="21" y="193"/>
                    </a:cubicBezTo>
                    <a:cubicBezTo>
                      <a:pt x="91" y="446"/>
                      <a:pt x="136" y="706"/>
                      <a:pt x="150" y="966"/>
                    </a:cubicBezTo>
                    <a:cubicBezTo>
                      <a:pt x="156" y="1045"/>
                      <a:pt x="222" y="1108"/>
                      <a:pt x="302" y="1108"/>
                    </a:cubicBezTo>
                    <a:lnTo>
                      <a:pt x="309" y="1108"/>
                    </a:lnTo>
                    <a:cubicBezTo>
                      <a:pt x="392" y="1105"/>
                      <a:pt x="458" y="1031"/>
                      <a:pt x="451" y="948"/>
                    </a:cubicBezTo>
                    <a:cubicBezTo>
                      <a:pt x="437" y="668"/>
                      <a:pt x="389" y="383"/>
                      <a:pt x="312" y="113"/>
                    </a:cubicBezTo>
                    <a:cubicBezTo>
                      <a:pt x="294" y="45"/>
                      <a:pt x="233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62"/>
              <p:cNvSpPr/>
              <p:nvPr/>
            </p:nvSpPr>
            <p:spPr>
              <a:xfrm>
                <a:off x="4286311" y="2469867"/>
                <a:ext cx="14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520" extrusionOk="0">
                    <a:moveTo>
                      <a:pt x="173" y="0"/>
                    </a:moveTo>
                    <a:cubicBezTo>
                      <a:pt x="155" y="0"/>
                      <a:pt x="137" y="4"/>
                      <a:pt x="119" y="11"/>
                    </a:cubicBezTo>
                    <a:cubicBezTo>
                      <a:pt x="39" y="42"/>
                      <a:pt x="1" y="129"/>
                      <a:pt x="32" y="209"/>
                    </a:cubicBezTo>
                    <a:cubicBezTo>
                      <a:pt x="178" y="580"/>
                      <a:pt x="264" y="975"/>
                      <a:pt x="285" y="1374"/>
                    </a:cubicBezTo>
                    <a:cubicBezTo>
                      <a:pt x="292" y="1457"/>
                      <a:pt x="357" y="1519"/>
                      <a:pt x="437" y="1519"/>
                    </a:cubicBezTo>
                    <a:lnTo>
                      <a:pt x="448" y="1519"/>
                    </a:lnTo>
                    <a:cubicBezTo>
                      <a:pt x="531" y="1512"/>
                      <a:pt x="594" y="1443"/>
                      <a:pt x="590" y="1356"/>
                    </a:cubicBezTo>
                    <a:cubicBezTo>
                      <a:pt x="565" y="926"/>
                      <a:pt x="472" y="500"/>
                      <a:pt x="313" y="97"/>
                    </a:cubicBezTo>
                    <a:cubicBezTo>
                      <a:pt x="289" y="37"/>
                      <a:pt x="233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62"/>
              <p:cNvSpPr/>
              <p:nvPr/>
            </p:nvSpPr>
            <p:spPr>
              <a:xfrm>
                <a:off x="4319161" y="2469542"/>
                <a:ext cx="121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21" extrusionOk="0">
                    <a:moveTo>
                      <a:pt x="170" y="0"/>
                    </a:moveTo>
                    <a:cubicBezTo>
                      <a:pt x="157" y="0"/>
                      <a:pt x="143" y="2"/>
                      <a:pt x="129" y="6"/>
                    </a:cubicBezTo>
                    <a:cubicBezTo>
                      <a:pt x="46" y="27"/>
                      <a:pt x="0" y="110"/>
                      <a:pt x="21" y="190"/>
                    </a:cubicBezTo>
                    <a:cubicBezTo>
                      <a:pt x="101" y="481"/>
                      <a:pt x="153" y="780"/>
                      <a:pt x="178" y="1081"/>
                    </a:cubicBezTo>
                    <a:cubicBezTo>
                      <a:pt x="184" y="1161"/>
                      <a:pt x="250" y="1220"/>
                      <a:pt x="326" y="1220"/>
                    </a:cubicBezTo>
                    <a:lnTo>
                      <a:pt x="341" y="1220"/>
                    </a:lnTo>
                    <a:cubicBezTo>
                      <a:pt x="424" y="1213"/>
                      <a:pt x="486" y="1140"/>
                      <a:pt x="479" y="1057"/>
                    </a:cubicBezTo>
                    <a:cubicBezTo>
                      <a:pt x="455" y="738"/>
                      <a:pt x="400" y="419"/>
                      <a:pt x="312" y="110"/>
                    </a:cubicBezTo>
                    <a:cubicBezTo>
                      <a:pt x="295" y="45"/>
                      <a:pt x="23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62"/>
              <p:cNvSpPr/>
              <p:nvPr/>
            </p:nvSpPr>
            <p:spPr>
              <a:xfrm>
                <a:off x="4355661" y="2454367"/>
                <a:ext cx="130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658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5" y="21"/>
                      <a:pt x="0" y="101"/>
                      <a:pt x="17" y="184"/>
                    </a:cubicBezTo>
                    <a:cubicBezTo>
                      <a:pt x="111" y="621"/>
                      <a:pt x="177" y="1071"/>
                      <a:pt x="212" y="1515"/>
                    </a:cubicBezTo>
                    <a:cubicBezTo>
                      <a:pt x="215" y="1595"/>
                      <a:pt x="284" y="1657"/>
                      <a:pt x="361" y="1657"/>
                    </a:cubicBezTo>
                    <a:lnTo>
                      <a:pt x="375" y="1657"/>
                    </a:lnTo>
                    <a:cubicBezTo>
                      <a:pt x="458" y="1650"/>
                      <a:pt x="521" y="1578"/>
                      <a:pt x="513" y="1494"/>
                    </a:cubicBezTo>
                    <a:cubicBezTo>
                      <a:pt x="479" y="1033"/>
                      <a:pt x="412" y="572"/>
                      <a:pt x="316" y="122"/>
                    </a:cubicBezTo>
                    <a:cubicBezTo>
                      <a:pt x="301" y="49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62"/>
              <p:cNvSpPr/>
              <p:nvPr/>
            </p:nvSpPr>
            <p:spPr>
              <a:xfrm>
                <a:off x="4400636" y="2451267"/>
                <a:ext cx="91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341" extrusionOk="0">
                    <a:moveTo>
                      <a:pt x="165" y="1"/>
                    </a:moveTo>
                    <a:cubicBezTo>
                      <a:pt x="158" y="1"/>
                      <a:pt x="150" y="1"/>
                      <a:pt x="143" y="3"/>
                    </a:cubicBezTo>
                    <a:cubicBezTo>
                      <a:pt x="59" y="13"/>
                      <a:pt x="0" y="89"/>
                      <a:pt x="11" y="172"/>
                    </a:cubicBezTo>
                    <a:cubicBezTo>
                      <a:pt x="53" y="505"/>
                      <a:pt x="59" y="845"/>
                      <a:pt x="32" y="1178"/>
                    </a:cubicBezTo>
                    <a:cubicBezTo>
                      <a:pt x="24" y="1261"/>
                      <a:pt x="87" y="1334"/>
                      <a:pt x="170" y="1340"/>
                    </a:cubicBezTo>
                    <a:lnTo>
                      <a:pt x="184" y="1340"/>
                    </a:lnTo>
                    <a:cubicBezTo>
                      <a:pt x="264" y="1340"/>
                      <a:pt x="330" y="1282"/>
                      <a:pt x="336" y="1202"/>
                    </a:cubicBezTo>
                    <a:cubicBezTo>
                      <a:pt x="365" y="849"/>
                      <a:pt x="357" y="488"/>
                      <a:pt x="309" y="134"/>
                    </a:cubicBezTo>
                    <a:cubicBezTo>
                      <a:pt x="299" y="59"/>
                      <a:pt x="236" y="1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62"/>
              <p:cNvSpPr/>
              <p:nvPr/>
            </p:nvSpPr>
            <p:spPr>
              <a:xfrm>
                <a:off x="4426986" y="2439417"/>
                <a:ext cx="129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496" extrusionOk="0">
                    <a:moveTo>
                      <a:pt x="162" y="1"/>
                    </a:moveTo>
                    <a:cubicBezTo>
                      <a:pt x="157" y="1"/>
                      <a:pt x="152" y="1"/>
                      <a:pt x="146" y="2"/>
                    </a:cubicBezTo>
                    <a:cubicBezTo>
                      <a:pt x="63" y="9"/>
                      <a:pt x="1" y="85"/>
                      <a:pt x="7" y="168"/>
                    </a:cubicBezTo>
                    <a:cubicBezTo>
                      <a:pt x="45" y="574"/>
                      <a:pt x="111" y="982"/>
                      <a:pt x="201" y="1378"/>
                    </a:cubicBezTo>
                    <a:cubicBezTo>
                      <a:pt x="219" y="1451"/>
                      <a:pt x="281" y="1496"/>
                      <a:pt x="351" y="1496"/>
                    </a:cubicBezTo>
                    <a:cubicBezTo>
                      <a:pt x="361" y="1496"/>
                      <a:pt x="375" y="1496"/>
                      <a:pt x="385" y="1493"/>
                    </a:cubicBezTo>
                    <a:cubicBezTo>
                      <a:pt x="465" y="1475"/>
                      <a:pt x="517" y="1392"/>
                      <a:pt x="500" y="1312"/>
                    </a:cubicBezTo>
                    <a:cubicBezTo>
                      <a:pt x="409" y="928"/>
                      <a:pt x="347" y="532"/>
                      <a:pt x="309" y="140"/>
                    </a:cubicBezTo>
                    <a:cubicBezTo>
                      <a:pt x="302" y="63"/>
                      <a:pt x="236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62"/>
              <p:cNvSpPr/>
              <p:nvPr/>
            </p:nvSpPr>
            <p:spPr>
              <a:xfrm>
                <a:off x="4335986" y="2224992"/>
                <a:ext cx="89725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5865" extrusionOk="0">
                    <a:moveTo>
                      <a:pt x="162" y="1"/>
                    </a:moveTo>
                    <a:cubicBezTo>
                      <a:pt x="125" y="1"/>
                      <a:pt x="88" y="15"/>
                      <a:pt x="59" y="44"/>
                    </a:cubicBezTo>
                    <a:cubicBezTo>
                      <a:pt x="0" y="106"/>
                      <a:pt x="0" y="199"/>
                      <a:pt x="59" y="258"/>
                    </a:cubicBezTo>
                    <a:cubicBezTo>
                      <a:pt x="1578" y="1784"/>
                      <a:pt x="2687" y="3684"/>
                      <a:pt x="3273" y="5753"/>
                    </a:cubicBezTo>
                    <a:cubicBezTo>
                      <a:pt x="3294" y="5823"/>
                      <a:pt x="3353" y="5864"/>
                      <a:pt x="3418" y="5864"/>
                    </a:cubicBezTo>
                    <a:cubicBezTo>
                      <a:pt x="3433" y="5864"/>
                      <a:pt x="3446" y="5864"/>
                      <a:pt x="3460" y="5861"/>
                    </a:cubicBezTo>
                    <a:cubicBezTo>
                      <a:pt x="3540" y="5836"/>
                      <a:pt x="3588" y="5753"/>
                      <a:pt x="3564" y="5674"/>
                    </a:cubicBezTo>
                    <a:cubicBezTo>
                      <a:pt x="2964" y="3552"/>
                      <a:pt x="1828" y="1607"/>
                      <a:pt x="271" y="47"/>
                    </a:cubicBezTo>
                    <a:cubicBezTo>
                      <a:pt x="240" y="17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62"/>
              <p:cNvSpPr/>
              <p:nvPr/>
            </p:nvSpPr>
            <p:spPr>
              <a:xfrm>
                <a:off x="4297161" y="2201292"/>
                <a:ext cx="308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43" extrusionOk="0">
                    <a:moveTo>
                      <a:pt x="168" y="0"/>
                    </a:moveTo>
                    <a:cubicBezTo>
                      <a:pt x="105" y="0"/>
                      <a:pt x="47" y="40"/>
                      <a:pt x="24" y="104"/>
                    </a:cubicBezTo>
                    <a:cubicBezTo>
                      <a:pt x="0" y="184"/>
                      <a:pt x="42" y="270"/>
                      <a:pt x="121" y="294"/>
                    </a:cubicBezTo>
                    <a:cubicBezTo>
                      <a:pt x="434" y="398"/>
                      <a:pt x="725" y="572"/>
                      <a:pt x="960" y="801"/>
                    </a:cubicBezTo>
                    <a:cubicBezTo>
                      <a:pt x="988" y="829"/>
                      <a:pt x="1026" y="843"/>
                      <a:pt x="1064" y="843"/>
                    </a:cubicBezTo>
                    <a:cubicBezTo>
                      <a:pt x="1106" y="843"/>
                      <a:pt x="1144" y="829"/>
                      <a:pt x="1176" y="798"/>
                    </a:cubicBezTo>
                    <a:cubicBezTo>
                      <a:pt x="1234" y="739"/>
                      <a:pt x="1231" y="641"/>
                      <a:pt x="1172" y="582"/>
                    </a:cubicBezTo>
                    <a:cubicBezTo>
                      <a:pt x="901" y="323"/>
                      <a:pt x="572" y="125"/>
                      <a:pt x="215" y="7"/>
                    </a:cubicBezTo>
                    <a:cubicBezTo>
                      <a:pt x="199" y="2"/>
                      <a:pt x="184" y="0"/>
                      <a:pt x="16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62"/>
              <p:cNvSpPr/>
              <p:nvPr/>
            </p:nvSpPr>
            <p:spPr>
              <a:xfrm>
                <a:off x="3904536" y="2359142"/>
                <a:ext cx="52550" cy="1434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37" extrusionOk="0">
                    <a:moveTo>
                      <a:pt x="1928" y="0"/>
                    </a:moveTo>
                    <a:cubicBezTo>
                      <a:pt x="1873" y="0"/>
                      <a:pt x="1820" y="32"/>
                      <a:pt x="1793" y="86"/>
                    </a:cubicBezTo>
                    <a:cubicBezTo>
                      <a:pt x="937" y="1816"/>
                      <a:pt x="340" y="3657"/>
                      <a:pt x="15" y="5560"/>
                    </a:cubicBezTo>
                    <a:cubicBezTo>
                      <a:pt x="1" y="5640"/>
                      <a:pt x="56" y="5719"/>
                      <a:pt x="140" y="5733"/>
                    </a:cubicBezTo>
                    <a:cubicBezTo>
                      <a:pt x="146" y="5733"/>
                      <a:pt x="157" y="5737"/>
                      <a:pt x="164" y="5737"/>
                    </a:cubicBezTo>
                    <a:cubicBezTo>
                      <a:pt x="236" y="5737"/>
                      <a:pt x="303" y="5684"/>
                      <a:pt x="313" y="5608"/>
                    </a:cubicBezTo>
                    <a:cubicBezTo>
                      <a:pt x="631" y="3736"/>
                      <a:pt x="1221" y="1923"/>
                      <a:pt x="2063" y="221"/>
                    </a:cubicBezTo>
                    <a:cubicBezTo>
                      <a:pt x="2101" y="145"/>
                      <a:pt x="2071" y="54"/>
                      <a:pt x="1994" y="17"/>
                    </a:cubicBezTo>
                    <a:cubicBezTo>
                      <a:pt x="1973" y="6"/>
                      <a:pt x="1950" y="0"/>
                      <a:pt x="192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62"/>
              <p:cNvSpPr/>
              <p:nvPr/>
            </p:nvSpPr>
            <p:spPr>
              <a:xfrm>
                <a:off x="4092711" y="2193567"/>
                <a:ext cx="296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23" extrusionOk="0">
                    <a:moveTo>
                      <a:pt x="908" y="1"/>
                    </a:moveTo>
                    <a:cubicBezTo>
                      <a:pt x="885" y="1"/>
                      <a:pt x="861" y="6"/>
                      <a:pt x="839" y="18"/>
                    </a:cubicBezTo>
                    <a:cubicBezTo>
                      <a:pt x="763" y="53"/>
                      <a:pt x="731" y="146"/>
                      <a:pt x="770" y="219"/>
                    </a:cubicBezTo>
                    <a:cubicBezTo>
                      <a:pt x="835" y="347"/>
                      <a:pt x="867" y="510"/>
                      <a:pt x="794" y="583"/>
                    </a:cubicBezTo>
                    <a:cubicBezTo>
                      <a:pt x="767" y="609"/>
                      <a:pt x="728" y="621"/>
                      <a:pt x="686" y="621"/>
                    </a:cubicBezTo>
                    <a:cubicBezTo>
                      <a:pt x="635" y="621"/>
                      <a:pt x="579" y="603"/>
                      <a:pt x="538" y="573"/>
                    </a:cubicBezTo>
                    <a:cubicBezTo>
                      <a:pt x="434" y="504"/>
                      <a:pt x="368" y="371"/>
                      <a:pt x="309" y="243"/>
                    </a:cubicBezTo>
                    <a:cubicBezTo>
                      <a:pt x="285" y="187"/>
                      <a:pt x="231" y="153"/>
                      <a:pt x="173" y="153"/>
                    </a:cubicBezTo>
                    <a:cubicBezTo>
                      <a:pt x="152" y="153"/>
                      <a:pt x="131" y="158"/>
                      <a:pt x="111" y="167"/>
                    </a:cubicBezTo>
                    <a:cubicBezTo>
                      <a:pt x="35" y="201"/>
                      <a:pt x="0" y="291"/>
                      <a:pt x="31" y="368"/>
                    </a:cubicBezTo>
                    <a:cubicBezTo>
                      <a:pt x="104" y="528"/>
                      <a:pt x="201" y="707"/>
                      <a:pt x="368" y="822"/>
                    </a:cubicBezTo>
                    <a:cubicBezTo>
                      <a:pt x="454" y="885"/>
                      <a:pt x="572" y="923"/>
                      <a:pt x="690" y="923"/>
                    </a:cubicBezTo>
                    <a:cubicBezTo>
                      <a:pt x="805" y="923"/>
                      <a:pt x="922" y="888"/>
                      <a:pt x="1008" y="798"/>
                    </a:cubicBezTo>
                    <a:cubicBezTo>
                      <a:pt x="1172" y="635"/>
                      <a:pt x="1186" y="368"/>
                      <a:pt x="1040" y="83"/>
                    </a:cubicBezTo>
                    <a:cubicBezTo>
                      <a:pt x="1016" y="30"/>
                      <a:pt x="963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62"/>
              <p:cNvSpPr/>
              <p:nvPr/>
            </p:nvSpPr>
            <p:spPr>
              <a:xfrm>
                <a:off x="4138461" y="2190917"/>
                <a:ext cx="34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088" extrusionOk="0">
                    <a:moveTo>
                      <a:pt x="1140" y="0"/>
                    </a:moveTo>
                    <a:cubicBezTo>
                      <a:pt x="1116" y="0"/>
                      <a:pt x="1091" y="6"/>
                      <a:pt x="1068" y="20"/>
                    </a:cubicBezTo>
                    <a:cubicBezTo>
                      <a:pt x="996" y="61"/>
                      <a:pt x="967" y="152"/>
                      <a:pt x="1009" y="224"/>
                    </a:cubicBezTo>
                    <a:cubicBezTo>
                      <a:pt x="1058" y="314"/>
                      <a:pt x="1065" y="432"/>
                      <a:pt x="1020" y="543"/>
                    </a:cubicBezTo>
                    <a:cubicBezTo>
                      <a:pt x="978" y="651"/>
                      <a:pt x="895" y="738"/>
                      <a:pt x="801" y="768"/>
                    </a:cubicBezTo>
                    <a:cubicBezTo>
                      <a:pt x="770" y="779"/>
                      <a:pt x="736" y="784"/>
                      <a:pt x="702" y="784"/>
                    </a:cubicBezTo>
                    <a:cubicBezTo>
                      <a:pt x="630" y="784"/>
                      <a:pt x="555" y="761"/>
                      <a:pt x="489" y="717"/>
                    </a:cubicBezTo>
                    <a:cubicBezTo>
                      <a:pt x="389" y="654"/>
                      <a:pt x="322" y="557"/>
                      <a:pt x="313" y="456"/>
                    </a:cubicBezTo>
                    <a:cubicBezTo>
                      <a:pt x="303" y="383"/>
                      <a:pt x="237" y="324"/>
                      <a:pt x="162" y="324"/>
                    </a:cubicBezTo>
                    <a:cubicBezTo>
                      <a:pt x="155" y="324"/>
                      <a:pt x="149" y="324"/>
                      <a:pt x="143" y="325"/>
                    </a:cubicBezTo>
                    <a:cubicBezTo>
                      <a:pt x="60" y="335"/>
                      <a:pt x="1" y="411"/>
                      <a:pt x="10" y="495"/>
                    </a:cubicBezTo>
                    <a:cubicBezTo>
                      <a:pt x="35" y="685"/>
                      <a:pt x="149" y="859"/>
                      <a:pt x="327" y="973"/>
                    </a:cubicBezTo>
                    <a:cubicBezTo>
                      <a:pt x="444" y="1050"/>
                      <a:pt x="572" y="1088"/>
                      <a:pt x="701" y="1088"/>
                    </a:cubicBezTo>
                    <a:cubicBezTo>
                      <a:pt x="767" y="1088"/>
                      <a:pt x="833" y="1077"/>
                      <a:pt x="895" y="1056"/>
                    </a:cubicBezTo>
                    <a:cubicBezTo>
                      <a:pt x="1079" y="994"/>
                      <a:pt x="1228" y="848"/>
                      <a:pt x="1304" y="651"/>
                    </a:cubicBezTo>
                    <a:cubicBezTo>
                      <a:pt x="1380" y="456"/>
                      <a:pt x="1370" y="245"/>
                      <a:pt x="1273" y="79"/>
                    </a:cubicBezTo>
                    <a:cubicBezTo>
                      <a:pt x="1244" y="29"/>
                      <a:pt x="1193" y="0"/>
                      <a:pt x="1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62"/>
              <p:cNvSpPr/>
              <p:nvPr/>
            </p:nvSpPr>
            <p:spPr>
              <a:xfrm>
                <a:off x="4179386" y="2169467"/>
                <a:ext cx="277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69" extrusionOk="0">
                    <a:moveTo>
                      <a:pt x="850" y="0"/>
                    </a:moveTo>
                    <a:cubicBezTo>
                      <a:pt x="831" y="0"/>
                      <a:pt x="812" y="4"/>
                      <a:pt x="794" y="11"/>
                    </a:cubicBezTo>
                    <a:cubicBezTo>
                      <a:pt x="714" y="42"/>
                      <a:pt x="679" y="132"/>
                      <a:pt x="711" y="209"/>
                    </a:cubicBezTo>
                    <a:cubicBezTo>
                      <a:pt x="756" y="323"/>
                      <a:pt x="804" y="444"/>
                      <a:pt x="804" y="556"/>
                    </a:cubicBezTo>
                    <a:cubicBezTo>
                      <a:pt x="804" y="635"/>
                      <a:pt x="766" y="732"/>
                      <a:pt x="696" y="760"/>
                    </a:cubicBezTo>
                    <a:cubicBezTo>
                      <a:pt x="682" y="766"/>
                      <a:pt x="667" y="768"/>
                      <a:pt x="650" y="768"/>
                    </a:cubicBezTo>
                    <a:cubicBezTo>
                      <a:pt x="601" y="768"/>
                      <a:pt x="545" y="746"/>
                      <a:pt x="495" y="705"/>
                    </a:cubicBezTo>
                    <a:cubicBezTo>
                      <a:pt x="419" y="642"/>
                      <a:pt x="360" y="545"/>
                      <a:pt x="305" y="448"/>
                    </a:cubicBezTo>
                    <a:cubicBezTo>
                      <a:pt x="275" y="402"/>
                      <a:pt x="225" y="375"/>
                      <a:pt x="173" y="375"/>
                    </a:cubicBezTo>
                    <a:cubicBezTo>
                      <a:pt x="147" y="375"/>
                      <a:pt x="121" y="382"/>
                      <a:pt x="97" y="396"/>
                    </a:cubicBezTo>
                    <a:cubicBezTo>
                      <a:pt x="24" y="437"/>
                      <a:pt x="0" y="531"/>
                      <a:pt x="45" y="604"/>
                    </a:cubicBezTo>
                    <a:cubicBezTo>
                      <a:pt x="111" y="715"/>
                      <a:pt x="187" y="843"/>
                      <a:pt x="305" y="940"/>
                    </a:cubicBezTo>
                    <a:cubicBezTo>
                      <a:pt x="409" y="1027"/>
                      <a:pt x="530" y="1068"/>
                      <a:pt x="648" y="1068"/>
                    </a:cubicBezTo>
                    <a:cubicBezTo>
                      <a:pt x="703" y="1068"/>
                      <a:pt x="756" y="1061"/>
                      <a:pt x="807" y="1041"/>
                    </a:cubicBezTo>
                    <a:cubicBezTo>
                      <a:pt x="984" y="972"/>
                      <a:pt x="1106" y="777"/>
                      <a:pt x="1106" y="559"/>
                    </a:cubicBezTo>
                    <a:cubicBezTo>
                      <a:pt x="1109" y="386"/>
                      <a:pt x="1047" y="233"/>
                      <a:pt x="991" y="95"/>
                    </a:cubicBezTo>
                    <a:cubicBezTo>
                      <a:pt x="968" y="36"/>
                      <a:pt x="910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62"/>
              <p:cNvSpPr/>
              <p:nvPr/>
            </p:nvSpPr>
            <p:spPr>
              <a:xfrm>
                <a:off x="4061886" y="2220667"/>
                <a:ext cx="3700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7" extrusionOk="0">
                    <a:moveTo>
                      <a:pt x="652" y="1"/>
                    </a:moveTo>
                    <a:cubicBezTo>
                      <a:pt x="626" y="1"/>
                      <a:pt x="600" y="2"/>
                      <a:pt x="574" y="5"/>
                    </a:cubicBezTo>
                    <a:lnTo>
                      <a:pt x="574" y="57"/>
                    </a:lnTo>
                    <a:cubicBezTo>
                      <a:pt x="558" y="52"/>
                      <a:pt x="541" y="49"/>
                      <a:pt x="525" y="49"/>
                    </a:cubicBezTo>
                    <a:cubicBezTo>
                      <a:pt x="433" y="49"/>
                      <a:pt x="349" y="125"/>
                      <a:pt x="286" y="199"/>
                    </a:cubicBezTo>
                    <a:cubicBezTo>
                      <a:pt x="155" y="356"/>
                      <a:pt x="47" y="543"/>
                      <a:pt x="30" y="743"/>
                    </a:cubicBezTo>
                    <a:cubicBezTo>
                      <a:pt x="0" y="1119"/>
                      <a:pt x="347" y="1476"/>
                      <a:pt x="722" y="1476"/>
                    </a:cubicBezTo>
                    <a:cubicBezTo>
                      <a:pt x="737" y="1476"/>
                      <a:pt x="753" y="1476"/>
                      <a:pt x="769" y="1475"/>
                    </a:cubicBezTo>
                    <a:cubicBezTo>
                      <a:pt x="1164" y="1447"/>
                      <a:pt x="1479" y="1038"/>
                      <a:pt x="1424" y="650"/>
                    </a:cubicBezTo>
                    <a:cubicBezTo>
                      <a:pt x="1372" y="285"/>
                      <a:pt x="1015" y="1"/>
                      <a:pt x="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62"/>
              <p:cNvSpPr/>
              <p:nvPr/>
            </p:nvSpPr>
            <p:spPr>
              <a:xfrm>
                <a:off x="4221686" y="2187917"/>
                <a:ext cx="370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6" extrusionOk="0">
                    <a:moveTo>
                      <a:pt x="654" y="0"/>
                    </a:moveTo>
                    <a:cubicBezTo>
                      <a:pt x="628" y="0"/>
                      <a:pt x="601" y="2"/>
                      <a:pt x="575" y="5"/>
                    </a:cubicBezTo>
                    <a:lnTo>
                      <a:pt x="575" y="56"/>
                    </a:lnTo>
                    <a:cubicBezTo>
                      <a:pt x="559" y="51"/>
                      <a:pt x="542" y="49"/>
                      <a:pt x="526" y="49"/>
                    </a:cubicBezTo>
                    <a:cubicBezTo>
                      <a:pt x="434" y="49"/>
                      <a:pt x="349" y="125"/>
                      <a:pt x="287" y="199"/>
                    </a:cubicBezTo>
                    <a:cubicBezTo>
                      <a:pt x="155" y="355"/>
                      <a:pt x="48" y="538"/>
                      <a:pt x="30" y="743"/>
                    </a:cubicBezTo>
                    <a:cubicBezTo>
                      <a:pt x="1" y="1120"/>
                      <a:pt x="350" y="1476"/>
                      <a:pt x="727" y="1476"/>
                    </a:cubicBezTo>
                    <a:cubicBezTo>
                      <a:pt x="741" y="1476"/>
                      <a:pt x="755" y="1475"/>
                      <a:pt x="769" y="1474"/>
                    </a:cubicBezTo>
                    <a:cubicBezTo>
                      <a:pt x="1164" y="1443"/>
                      <a:pt x="1480" y="1037"/>
                      <a:pt x="1424" y="650"/>
                    </a:cubicBezTo>
                    <a:cubicBezTo>
                      <a:pt x="1373" y="284"/>
                      <a:pt x="1016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63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Google Shape;2816;p63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Expection</a:t>
            </a:r>
            <a:endParaRPr/>
          </a:p>
        </p:txBody>
      </p:sp>
      <p:grpSp>
        <p:nvGrpSpPr>
          <p:cNvPr id="2817" name="Google Shape;2817;p63"/>
          <p:cNvGrpSpPr/>
          <p:nvPr/>
        </p:nvGrpSpPr>
        <p:grpSpPr>
          <a:xfrm rot="-2369755">
            <a:off x="1095442" y="990303"/>
            <a:ext cx="651910" cy="699992"/>
            <a:chOff x="4637302" y="294038"/>
            <a:chExt cx="466400" cy="500800"/>
          </a:xfrm>
        </p:grpSpPr>
        <p:sp>
          <p:nvSpPr>
            <p:cNvPr id="2818" name="Google Shape;2818;p63"/>
            <p:cNvSpPr/>
            <p:nvPr/>
          </p:nvSpPr>
          <p:spPr>
            <a:xfrm>
              <a:off x="4637302" y="294038"/>
              <a:ext cx="466400" cy="500800"/>
            </a:xfrm>
            <a:custGeom>
              <a:avLst/>
              <a:gdLst/>
              <a:ahLst/>
              <a:cxnLst/>
              <a:rect l="l" t="t" r="r" b="b"/>
              <a:pathLst>
                <a:path w="18656" h="20032" extrusionOk="0">
                  <a:moveTo>
                    <a:pt x="4713" y="0"/>
                  </a:moveTo>
                  <a:cubicBezTo>
                    <a:pt x="4314" y="0"/>
                    <a:pt x="3912" y="128"/>
                    <a:pt x="3575" y="389"/>
                  </a:cubicBezTo>
                  <a:cubicBezTo>
                    <a:pt x="3208" y="674"/>
                    <a:pt x="2681" y="1111"/>
                    <a:pt x="2123" y="1568"/>
                  </a:cubicBezTo>
                  <a:cubicBezTo>
                    <a:pt x="1613" y="1991"/>
                    <a:pt x="1083" y="2428"/>
                    <a:pt x="761" y="2674"/>
                  </a:cubicBezTo>
                  <a:cubicBezTo>
                    <a:pt x="348" y="2996"/>
                    <a:pt x="88" y="3471"/>
                    <a:pt x="43" y="3991"/>
                  </a:cubicBezTo>
                  <a:cubicBezTo>
                    <a:pt x="1" y="4511"/>
                    <a:pt x="175" y="5028"/>
                    <a:pt x="528" y="5413"/>
                  </a:cubicBezTo>
                  <a:cubicBezTo>
                    <a:pt x="1894" y="6900"/>
                    <a:pt x="3312" y="8498"/>
                    <a:pt x="4681" y="10044"/>
                  </a:cubicBezTo>
                  <a:cubicBezTo>
                    <a:pt x="7191" y="12873"/>
                    <a:pt x="9785" y="15799"/>
                    <a:pt x="12340" y="18375"/>
                  </a:cubicBezTo>
                  <a:cubicBezTo>
                    <a:pt x="12527" y="18563"/>
                    <a:pt x="12748" y="18708"/>
                    <a:pt x="12998" y="18805"/>
                  </a:cubicBezTo>
                  <a:cubicBezTo>
                    <a:pt x="13605" y="19033"/>
                    <a:pt x="14080" y="19197"/>
                    <a:pt x="14541" y="19353"/>
                  </a:cubicBezTo>
                  <a:cubicBezTo>
                    <a:pt x="14680" y="19401"/>
                    <a:pt x="14818" y="19449"/>
                    <a:pt x="14961" y="19499"/>
                  </a:cubicBezTo>
                  <a:cubicBezTo>
                    <a:pt x="14967" y="19502"/>
                    <a:pt x="14974" y="19502"/>
                    <a:pt x="14982" y="19505"/>
                  </a:cubicBezTo>
                  <a:cubicBezTo>
                    <a:pt x="15942" y="19897"/>
                    <a:pt x="16281" y="20032"/>
                    <a:pt x="16607" y="20032"/>
                  </a:cubicBezTo>
                  <a:cubicBezTo>
                    <a:pt x="16735" y="20032"/>
                    <a:pt x="16857" y="20011"/>
                    <a:pt x="17013" y="19980"/>
                  </a:cubicBezTo>
                  <a:cubicBezTo>
                    <a:pt x="18011" y="19769"/>
                    <a:pt x="18656" y="18795"/>
                    <a:pt x="18459" y="17796"/>
                  </a:cubicBezTo>
                  <a:lnTo>
                    <a:pt x="18424" y="17619"/>
                  </a:lnTo>
                  <a:cubicBezTo>
                    <a:pt x="18379" y="17384"/>
                    <a:pt x="18334" y="17158"/>
                    <a:pt x="18264" y="16870"/>
                  </a:cubicBezTo>
                  <a:cubicBezTo>
                    <a:pt x="18143" y="16260"/>
                    <a:pt x="17969" y="15411"/>
                    <a:pt x="17824" y="14769"/>
                  </a:cubicBezTo>
                  <a:cubicBezTo>
                    <a:pt x="17758" y="14486"/>
                    <a:pt x="17630" y="14225"/>
                    <a:pt x="17449" y="14007"/>
                  </a:cubicBezTo>
                  <a:cubicBezTo>
                    <a:pt x="16791" y="13196"/>
                    <a:pt x="16139" y="12388"/>
                    <a:pt x="15491" y="11584"/>
                  </a:cubicBezTo>
                  <a:cubicBezTo>
                    <a:pt x="12419" y="7767"/>
                    <a:pt x="9518" y="4165"/>
                    <a:pt x="6061" y="573"/>
                  </a:cubicBezTo>
                  <a:cubicBezTo>
                    <a:pt x="5696" y="195"/>
                    <a:pt x="5206" y="0"/>
                    <a:pt x="4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63"/>
            <p:cNvSpPr/>
            <p:nvPr/>
          </p:nvSpPr>
          <p:spPr>
            <a:xfrm>
              <a:off x="4688069" y="344226"/>
              <a:ext cx="352600" cy="380000"/>
            </a:xfrm>
            <a:custGeom>
              <a:avLst/>
              <a:gdLst/>
              <a:ahLst/>
              <a:cxnLst/>
              <a:rect l="l" t="t" r="r" b="b"/>
              <a:pathLst>
                <a:path w="14104" h="15200" extrusionOk="0">
                  <a:moveTo>
                    <a:pt x="2816" y="1"/>
                  </a:moveTo>
                  <a:cubicBezTo>
                    <a:pt x="2125" y="535"/>
                    <a:pt x="690" y="1755"/>
                    <a:pt x="0" y="2285"/>
                  </a:cubicBezTo>
                  <a:cubicBezTo>
                    <a:pt x="3852" y="6487"/>
                    <a:pt x="7842" y="11244"/>
                    <a:pt x="11764" y="15199"/>
                  </a:cubicBezTo>
                  <a:cubicBezTo>
                    <a:pt x="12131" y="14953"/>
                    <a:pt x="13046" y="14277"/>
                    <a:pt x="13660" y="13781"/>
                  </a:cubicBezTo>
                  <a:cubicBezTo>
                    <a:pt x="13857" y="13622"/>
                    <a:pt x="13986" y="13400"/>
                    <a:pt x="14103" y="13324"/>
                  </a:cubicBezTo>
                  <a:cubicBezTo>
                    <a:pt x="10383" y="8741"/>
                    <a:pt x="6951" y="4300"/>
                    <a:pt x="2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63"/>
            <p:cNvSpPr/>
            <p:nvPr/>
          </p:nvSpPr>
          <p:spPr>
            <a:xfrm>
              <a:off x="4982144" y="677301"/>
              <a:ext cx="73525" cy="73075"/>
            </a:xfrm>
            <a:custGeom>
              <a:avLst/>
              <a:gdLst/>
              <a:ahLst/>
              <a:cxnLst/>
              <a:rect l="l" t="t" r="r" b="b"/>
              <a:pathLst>
                <a:path w="2941" h="2923" extrusionOk="0">
                  <a:moveTo>
                    <a:pt x="2340" y="1"/>
                  </a:moveTo>
                  <a:lnTo>
                    <a:pt x="1" y="1876"/>
                  </a:lnTo>
                  <a:cubicBezTo>
                    <a:pt x="1141" y="2310"/>
                    <a:pt x="1799" y="2486"/>
                    <a:pt x="2940" y="2923"/>
                  </a:cubicBezTo>
                  <a:cubicBezTo>
                    <a:pt x="2940" y="2923"/>
                    <a:pt x="2597" y="1121"/>
                    <a:pt x="2340" y="1"/>
                  </a:cubicBezTo>
                  <a:close/>
                </a:path>
              </a:pathLst>
            </a:custGeom>
            <a:solidFill>
              <a:srgbClr val="FDC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63"/>
            <p:cNvSpPr/>
            <p:nvPr/>
          </p:nvSpPr>
          <p:spPr>
            <a:xfrm>
              <a:off x="5032494" y="728526"/>
              <a:ext cx="23775" cy="23000"/>
            </a:xfrm>
            <a:custGeom>
              <a:avLst/>
              <a:gdLst/>
              <a:ahLst/>
              <a:cxnLst/>
              <a:rect l="l" t="t" r="r" b="b"/>
              <a:pathLst>
                <a:path w="951" h="920" extrusionOk="0">
                  <a:moveTo>
                    <a:pt x="753" y="0"/>
                  </a:moveTo>
                  <a:cubicBezTo>
                    <a:pt x="454" y="67"/>
                    <a:pt x="160" y="278"/>
                    <a:pt x="1" y="541"/>
                  </a:cubicBezTo>
                  <a:cubicBezTo>
                    <a:pt x="1" y="541"/>
                    <a:pt x="932" y="920"/>
                    <a:pt x="950" y="920"/>
                  </a:cubicBezTo>
                  <a:cubicBezTo>
                    <a:pt x="950" y="920"/>
                    <a:pt x="950" y="920"/>
                    <a:pt x="950" y="920"/>
                  </a:cubicBezTo>
                  <a:cubicBezTo>
                    <a:pt x="881" y="573"/>
                    <a:pt x="843" y="347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63"/>
            <p:cNvSpPr/>
            <p:nvPr/>
          </p:nvSpPr>
          <p:spPr>
            <a:xfrm>
              <a:off x="4842019" y="485951"/>
              <a:ext cx="24875" cy="21900"/>
            </a:xfrm>
            <a:custGeom>
              <a:avLst/>
              <a:gdLst/>
              <a:ahLst/>
              <a:cxnLst/>
              <a:rect l="l" t="t" r="r" b="b"/>
              <a:pathLst>
                <a:path w="995" h="876" extrusionOk="0">
                  <a:moveTo>
                    <a:pt x="489" y="0"/>
                  </a:moveTo>
                  <a:cubicBezTo>
                    <a:pt x="226" y="0"/>
                    <a:pt x="0" y="270"/>
                    <a:pt x="52" y="527"/>
                  </a:cubicBezTo>
                  <a:cubicBezTo>
                    <a:pt x="93" y="729"/>
                    <a:pt x="300" y="876"/>
                    <a:pt x="504" y="876"/>
                  </a:cubicBezTo>
                  <a:cubicBezTo>
                    <a:pt x="559" y="876"/>
                    <a:pt x="614" y="865"/>
                    <a:pt x="665" y="842"/>
                  </a:cubicBezTo>
                  <a:cubicBezTo>
                    <a:pt x="905" y="735"/>
                    <a:pt x="995" y="385"/>
                    <a:pt x="835" y="173"/>
                  </a:cubicBezTo>
                  <a:cubicBezTo>
                    <a:pt x="763" y="79"/>
                    <a:pt x="645" y="18"/>
                    <a:pt x="530" y="18"/>
                  </a:cubicBezTo>
                  <a:cubicBezTo>
                    <a:pt x="487" y="18"/>
                    <a:pt x="444" y="27"/>
                    <a:pt x="405" y="45"/>
                  </a:cubicBezTo>
                  <a:lnTo>
                    <a:pt x="405" y="45"/>
                  </a:lnTo>
                  <a:lnTo>
                    <a:pt x="499" y="0"/>
                  </a:lnTo>
                  <a:cubicBezTo>
                    <a:pt x="495" y="0"/>
                    <a:pt x="492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63"/>
            <p:cNvSpPr/>
            <p:nvPr/>
          </p:nvSpPr>
          <p:spPr>
            <a:xfrm>
              <a:off x="4892794" y="541051"/>
              <a:ext cx="24825" cy="21925"/>
            </a:xfrm>
            <a:custGeom>
              <a:avLst/>
              <a:gdLst/>
              <a:ahLst/>
              <a:cxnLst/>
              <a:rect l="l" t="t" r="r" b="b"/>
              <a:pathLst>
                <a:path w="993" h="877" extrusionOk="0">
                  <a:moveTo>
                    <a:pt x="487" y="1"/>
                  </a:moveTo>
                  <a:cubicBezTo>
                    <a:pt x="227" y="1"/>
                    <a:pt x="1" y="271"/>
                    <a:pt x="49" y="528"/>
                  </a:cubicBezTo>
                  <a:cubicBezTo>
                    <a:pt x="90" y="732"/>
                    <a:pt x="295" y="877"/>
                    <a:pt x="499" y="877"/>
                  </a:cubicBezTo>
                  <a:cubicBezTo>
                    <a:pt x="555" y="877"/>
                    <a:pt x="611" y="866"/>
                    <a:pt x="663" y="843"/>
                  </a:cubicBezTo>
                  <a:cubicBezTo>
                    <a:pt x="901" y="736"/>
                    <a:pt x="992" y="385"/>
                    <a:pt x="832" y="177"/>
                  </a:cubicBezTo>
                  <a:cubicBezTo>
                    <a:pt x="763" y="83"/>
                    <a:pt x="645" y="21"/>
                    <a:pt x="530" y="21"/>
                  </a:cubicBezTo>
                  <a:cubicBezTo>
                    <a:pt x="484" y="21"/>
                    <a:pt x="438" y="31"/>
                    <a:pt x="395" y="53"/>
                  </a:cubicBezTo>
                  <a:lnTo>
                    <a:pt x="496" y="1"/>
                  </a:lnTo>
                  <a:cubicBezTo>
                    <a:pt x="493" y="1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63"/>
            <p:cNvSpPr/>
            <p:nvPr/>
          </p:nvSpPr>
          <p:spPr>
            <a:xfrm>
              <a:off x="4859344" y="512051"/>
              <a:ext cx="30000" cy="30950"/>
            </a:xfrm>
            <a:custGeom>
              <a:avLst/>
              <a:gdLst/>
              <a:ahLst/>
              <a:cxnLst/>
              <a:rect l="l" t="t" r="r" b="b"/>
              <a:pathLst>
                <a:path w="1200" h="1238" extrusionOk="0">
                  <a:moveTo>
                    <a:pt x="420" y="1"/>
                  </a:moveTo>
                  <a:cubicBezTo>
                    <a:pt x="374" y="1"/>
                    <a:pt x="329" y="21"/>
                    <a:pt x="298" y="62"/>
                  </a:cubicBezTo>
                  <a:cubicBezTo>
                    <a:pt x="218" y="169"/>
                    <a:pt x="128" y="291"/>
                    <a:pt x="69" y="433"/>
                  </a:cubicBezTo>
                  <a:cubicBezTo>
                    <a:pt x="0" y="609"/>
                    <a:pt x="0" y="790"/>
                    <a:pt x="69" y="939"/>
                  </a:cubicBezTo>
                  <a:cubicBezTo>
                    <a:pt x="149" y="1105"/>
                    <a:pt x="319" y="1223"/>
                    <a:pt x="503" y="1233"/>
                  </a:cubicBezTo>
                  <a:cubicBezTo>
                    <a:pt x="513" y="1238"/>
                    <a:pt x="527" y="1238"/>
                    <a:pt x="537" y="1238"/>
                  </a:cubicBezTo>
                  <a:cubicBezTo>
                    <a:pt x="783" y="1238"/>
                    <a:pt x="978" y="1071"/>
                    <a:pt x="1140" y="905"/>
                  </a:cubicBezTo>
                  <a:cubicBezTo>
                    <a:pt x="1199" y="846"/>
                    <a:pt x="1196" y="748"/>
                    <a:pt x="1137" y="689"/>
                  </a:cubicBezTo>
                  <a:cubicBezTo>
                    <a:pt x="1108" y="661"/>
                    <a:pt x="1071" y="647"/>
                    <a:pt x="1033" y="647"/>
                  </a:cubicBezTo>
                  <a:cubicBezTo>
                    <a:pt x="993" y="647"/>
                    <a:pt x="953" y="663"/>
                    <a:pt x="922" y="693"/>
                  </a:cubicBezTo>
                  <a:cubicBezTo>
                    <a:pt x="802" y="817"/>
                    <a:pt x="663" y="933"/>
                    <a:pt x="539" y="933"/>
                  </a:cubicBezTo>
                  <a:cubicBezTo>
                    <a:pt x="534" y="933"/>
                    <a:pt x="529" y="933"/>
                    <a:pt x="524" y="932"/>
                  </a:cubicBezTo>
                  <a:cubicBezTo>
                    <a:pt x="447" y="929"/>
                    <a:pt x="375" y="876"/>
                    <a:pt x="343" y="811"/>
                  </a:cubicBezTo>
                  <a:cubicBezTo>
                    <a:pt x="312" y="738"/>
                    <a:pt x="316" y="641"/>
                    <a:pt x="354" y="544"/>
                  </a:cubicBezTo>
                  <a:cubicBezTo>
                    <a:pt x="396" y="440"/>
                    <a:pt x="468" y="339"/>
                    <a:pt x="541" y="242"/>
                  </a:cubicBezTo>
                  <a:cubicBezTo>
                    <a:pt x="593" y="177"/>
                    <a:pt x="579" y="83"/>
                    <a:pt x="513" y="31"/>
                  </a:cubicBezTo>
                  <a:cubicBezTo>
                    <a:pt x="484" y="11"/>
                    <a:pt x="452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63"/>
            <p:cNvSpPr/>
            <p:nvPr/>
          </p:nvSpPr>
          <p:spPr>
            <a:xfrm>
              <a:off x="4896944" y="580251"/>
              <a:ext cx="44325" cy="42950"/>
            </a:xfrm>
            <a:custGeom>
              <a:avLst/>
              <a:gdLst/>
              <a:ahLst/>
              <a:cxnLst/>
              <a:rect l="l" t="t" r="r" b="b"/>
              <a:pathLst>
                <a:path w="1773" h="1718" extrusionOk="0">
                  <a:moveTo>
                    <a:pt x="912" y="1"/>
                  </a:moveTo>
                  <a:cubicBezTo>
                    <a:pt x="546" y="1"/>
                    <a:pt x="177" y="252"/>
                    <a:pt x="84" y="689"/>
                  </a:cubicBezTo>
                  <a:cubicBezTo>
                    <a:pt x="1" y="1085"/>
                    <a:pt x="239" y="1521"/>
                    <a:pt x="618" y="1667"/>
                  </a:cubicBezTo>
                  <a:cubicBezTo>
                    <a:pt x="709" y="1701"/>
                    <a:pt x="805" y="1717"/>
                    <a:pt x="901" y="1717"/>
                  </a:cubicBezTo>
                  <a:cubicBezTo>
                    <a:pt x="1205" y="1717"/>
                    <a:pt x="1511" y="1556"/>
                    <a:pt x="1661" y="1289"/>
                  </a:cubicBezTo>
                  <a:cubicBezTo>
                    <a:pt x="1734" y="1161"/>
                    <a:pt x="1772" y="1016"/>
                    <a:pt x="1765" y="870"/>
                  </a:cubicBezTo>
                  <a:cubicBezTo>
                    <a:pt x="1751" y="686"/>
                    <a:pt x="1668" y="516"/>
                    <a:pt x="1564" y="361"/>
                  </a:cubicBezTo>
                  <a:cubicBezTo>
                    <a:pt x="1404" y="114"/>
                    <a:pt x="1159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63"/>
            <p:cNvSpPr/>
            <p:nvPr/>
          </p:nvSpPr>
          <p:spPr>
            <a:xfrm>
              <a:off x="4785219" y="469626"/>
              <a:ext cx="44225" cy="42950"/>
            </a:xfrm>
            <a:custGeom>
              <a:avLst/>
              <a:gdLst/>
              <a:ahLst/>
              <a:cxnLst/>
              <a:rect l="l" t="t" r="r" b="b"/>
              <a:pathLst>
                <a:path w="1769" h="1718" extrusionOk="0">
                  <a:moveTo>
                    <a:pt x="910" y="1"/>
                  </a:moveTo>
                  <a:cubicBezTo>
                    <a:pt x="544" y="1"/>
                    <a:pt x="178" y="252"/>
                    <a:pt x="84" y="691"/>
                  </a:cubicBezTo>
                  <a:cubicBezTo>
                    <a:pt x="1" y="1087"/>
                    <a:pt x="236" y="1523"/>
                    <a:pt x="615" y="1666"/>
                  </a:cubicBezTo>
                  <a:cubicBezTo>
                    <a:pt x="707" y="1701"/>
                    <a:pt x="803" y="1718"/>
                    <a:pt x="901" y="1718"/>
                  </a:cubicBezTo>
                  <a:cubicBezTo>
                    <a:pt x="1204" y="1718"/>
                    <a:pt x="1509" y="1555"/>
                    <a:pt x="1662" y="1287"/>
                  </a:cubicBezTo>
                  <a:cubicBezTo>
                    <a:pt x="1731" y="1162"/>
                    <a:pt x="1769" y="1017"/>
                    <a:pt x="1762" y="871"/>
                  </a:cubicBezTo>
                  <a:cubicBezTo>
                    <a:pt x="1751" y="688"/>
                    <a:pt x="1665" y="514"/>
                    <a:pt x="1564" y="362"/>
                  </a:cubicBezTo>
                  <a:cubicBezTo>
                    <a:pt x="1402" y="115"/>
                    <a:pt x="1156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63"/>
            <p:cNvSpPr/>
            <p:nvPr/>
          </p:nvSpPr>
          <p:spPr>
            <a:xfrm>
              <a:off x="4711044" y="383551"/>
              <a:ext cx="67200" cy="72250"/>
            </a:xfrm>
            <a:custGeom>
              <a:avLst/>
              <a:gdLst/>
              <a:ahLst/>
              <a:cxnLst/>
              <a:rect l="l" t="t" r="r" b="b"/>
              <a:pathLst>
                <a:path w="2688" h="2890" extrusionOk="0">
                  <a:moveTo>
                    <a:pt x="169" y="0"/>
                  </a:moveTo>
                  <a:cubicBezTo>
                    <a:pt x="135" y="0"/>
                    <a:pt x="101" y="12"/>
                    <a:pt x="73" y="37"/>
                  </a:cubicBezTo>
                  <a:cubicBezTo>
                    <a:pt x="8" y="88"/>
                    <a:pt x="0" y="186"/>
                    <a:pt x="56" y="248"/>
                  </a:cubicBezTo>
                  <a:cubicBezTo>
                    <a:pt x="805" y="1139"/>
                    <a:pt x="1595" y="2013"/>
                    <a:pt x="2410" y="2845"/>
                  </a:cubicBezTo>
                  <a:cubicBezTo>
                    <a:pt x="2441" y="2876"/>
                    <a:pt x="2479" y="2890"/>
                    <a:pt x="2517" y="2890"/>
                  </a:cubicBezTo>
                  <a:cubicBezTo>
                    <a:pt x="2555" y="2890"/>
                    <a:pt x="2597" y="2876"/>
                    <a:pt x="2625" y="2845"/>
                  </a:cubicBezTo>
                  <a:cubicBezTo>
                    <a:pt x="2683" y="2789"/>
                    <a:pt x="2687" y="2692"/>
                    <a:pt x="2628" y="2633"/>
                  </a:cubicBezTo>
                  <a:cubicBezTo>
                    <a:pt x="1817" y="1805"/>
                    <a:pt x="1030" y="938"/>
                    <a:pt x="285" y="54"/>
                  </a:cubicBezTo>
                  <a:cubicBezTo>
                    <a:pt x="256" y="19"/>
                    <a:pt x="21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63"/>
            <p:cNvSpPr/>
            <p:nvPr/>
          </p:nvSpPr>
          <p:spPr>
            <a:xfrm>
              <a:off x="4737819" y="363226"/>
              <a:ext cx="62950" cy="68150"/>
            </a:xfrm>
            <a:custGeom>
              <a:avLst/>
              <a:gdLst/>
              <a:ahLst/>
              <a:cxnLst/>
              <a:rect l="l" t="t" r="r" b="b"/>
              <a:pathLst>
                <a:path w="2518" h="2726" extrusionOk="0">
                  <a:moveTo>
                    <a:pt x="167" y="0"/>
                  </a:moveTo>
                  <a:cubicBezTo>
                    <a:pt x="131" y="0"/>
                    <a:pt x="95" y="13"/>
                    <a:pt x="66" y="38"/>
                  </a:cubicBezTo>
                  <a:cubicBezTo>
                    <a:pt x="7" y="93"/>
                    <a:pt x="1" y="191"/>
                    <a:pt x="56" y="253"/>
                  </a:cubicBezTo>
                  <a:lnTo>
                    <a:pt x="2236" y="2677"/>
                  </a:lnTo>
                  <a:cubicBezTo>
                    <a:pt x="2265" y="2708"/>
                    <a:pt x="2306" y="2725"/>
                    <a:pt x="2348" y="2725"/>
                  </a:cubicBezTo>
                  <a:cubicBezTo>
                    <a:pt x="2386" y="2725"/>
                    <a:pt x="2420" y="2711"/>
                    <a:pt x="2448" y="2687"/>
                  </a:cubicBezTo>
                  <a:cubicBezTo>
                    <a:pt x="2511" y="2631"/>
                    <a:pt x="2518" y="2535"/>
                    <a:pt x="2462" y="2472"/>
                  </a:cubicBezTo>
                  <a:lnTo>
                    <a:pt x="281" y="52"/>
                  </a:lnTo>
                  <a:cubicBezTo>
                    <a:pt x="251" y="18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63"/>
            <p:cNvSpPr/>
            <p:nvPr/>
          </p:nvSpPr>
          <p:spPr>
            <a:xfrm>
              <a:off x="4938894" y="637076"/>
              <a:ext cx="68400" cy="69300"/>
            </a:xfrm>
            <a:custGeom>
              <a:avLst/>
              <a:gdLst/>
              <a:ahLst/>
              <a:cxnLst/>
              <a:rect l="l" t="t" r="r" b="b"/>
              <a:pathLst>
                <a:path w="2736" h="2772" extrusionOk="0">
                  <a:moveTo>
                    <a:pt x="167" y="0"/>
                  </a:moveTo>
                  <a:cubicBezTo>
                    <a:pt x="129" y="0"/>
                    <a:pt x="92" y="14"/>
                    <a:pt x="63" y="43"/>
                  </a:cubicBezTo>
                  <a:cubicBezTo>
                    <a:pt x="1" y="101"/>
                    <a:pt x="1" y="199"/>
                    <a:pt x="59" y="258"/>
                  </a:cubicBezTo>
                  <a:lnTo>
                    <a:pt x="2459" y="2726"/>
                  </a:lnTo>
                  <a:cubicBezTo>
                    <a:pt x="2489" y="2754"/>
                    <a:pt x="2528" y="2771"/>
                    <a:pt x="2569" y="2771"/>
                  </a:cubicBezTo>
                  <a:cubicBezTo>
                    <a:pt x="2608" y="2771"/>
                    <a:pt x="2646" y="2757"/>
                    <a:pt x="2673" y="2726"/>
                  </a:cubicBezTo>
                  <a:cubicBezTo>
                    <a:pt x="2732" y="2671"/>
                    <a:pt x="2736" y="2573"/>
                    <a:pt x="2677" y="2514"/>
                  </a:cubicBezTo>
                  <a:lnTo>
                    <a:pt x="278" y="46"/>
                  </a:lnTo>
                  <a:cubicBezTo>
                    <a:pt x="248" y="16"/>
                    <a:pt x="207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63"/>
            <p:cNvSpPr/>
            <p:nvPr/>
          </p:nvSpPr>
          <p:spPr>
            <a:xfrm>
              <a:off x="4958144" y="613026"/>
              <a:ext cx="70825" cy="76875"/>
            </a:xfrm>
            <a:custGeom>
              <a:avLst/>
              <a:gdLst/>
              <a:ahLst/>
              <a:cxnLst/>
              <a:rect l="l" t="t" r="r" b="b"/>
              <a:pathLst>
                <a:path w="2833" h="3075" extrusionOk="0">
                  <a:moveTo>
                    <a:pt x="170" y="1"/>
                  </a:moveTo>
                  <a:cubicBezTo>
                    <a:pt x="137" y="1"/>
                    <a:pt x="104" y="12"/>
                    <a:pt x="76" y="34"/>
                  </a:cubicBezTo>
                  <a:cubicBezTo>
                    <a:pt x="10" y="86"/>
                    <a:pt x="0" y="183"/>
                    <a:pt x="52" y="249"/>
                  </a:cubicBezTo>
                  <a:cubicBezTo>
                    <a:pt x="836" y="1216"/>
                    <a:pt x="1678" y="2152"/>
                    <a:pt x="2559" y="3029"/>
                  </a:cubicBezTo>
                  <a:cubicBezTo>
                    <a:pt x="2586" y="3060"/>
                    <a:pt x="2625" y="3074"/>
                    <a:pt x="2666" y="3074"/>
                  </a:cubicBezTo>
                  <a:cubicBezTo>
                    <a:pt x="2705" y="3074"/>
                    <a:pt x="2742" y="3060"/>
                    <a:pt x="2774" y="3029"/>
                  </a:cubicBezTo>
                  <a:cubicBezTo>
                    <a:pt x="2833" y="2970"/>
                    <a:pt x="2833" y="2873"/>
                    <a:pt x="2770" y="2815"/>
                  </a:cubicBezTo>
                  <a:cubicBezTo>
                    <a:pt x="1900" y="1944"/>
                    <a:pt x="1065" y="1018"/>
                    <a:pt x="288" y="58"/>
                  </a:cubicBezTo>
                  <a:cubicBezTo>
                    <a:pt x="258" y="21"/>
                    <a:pt x="214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1" name="Google Shape;2831;p63"/>
          <p:cNvSpPr txBox="1">
            <a:spLocks noGrp="1"/>
          </p:cNvSpPr>
          <p:nvPr>
            <p:ph type="subTitle" idx="1"/>
          </p:nvPr>
        </p:nvSpPr>
        <p:spPr>
          <a:xfrm>
            <a:off x="884250" y="1323900"/>
            <a:ext cx="76452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2800"/>
              <a:t>加入更多 Features，做深度學習訓練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使用不同的語言模型，做Ensemble Learning</a:t>
            </a:r>
            <a:endParaRPr sz="28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2800"/>
              <a:t>以客觀角度提供同學課程相關資訊</a:t>
            </a:r>
            <a:endParaRPr sz="28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2800"/>
              <a:t>與校務系統整合，呈現過往學長姊經驗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64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p64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Expection</a:t>
            </a:r>
            <a:endParaRPr/>
          </a:p>
        </p:txBody>
      </p:sp>
      <p:sp>
        <p:nvSpPr>
          <p:cNvPr id="2838" name="Google Shape;2838;p64"/>
          <p:cNvSpPr txBox="1">
            <a:spLocks noGrp="1"/>
          </p:cNvSpPr>
          <p:nvPr>
            <p:ph type="subTitle" idx="1"/>
          </p:nvPr>
        </p:nvSpPr>
        <p:spPr>
          <a:xfrm>
            <a:off x="198476" y="2096525"/>
            <a:ext cx="36207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800"/>
              <a:t>將結果呈現在web上，供學生參考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https://course-nccu.com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800"/>
          </a:p>
        </p:txBody>
      </p:sp>
      <p:grpSp>
        <p:nvGrpSpPr>
          <p:cNvPr id="2839" name="Google Shape;2839;p64"/>
          <p:cNvGrpSpPr/>
          <p:nvPr/>
        </p:nvGrpSpPr>
        <p:grpSpPr>
          <a:xfrm rot="-2369755">
            <a:off x="1095442" y="990303"/>
            <a:ext cx="651910" cy="699992"/>
            <a:chOff x="4637302" y="294038"/>
            <a:chExt cx="466400" cy="500800"/>
          </a:xfrm>
        </p:grpSpPr>
        <p:sp>
          <p:nvSpPr>
            <p:cNvPr id="2840" name="Google Shape;2840;p64"/>
            <p:cNvSpPr/>
            <p:nvPr/>
          </p:nvSpPr>
          <p:spPr>
            <a:xfrm>
              <a:off x="4637302" y="294038"/>
              <a:ext cx="466400" cy="500800"/>
            </a:xfrm>
            <a:custGeom>
              <a:avLst/>
              <a:gdLst/>
              <a:ahLst/>
              <a:cxnLst/>
              <a:rect l="l" t="t" r="r" b="b"/>
              <a:pathLst>
                <a:path w="18656" h="20032" extrusionOk="0">
                  <a:moveTo>
                    <a:pt x="4713" y="0"/>
                  </a:moveTo>
                  <a:cubicBezTo>
                    <a:pt x="4314" y="0"/>
                    <a:pt x="3912" y="128"/>
                    <a:pt x="3575" y="389"/>
                  </a:cubicBezTo>
                  <a:cubicBezTo>
                    <a:pt x="3208" y="674"/>
                    <a:pt x="2681" y="1111"/>
                    <a:pt x="2123" y="1568"/>
                  </a:cubicBezTo>
                  <a:cubicBezTo>
                    <a:pt x="1613" y="1991"/>
                    <a:pt x="1083" y="2428"/>
                    <a:pt x="761" y="2674"/>
                  </a:cubicBezTo>
                  <a:cubicBezTo>
                    <a:pt x="348" y="2996"/>
                    <a:pt x="88" y="3471"/>
                    <a:pt x="43" y="3991"/>
                  </a:cubicBezTo>
                  <a:cubicBezTo>
                    <a:pt x="1" y="4511"/>
                    <a:pt x="175" y="5028"/>
                    <a:pt x="528" y="5413"/>
                  </a:cubicBezTo>
                  <a:cubicBezTo>
                    <a:pt x="1894" y="6900"/>
                    <a:pt x="3312" y="8498"/>
                    <a:pt x="4681" y="10044"/>
                  </a:cubicBezTo>
                  <a:cubicBezTo>
                    <a:pt x="7191" y="12873"/>
                    <a:pt x="9785" y="15799"/>
                    <a:pt x="12340" y="18375"/>
                  </a:cubicBezTo>
                  <a:cubicBezTo>
                    <a:pt x="12527" y="18563"/>
                    <a:pt x="12748" y="18708"/>
                    <a:pt x="12998" y="18805"/>
                  </a:cubicBezTo>
                  <a:cubicBezTo>
                    <a:pt x="13605" y="19033"/>
                    <a:pt x="14080" y="19197"/>
                    <a:pt x="14541" y="19353"/>
                  </a:cubicBezTo>
                  <a:cubicBezTo>
                    <a:pt x="14680" y="19401"/>
                    <a:pt x="14818" y="19449"/>
                    <a:pt x="14961" y="19499"/>
                  </a:cubicBezTo>
                  <a:cubicBezTo>
                    <a:pt x="14967" y="19502"/>
                    <a:pt x="14974" y="19502"/>
                    <a:pt x="14982" y="19505"/>
                  </a:cubicBezTo>
                  <a:cubicBezTo>
                    <a:pt x="15942" y="19897"/>
                    <a:pt x="16281" y="20032"/>
                    <a:pt x="16607" y="20032"/>
                  </a:cubicBezTo>
                  <a:cubicBezTo>
                    <a:pt x="16735" y="20032"/>
                    <a:pt x="16857" y="20011"/>
                    <a:pt x="17013" y="19980"/>
                  </a:cubicBezTo>
                  <a:cubicBezTo>
                    <a:pt x="18011" y="19769"/>
                    <a:pt x="18656" y="18795"/>
                    <a:pt x="18459" y="17796"/>
                  </a:cubicBezTo>
                  <a:lnTo>
                    <a:pt x="18424" y="17619"/>
                  </a:lnTo>
                  <a:cubicBezTo>
                    <a:pt x="18379" y="17384"/>
                    <a:pt x="18334" y="17158"/>
                    <a:pt x="18264" y="16870"/>
                  </a:cubicBezTo>
                  <a:cubicBezTo>
                    <a:pt x="18143" y="16260"/>
                    <a:pt x="17969" y="15411"/>
                    <a:pt x="17824" y="14769"/>
                  </a:cubicBezTo>
                  <a:cubicBezTo>
                    <a:pt x="17758" y="14486"/>
                    <a:pt x="17630" y="14225"/>
                    <a:pt x="17449" y="14007"/>
                  </a:cubicBezTo>
                  <a:cubicBezTo>
                    <a:pt x="16791" y="13196"/>
                    <a:pt x="16139" y="12388"/>
                    <a:pt x="15491" y="11584"/>
                  </a:cubicBezTo>
                  <a:cubicBezTo>
                    <a:pt x="12419" y="7767"/>
                    <a:pt x="9518" y="4165"/>
                    <a:pt x="6061" y="573"/>
                  </a:cubicBezTo>
                  <a:cubicBezTo>
                    <a:pt x="5696" y="195"/>
                    <a:pt x="5206" y="0"/>
                    <a:pt x="4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64"/>
            <p:cNvSpPr/>
            <p:nvPr/>
          </p:nvSpPr>
          <p:spPr>
            <a:xfrm>
              <a:off x="4688069" y="344226"/>
              <a:ext cx="352600" cy="380000"/>
            </a:xfrm>
            <a:custGeom>
              <a:avLst/>
              <a:gdLst/>
              <a:ahLst/>
              <a:cxnLst/>
              <a:rect l="l" t="t" r="r" b="b"/>
              <a:pathLst>
                <a:path w="14104" h="15200" extrusionOk="0">
                  <a:moveTo>
                    <a:pt x="2816" y="1"/>
                  </a:moveTo>
                  <a:cubicBezTo>
                    <a:pt x="2125" y="535"/>
                    <a:pt x="690" y="1755"/>
                    <a:pt x="0" y="2285"/>
                  </a:cubicBezTo>
                  <a:cubicBezTo>
                    <a:pt x="3852" y="6487"/>
                    <a:pt x="7842" y="11244"/>
                    <a:pt x="11764" y="15199"/>
                  </a:cubicBezTo>
                  <a:cubicBezTo>
                    <a:pt x="12131" y="14953"/>
                    <a:pt x="13046" y="14277"/>
                    <a:pt x="13660" y="13781"/>
                  </a:cubicBezTo>
                  <a:cubicBezTo>
                    <a:pt x="13857" y="13622"/>
                    <a:pt x="13986" y="13400"/>
                    <a:pt x="14103" y="13324"/>
                  </a:cubicBezTo>
                  <a:cubicBezTo>
                    <a:pt x="10383" y="8741"/>
                    <a:pt x="6951" y="4300"/>
                    <a:pt x="2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64"/>
            <p:cNvSpPr/>
            <p:nvPr/>
          </p:nvSpPr>
          <p:spPr>
            <a:xfrm>
              <a:off x="4982144" y="677301"/>
              <a:ext cx="73525" cy="73075"/>
            </a:xfrm>
            <a:custGeom>
              <a:avLst/>
              <a:gdLst/>
              <a:ahLst/>
              <a:cxnLst/>
              <a:rect l="l" t="t" r="r" b="b"/>
              <a:pathLst>
                <a:path w="2941" h="2923" extrusionOk="0">
                  <a:moveTo>
                    <a:pt x="2340" y="1"/>
                  </a:moveTo>
                  <a:lnTo>
                    <a:pt x="1" y="1876"/>
                  </a:lnTo>
                  <a:cubicBezTo>
                    <a:pt x="1141" y="2310"/>
                    <a:pt x="1799" y="2486"/>
                    <a:pt x="2940" y="2923"/>
                  </a:cubicBezTo>
                  <a:cubicBezTo>
                    <a:pt x="2940" y="2923"/>
                    <a:pt x="2597" y="1121"/>
                    <a:pt x="2340" y="1"/>
                  </a:cubicBezTo>
                  <a:close/>
                </a:path>
              </a:pathLst>
            </a:custGeom>
            <a:solidFill>
              <a:srgbClr val="FDC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64"/>
            <p:cNvSpPr/>
            <p:nvPr/>
          </p:nvSpPr>
          <p:spPr>
            <a:xfrm>
              <a:off x="5032494" y="728526"/>
              <a:ext cx="23775" cy="23000"/>
            </a:xfrm>
            <a:custGeom>
              <a:avLst/>
              <a:gdLst/>
              <a:ahLst/>
              <a:cxnLst/>
              <a:rect l="l" t="t" r="r" b="b"/>
              <a:pathLst>
                <a:path w="951" h="920" extrusionOk="0">
                  <a:moveTo>
                    <a:pt x="753" y="0"/>
                  </a:moveTo>
                  <a:cubicBezTo>
                    <a:pt x="454" y="67"/>
                    <a:pt x="160" y="278"/>
                    <a:pt x="1" y="541"/>
                  </a:cubicBezTo>
                  <a:cubicBezTo>
                    <a:pt x="1" y="541"/>
                    <a:pt x="932" y="920"/>
                    <a:pt x="950" y="920"/>
                  </a:cubicBezTo>
                  <a:cubicBezTo>
                    <a:pt x="950" y="920"/>
                    <a:pt x="950" y="920"/>
                    <a:pt x="950" y="920"/>
                  </a:cubicBezTo>
                  <a:cubicBezTo>
                    <a:pt x="881" y="573"/>
                    <a:pt x="843" y="347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64"/>
            <p:cNvSpPr/>
            <p:nvPr/>
          </p:nvSpPr>
          <p:spPr>
            <a:xfrm>
              <a:off x="4842019" y="485951"/>
              <a:ext cx="24875" cy="21900"/>
            </a:xfrm>
            <a:custGeom>
              <a:avLst/>
              <a:gdLst/>
              <a:ahLst/>
              <a:cxnLst/>
              <a:rect l="l" t="t" r="r" b="b"/>
              <a:pathLst>
                <a:path w="995" h="876" extrusionOk="0">
                  <a:moveTo>
                    <a:pt x="489" y="0"/>
                  </a:moveTo>
                  <a:cubicBezTo>
                    <a:pt x="226" y="0"/>
                    <a:pt x="0" y="270"/>
                    <a:pt x="52" y="527"/>
                  </a:cubicBezTo>
                  <a:cubicBezTo>
                    <a:pt x="93" y="729"/>
                    <a:pt x="300" y="876"/>
                    <a:pt x="504" y="876"/>
                  </a:cubicBezTo>
                  <a:cubicBezTo>
                    <a:pt x="559" y="876"/>
                    <a:pt x="614" y="865"/>
                    <a:pt x="665" y="842"/>
                  </a:cubicBezTo>
                  <a:cubicBezTo>
                    <a:pt x="905" y="735"/>
                    <a:pt x="995" y="385"/>
                    <a:pt x="835" y="173"/>
                  </a:cubicBezTo>
                  <a:cubicBezTo>
                    <a:pt x="763" y="79"/>
                    <a:pt x="645" y="18"/>
                    <a:pt x="530" y="18"/>
                  </a:cubicBezTo>
                  <a:cubicBezTo>
                    <a:pt x="487" y="18"/>
                    <a:pt x="444" y="27"/>
                    <a:pt x="405" y="45"/>
                  </a:cubicBezTo>
                  <a:lnTo>
                    <a:pt x="405" y="45"/>
                  </a:lnTo>
                  <a:lnTo>
                    <a:pt x="499" y="0"/>
                  </a:lnTo>
                  <a:cubicBezTo>
                    <a:pt x="495" y="0"/>
                    <a:pt x="492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64"/>
            <p:cNvSpPr/>
            <p:nvPr/>
          </p:nvSpPr>
          <p:spPr>
            <a:xfrm>
              <a:off x="4892794" y="541051"/>
              <a:ext cx="24825" cy="21925"/>
            </a:xfrm>
            <a:custGeom>
              <a:avLst/>
              <a:gdLst/>
              <a:ahLst/>
              <a:cxnLst/>
              <a:rect l="l" t="t" r="r" b="b"/>
              <a:pathLst>
                <a:path w="993" h="877" extrusionOk="0">
                  <a:moveTo>
                    <a:pt x="487" y="1"/>
                  </a:moveTo>
                  <a:cubicBezTo>
                    <a:pt x="227" y="1"/>
                    <a:pt x="1" y="271"/>
                    <a:pt x="49" y="528"/>
                  </a:cubicBezTo>
                  <a:cubicBezTo>
                    <a:pt x="90" y="732"/>
                    <a:pt x="295" y="877"/>
                    <a:pt x="499" y="877"/>
                  </a:cubicBezTo>
                  <a:cubicBezTo>
                    <a:pt x="555" y="877"/>
                    <a:pt x="611" y="866"/>
                    <a:pt x="663" y="843"/>
                  </a:cubicBezTo>
                  <a:cubicBezTo>
                    <a:pt x="901" y="736"/>
                    <a:pt x="992" y="385"/>
                    <a:pt x="832" y="177"/>
                  </a:cubicBezTo>
                  <a:cubicBezTo>
                    <a:pt x="763" y="83"/>
                    <a:pt x="645" y="21"/>
                    <a:pt x="530" y="21"/>
                  </a:cubicBezTo>
                  <a:cubicBezTo>
                    <a:pt x="484" y="21"/>
                    <a:pt x="438" y="31"/>
                    <a:pt x="395" y="53"/>
                  </a:cubicBezTo>
                  <a:lnTo>
                    <a:pt x="496" y="1"/>
                  </a:lnTo>
                  <a:cubicBezTo>
                    <a:pt x="493" y="1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64"/>
            <p:cNvSpPr/>
            <p:nvPr/>
          </p:nvSpPr>
          <p:spPr>
            <a:xfrm>
              <a:off x="4859344" y="512051"/>
              <a:ext cx="30000" cy="30950"/>
            </a:xfrm>
            <a:custGeom>
              <a:avLst/>
              <a:gdLst/>
              <a:ahLst/>
              <a:cxnLst/>
              <a:rect l="l" t="t" r="r" b="b"/>
              <a:pathLst>
                <a:path w="1200" h="1238" extrusionOk="0">
                  <a:moveTo>
                    <a:pt x="420" y="1"/>
                  </a:moveTo>
                  <a:cubicBezTo>
                    <a:pt x="374" y="1"/>
                    <a:pt x="329" y="21"/>
                    <a:pt x="298" y="62"/>
                  </a:cubicBezTo>
                  <a:cubicBezTo>
                    <a:pt x="218" y="169"/>
                    <a:pt x="128" y="291"/>
                    <a:pt x="69" y="433"/>
                  </a:cubicBezTo>
                  <a:cubicBezTo>
                    <a:pt x="0" y="609"/>
                    <a:pt x="0" y="790"/>
                    <a:pt x="69" y="939"/>
                  </a:cubicBezTo>
                  <a:cubicBezTo>
                    <a:pt x="149" y="1105"/>
                    <a:pt x="319" y="1223"/>
                    <a:pt x="503" y="1233"/>
                  </a:cubicBezTo>
                  <a:cubicBezTo>
                    <a:pt x="513" y="1238"/>
                    <a:pt x="527" y="1238"/>
                    <a:pt x="537" y="1238"/>
                  </a:cubicBezTo>
                  <a:cubicBezTo>
                    <a:pt x="783" y="1238"/>
                    <a:pt x="978" y="1071"/>
                    <a:pt x="1140" y="905"/>
                  </a:cubicBezTo>
                  <a:cubicBezTo>
                    <a:pt x="1199" y="846"/>
                    <a:pt x="1196" y="748"/>
                    <a:pt x="1137" y="689"/>
                  </a:cubicBezTo>
                  <a:cubicBezTo>
                    <a:pt x="1108" y="661"/>
                    <a:pt x="1071" y="647"/>
                    <a:pt x="1033" y="647"/>
                  </a:cubicBezTo>
                  <a:cubicBezTo>
                    <a:pt x="993" y="647"/>
                    <a:pt x="953" y="663"/>
                    <a:pt x="922" y="693"/>
                  </a:cubicBezTo>
                  <a:cubicBezTo>
                    <a:pt x="802" y="817"/>
                    <a:pt x="663" y="933"/>
                    <a:pt x="539" y="933"/>
                  </a:cubicBezTo>
                  <a:cubicBezTo>
                    <a:pt x="534" y="933"/>
                    <a:pt x="529" y="933"/>
                    <a:pt x="524" y="932"/>
                  </a:cubicBezTo>
                  <a:cubicBezTo>
                    <a:pt x="447" y="929"/>
                    <a:pt x="375" y="876"/>
                    <a:pt x="343" y="811"/>
                  </a:cubicBezTo>
                  <a:cubicBezTo>
                    <a:pt x="312" y="738"/>
                    <a:pt x="316" y="641"/>
                    <a:pt x="354" y="544"/>
                  </a:cubicBezTo>
                  <a:cubicBezTo>
                    <a:pt x="396" y="440"/>
                    <a:pt x="468" y="339"/>
                    <a:pt x="541" y="242"/>
                  </a:cubicBezTo>
                  <a:cubicBezTo>
                    <a:pt x="593" y="177"/>
                    <a:pt x="579" y="83"/>
                    <a:pt x="513" y="31"/>
                  </a:cubicBezTo>
                  <a:cubicBezTo>
                    <a:pt x="484" y="11"/>
                    <a:pt x="452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64"/>
            <p:cNvSpPr/>
            <p:nvPr/>
          </p:nvSpPr>
          <p:spPr>
            <a:xfrm>
              <a:off x="4896944" y="580251"/>
              <a:ext cx="44325" cy="42950"/>
            </a:xfrm>
            <a:custGeom>
              <a:avLst/>
              <a:gdLst/>
              <a:ahLst/>
              <a:cxnLst/>
              <a:rect l="l" t="t" r="r" b="b"/>
              <a:pathLst>
                <a:path w="1773" h="1718" extrusionOk="0">
                  <a:moveTo>
                    <a:pt x="912" y="1"/>
                  </a:moveTo>
                  <a:cubicBezTo>
                    <a:pt x="546" y="1"/>
                    <a:pt x="177" y="252"/>
                    <a:pt x="84" y="689"/>
                  </a:cubicBezTo>
                  <a:cubicBezTo>
                    <a:pt x="1" y="1085"/>
                    <a:pt x="239" y="1521"/>
                    <a:pt x="618" y="1667"/>
                  </a:cubicBezTo>
                  <a:cubicBezTo>
                    <a:pt x="709" y="1701"/>
                    <a:pt x="805" y="1717"/>
                    <a:pt x="901" y="1717"/>
                  </a:cubicBezTo>
                  <a:cubicBezTo>
                    <a:pt x="1205" y="1717"/>
                    <a:pt x="1511" y="1556"/>
                    <a:pt x="1661" y="1289"/>
                  </a:cubicBezTo>
                  <a:cubicBezTo>
                    <a:pt x="1734" y="1161"/>
                    <a:pt x="1772" y="1016"/>
                    <a:pt x="1765" y="870"/>
                  </a:cubicBezTo>
                  <a:cubicBezTo>
                    <a:pt x="1751" y="686"/>
                    <a:pt x="1668" y="516"/>
                    <a:pt x="1564" y="361"/>
                  </a:cubicBezTo>
                  <a:cubicBezTo>
                    <a:pt x="1404" y="114"/>
                    <a:pt x="1159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64"/>
            <p:cNvSpPr/>
            <p:nvPr/>
          </p:nvSpPr>
          <p:spPr>
            <a:xfrm>
              <a:off x="4785219" y="469626"/>
              <a:ext cx="44225" cy="42950"/>
            </a:xfrm>
            <a:custGeom>
              <a:avLst/>
              <a:gdLst/>
              <a:ahLst/>
              <a:cxnLst/>
              <a:rect l="l" t="t" r="r" b="b"/>
              <a:pathLst>
                <a:path w="1769" h="1718" extrusionOk="0">
                  <a:moveTo>
                    <a:pt x="910" y="1"/>
                  </a:moveTo>
                  <a:cubicBezTo>
                    <a:pt x="544" y="1"/>
                    <a:pt x="178" y="252"/>
                    <a:pt x="84" y="691"/>
                  </a:cubicBezTo>
                  <a:cubicBezTo>
                    <a:pt x="1" y="1087"/>
                    <a:pt x="236" y="1523"/>
                    <a:pt x="615" y="1666"/>
                  </a:cubicBezTo>
                  <a:cubicBezTo>
                    <a:pt x="707" y="1701"/>
                    <a:pt x="803" y="1718"/>
                    <a:pt x="901" y="1718"/>
                  </a:cubicBezTo>
                  <a:cubicBezTo>
                    <a:pt x="1204" y="1718"/>
                    <a:pt x="1509" y="1555"/>
                    <a:pt x="1662" y="1287"/>
                  </a:cubicBezTo>
                  <a:cubicBezTo>
                    <a:pt x="1731" y="1162"/>
                    <a:pt x="1769" y="1017"/>
                    <a:pt x="1762" y="871"/>
                  </a:cubicBezTo>
                  <a:cubicBezTo>
                    <a:pt x="1751" y="688"/>
                    <a:pt x="1665" y="514"/>
                    <a:pt x="1564" y="362"/>
                  </a:cubicBezTo>
                  <a:cubicBezTo>
                    <a:pt x="1402" y="115"/>
                    <a:pt x="1156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64"/>
            <p:cNvSpPr/>
            <p:nvPr/>
          </p:nvSpPr>
          <p:spPr>
            <a:xfrm>
              <a:off x="4711044" y="383551"/>
              <a:ext cx="67200" cy="72250"/>
            </a:xfrm>
            <a:custGeom>
              <a:avLst/>
              <a:gdLst/>
              <a:ahLst/>
              <a:cxnLst/>
              <a:rect l="l" t="t" r="r" b="b"/>
              <a:pathLst>
                <a:path w="2688" h="2890" extrusionOk="0">
                  <a:moveTo>
                    <a:pt x="169" y="0"/>
                  </a:moveTo>
                  <a:cubicBezTo>
                    <a:pt x="135" y="0"/>
                    <a:pt x="101" y="12"/>
                    <a:pt x="73" y="37"/>
                  </a:cubicBezTo>
                  <a:cubicBezTo>
                    <a:pt x="8" y="88"/>
                    <a:pt x="0" y="186"/>
                    <a:pt x="56" y="248"/>
                  </a:cubicBezTo>
                  <a:cubicBezTo>
                    <a:pt x="805" y="1139"/>
                    <a:pt x="1595" y="2013"/>
                    <a:pt x="2410" y="2845"/>
                  </a:cubicBezTo>
                  <a:cubicBezTo>
                    <a:pt x="2441" y="2876"/>
                    <a:pt x="2479" y="2890"/>
                    <a:pt x="2517" y="2890"/>
                  </a:cubicBezTo>
                  <a:cubicBezTo>
                    <a:pt x="2555" y="2890"/>
                    <a:pt x="2597" y="2876"/>
                    <a:pt x="2625" y="2845"/>
                  </a:cubicBezTo>
                  <a:cubicBezTo>
                    <a:pt x="2683" y="2789"/>
                    <a:pt x="2687" y="2692"/>
                    <a:pt x="2628" y="2633"/>
                  </a:cubicBezTo>
                  <a:cubicBezTo>
                    <a:pt x="1817" y="1805"/>
                    <a:pt x="1030" y="938"/>
                    <a:pt x="285" y="54"/>
                  </a:cubicBezTo>
                  <a:cubicBezTo>
                    <a:pt x="256" y="19"/>
                    <a:pt x="21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64"/>
            <p:cNvSpPr/>
            <p:nvPr/>
          </p:nvSpPr>
          <p:spPr>
            <a:xfrm>
              <a:off x="4737819" y="363226"/>
              <a:ext cx="62950" cy="68150"/>
            </a:xfrm>
            <a:custGeom>
              <a:avLst/>
              <a:gdLst/>
              <a:ahLst/>
              <a:cxnLst/>
              <a:rect l="l" t="t" r="r" b="b"/>
              <a:pathLst>
                <a:path w="2518" h="2726" extrusionOk="0">
                  <a:moveTo>
                    <a:pt x="167" y="0"/>
                  </a:moveTo>
                  <a:cubicBezTo>
                    <a:pt x="131" y="0"/>
                    <a:pt x="95" y="13"/>
                    <a:pt x="66" y="38"/>
                  </a:cubicBezTo>
                  <a:cubicBezTo>
                    <a:pt x="7" y="93"/>
                    <a:pt x="1" y="191"/>
                    <a:pt x="56" y="253"/>
                  </a:cubicBezTo>
                  <a:lnTo>
                    <a:pt x="2236" y="2677"/>
                  </a:lnTo>
                  <a:cubicBezTo>
                    <a:pt x="2265" y="2708"/>
                    <a:pt x="2306" y="2725"/>
                    <a:pt x="2348" y="2725"/>
                  </a:cubicBezTo>
                  <a:cubicBezTo>
                    <a:pt x="2386" y="2725"/>
                    <a:pt x="2420" y="2711"/>
                    <a:pt x="2448" y="2687"/>
                  </a:cubicBezTo>
                  <a:cubicBezTo>
                    <a:pt x="2511" y="2631"/>
                    <a:pt x="2518" y="2535"/>
                    <a:pt x="2462" y="2472"/>
                  </a:cubicBezTo>
                  <a:lnTo>
                    <a:pt x="281" y="52"/>
                  </a:lnTo>
                  <a:cubicBezTo>
                    <a:pt x="251" y="18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64"/>
            <p:cNvSpPr/>
            <p:nvPr/>
          </p:nvSpPr>
          <p:spPr>
            <a:xfrm>
              <a:off x="4938894" y="637076"/>
              <a:ext cx="68400" cy="69300"/>
            </a:xfrm>
            <a:custGeom>
              <a:avLst/>
              <a:gdLst/>
              <a:ahLst/>
              <a:cxnLst/>
              <a:rect l="l" t="t" r="r" b="b"/>
              <a:pathLst>
                <a:path w="2736" h="2772" extrusionOk="0">
                  <a:moveTo>
                    <a:pt x="167" y="0"/>
                  </a:moveTo>
                  <a:cubicBezTo>
                    <a:pt x="129" y="0"/>
                    <a:pt x="92" y="14"/>
                    <a:pt x="63" y="43"/>
                  </a:cubicBezTo>
                  <a:cubicBezTo>
                    <a:pt x="1" y="101"/>
                    <a:pt x="1" y="199"/>
                    <a:pt x="59" y="258"/>
                  </a:cubicBezTo>
                  <a:lnTo>
                    <a:pt x="2459" y="2726"/>
                  </a:lnTo>
                  <a:cubicBezTo>
                    <a:pt x="2489" y="2754"/>
                    <a:pt x="2528" y="2771"/>
                    <a:pt x="2569" y="2771"/>
                  </a:cubicBezTo>
                  <a:cubicBezTo>
                    <a:pt x="2608" y="2771"/>
                    <a:pt x="2646" y="2757"/>
                    <a:pt x="2673" y="2726"/>
                  </a:cubicBezTo>
                  <a:cubicBezTo>
                    <a:pt x="2732" y="2671"/>
                    <a:pt x="2736" y="2573"/>
                    <a:pt x="2677" y="2514"/>
                  </a:cubicBezTo>
                  <a:lnTo>
                    <a:pt x="278" y="46"/>
                  </a:lnTo>
                  <a:cubicBezTo>
                    <a:pt x="248" y="16"/>
                    <a:pt x="207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64"/>
            <p:cNvSpPr/>
            <p:nvPr/>
          </p:nvSpPr>
          <p:spPr>
            <a:xfrm>
              <a:off x="4958144" y="613026"/>
              <a:ext cx="70825" cy="76875"/>
            </a:xfrm>
            <a:custGeom>
              <a:avLst/>
              <a:gdLst/>
              <a:ahLst/>
              <a:cxnLst/>
              <a:rect l="l" t="t" r="r" b="b"/>
              <a:pathLst>
                <a:path w="2833" h="3075" extrusionOk="0">
                  <a:moveTo>
                    <a:pt x="170" y="1"/>
                  </a:moveTo>
                  <a:cubicBezTo>
                    <a:pt x="137" y="1"/>
                    <a:pt x="104" y="12"/>
                    <a:pt x="76" y="34"/>
                  </a:cubicBezTo>
                  <a:cubicBezTo>
                    <a:pt x="10" y="86"/>
                    <a:pt x="0" y="183"/>
                    <a:pt x="52" y="249"/>
                  </a:cubicBezTo>
                  <a:cubicBezTo>
                    <a:pt x="836" y="1216"/>
                    <a:pt x="1678" y="2152"/>
                    <a:pt x="2559" y="3029"/>
                  </a:cubicBezTo>
                  <a:cubicBezTo>
                    <a:pt x="2586" y="3060"/>
                    <a:pt x="2625" y="3074"/>
                    <a:pt x="2666" y="3074"/>
                  </a:cubicBezTo>
                  <a:cubicBezTo>
                    <a:pt x="2705" y="3074"/>
                    <a:pt x="2742" y="3060"/>
                    <a:pt x="2774" y="3029"/>
                  </a:cubicBezTo>
                  <a:cubicBezTo>
                    <a:pt x="2833" y="2970"/>
                    <a:pt x="2833" y="2873"/>
                    <a:pt x="2770" y="2815"/>
                  </a:cubicBezTo>
                  <a:cubicBezTo>
                    <a:pt x="1900" y="1944"/>
                    <a:pt x="1065" y="1018"/>
                    <a:pt x="288" y="58"/>
                  </a:cubicBezTo>
                  <a:cubicBezTo>
                    <a:pt x="258" y="21"/>
                    <a:pt x="214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53" name="Google Shape;2853;p64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8020" y="1696399"/>
            <a:ext cx="5267370" cy="25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65"/>
          <p:cNvSpPr/>
          <p:nvPr/>
        </p:nvSpPr>
        <p:spPr>
          <a:xfrm>
            <a:off x="2029375" y="3009750"/>
            <a:ext cx="5157900" cy="1098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65"/>
          <p:cNvSpPr txBox="1">
            <a:spLocks noGrp="1"/>
          </p:cNvSpPr>
          <p:nvPr>
            <p:ph type="ctrTitle"/>
          </p:nvPr>
        </p:nvSpPr>
        <p:spPr>
          <a:xfrm>
            <a:off x="2370889" y="3009750"/>
            <a:ext cx="4475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THANKS</a:t>
            </a:r>
            <a:endParaRPr/>
          </a:p>
        </p:txBody>
      </p:sp>
      <p:grpSp>
        <p:nvGrpSpPr>
          <p:cNvPr id="2860" name="Google Shape;2860;p65"/>
          <p:cNvGrpSpPr/>
          <p:nvPr/>
        </p:nvGrpSpPr>
        <p:grpSpPr>
          <a:xfrm rot="607872" flipH="1">
            <a:off x="4023292" y="1050347"/>
            <a:ext cx="1249213" cy="1540111"/>
            <a:chOff x="3359752" y="551613"/>
            <a:chExt cx="698475" cy="861125"/>
          </a:xfrm>
        </p:grpSpPr>
        <p:sp>
          <p:nvSpPr>
            <p:cNvPr id="2861" name="Google Shape;2861;p65"/>
            <p:cNvSpPr/>
            <p:nvPr/>
          </p:nvSpPr>
          <p:spPr>
            <a:xfrm>
              <a:off x="3359752" y="551613"/>
              <a:ext cx="698475" cy="861125"/>
            </a:xfrm>
            <a:custGeom>
              <a:avLst/>
              <a:gdLst/>
              <a:ahLst/>
              <a:cxnLst/>
              <a:rect l="l" t="t" r="r" b="b"/>
              <a:pathLst>
                <a:path w="27939" h="34445" extrusionOk="0">
                  <a:moveTo>
                    <a:pt x="15811" y="0"/>
                  </a:moveTo>
                  <a:cubicBezTo>
                    <a:pt x="10806" y="0"/>
                    <a:pt x="7044" y="1559"/>
                    <a:pt x="4327" y="4744"/>
                  </a:cubicBezTo>
                  <a:cubicBezTo>
                    <a:pt x="1272" y="8329"/>
                    <a:pt x="0" y="13927"/>
                    <a:pt x="1077" y="19010"/>
                  </a:cubicBezTo>
                  <a:cubicBezTo>
                    <a:pt x="2152" y="24065"/>
                    <a:pt x="5869" y="28259"/>
                    <a:pt x="10542" y="29694"/>
                  </a:cubicBezTo>
                  <a:cubicBezTo>
                    <a:pt x="11239" y="29910"/>
                    <a:pt x="12009" y="30051"/>
                    <a:pt x="12775" y="30145"/>
                  </a:cubicBezTo>
                  <a:cubicBezTo>
                    <a:pt x="12431" y="30329"/>
                    <a:pt x="12089" y="30537"/>
                    <a:pt x="11769" y="30779"/>
                  </a:cubicBezTo>
                  <a:cubicBezTo>
                    <a:pt x="11087" y="31293"/>
                    <a:pt x="10802" y="32187"/>
                    <a:pt x="11062" y="33002"/>
                  </a:cubicBezTo>
                  <a:cubicBezTo>
                    <a:pt x="11322" y="33816"/>
                    <a:pt x="12071" y="34378"/>
                    <a:pt x="12924" y="34403"/>
                  </a:cubicBezTo>
                  <a:cubicBezTo>
                    <a:pt x="13853" y="34430"/>
                    <a:pt x="14793" y="34444"/>
                    <a:pt x="15718" y="34444"/>
                  </a:cubicBezTo>
                  <a:cubicBezTo>
                    <a:pt x="18318" y="34444"/>
                    <a:pt x="20783" y="34336"/>
                    <a:pt x="23043" y="34125"/>
                  </a:cubicBezTo>
                  <a:cubicBezTo>
                    <a:pt x="23927" y="34045"/>
                    <a:pt x="24645" y="33404"/>
                    <a:pt x="24828" y="32537"/>
                  </a:cubicBezTo>
                  <a:cubicBezTo>
                    <a:pt x="25012" y="31670"/>
                    <a:pt x="24617" y="30797"/>
                    <a:pt x="23848" y="30360"/>
                  </a:cubicBezTo>
                  <a:lnTo>
                    <a:pt x="22724" y="29729"/>
                  </a:lnTo>
                  <a:cubicBezTo>
                    <a:pt x="22374" y="29531"/>
                    <a:pt x="22028" y="29331"/>
                    <a:pt x="21716" y="29126"/>
                  </a:cubicBezTo>
                  <a:cubicBezTo>
                    <a:pt x="21747" y="29084"/>
                    <a:pt x="21778" y="29039"/>
                    <a:pt x="21809" y="28994"/>
                  </a:cubicBezTo>
                  <a:cubicBezTo>
                    <a:pt x="22104" y="28526"/>
                    <a:pt x="22194" y="27950"/>
                    <a:pt x="22059" y="27417"/>
                  </a:cubicBezTo>
                  <a:lnTo>
                    <a:pt x="21649" y="25812"/>
                  </a:lnTo>
                  <a:cubicBezTo>
                    <a:pt x="21591" y="25579"/>
                    <a:pt x="21494" y="25364"/>
                    <a:pt x="21366" y="25177"/>
                  </a:cubicBezTo>
                  <a:cubicBezTo>
                    <a:pt x="23012" y="24335"/>
                    <a:pt x="24472" y="23145"/>
                    <a:pt x="25581" y="21689"/>
                  </a:cubicBezTo>
                  <a:cubicBezTo>
                    <a:pt x="25785" y="21419"/>
                    <a:pt x="25969" y="21169"/>
                    <a:pt x="26132" y="20934"/>
                  </a:cubicBezTo>
                  <a:cubicBezTo>
                    <a:pt x="26156" y="20906"/>
                    <a:pt x="26181" y="20878"/>
                    <a:pt x="26201" y="20851"/>
                  </a:cubicBezTo>
                  <a:cubicBezTo>
                    <a:pt x="26652" y="20244"/>
                    <a:pt x="27027" y="19572"/>
                    <a:pt x="27307" y="18850"/>
                  </a:cubicBezTo>
                  <a:cubicBezTo>
                    <a:pt x="27515" y="18345"/>
                    <a:pt x="27661" y="17866"/>
                    <a:pt x="27751" y="17388"/>
                  </a:cubicBezTo>
                  <a:cubicBezTo>
                    <a:pt x="27810" y="17072"/>
                    <a:pt x="27855" y="16739"/>
                    <a:pt x="27879" y="16396"/>
                  </a:cubicBezTo>
                  <a:cubicBezTo>
                    <a:pt x="27914" y="16056"/>
                    <a:pt x="27931" y="15765"/>
                    <a:pt x="27935" y="15477"/>
                  </a:cubicBezTo>
                  <a:cubicBezTo>
                    <a:pt x="27939" y="15020"/>
                    <a:pt x="27897" y="14676"/>
                    <a:pt x="27855" y="14343"/>
                  </a:cubicBezTo>
                  <a:lnTo>
                    <a:pt x="27831" y="14153"/>
                  </a:lnTo>
                  <a:cubicBezTo>
                    <a:pt x="27751" y="13494"/>
                    <a:pt x="27553" y="12732"/>
                    <a:pt x="27224" y="11823"/>
                  </a:cubicBezTo>
                  <a:cubicBezTo>
                    <a:pt x="26988" y="11172"/>
                    <a:pt x="26631" y="10464"/>
                    <a:pt x="26593" y="10385"/>
                  </a:cubicBezTo>
                  <a:cubicBezTo>
                    <a:pt x="26569" y="10336"/>
                    <a:pt x="26542" y="10291"/>
                    <a:pt x="26513" y="10246"/>
                  </a:cubicBezTo>
                  <a:cubicBezTo>
                    <a:pt x="26382" y="9993"/>
                    <a:pt x="26243" y="9743"/>
                    <a:pt x="26094" y="9500"/>
                  </a:cubicBezTo>
                  <a:cubicBezTo>
                    <a:pt x="25660" y="8696"/>
                    <a:pt x="24977" y="7854"/>
                    <a:pt x="24516" y="7368"/>
                  </a:cubicBezTo>
                  <a:cubicBezTo>
                    <a:pt x="24444" y="7289"/>
                    <a:pt x="24364" y="7202"/>
                    <a:pt x="24281" y="7108"/>
                  </a:cubicBezTo>
                  <a:cubicBezTo>
                    <a:pt x="23958" y="6754"/>
                    <a:pt x="23591" y="6353"/>
                    <a:pt x="23175" y="6037"/>
                  </a:cubicBezTo>
                  <a:lnTo>
                    <a:pt x="22988" y="5895"/>
                  </a:lnTo>
                  <a:cubicBezTo>
                    <a:pt x="22433" y="5476"/>
                    <a:pt x="22065" y="5199"/>
                    <a:pt x="21417" y="4841"/>
                  </a:cubicBezTo>
                  <a:cubicBezTo>
                    <a:pt x="20915" y="4564"/>
                    <a:pt x="20409" y="4335"/>
                    <a:pt x="19913" y="4158"/>
                  </a:cubicBezTo>
                  <a:cubicBezTo>
                    <a:pt x="19573" y="4026"/>
                    <a:pt x="19230" y="3909"/>
                    <a:pt x="18879" y="3805"/>
                  </a:cubicBezTo>
                  <a:cubicBezTo>
                    <a:pt x="18900" y="3666"/>
                    <a:pt x="18904" y="3524"/>
                    <a:pt x="18894" y="3381"/>
                  </a:cubicBezTo>
                  <a:lnTo>
                    <a:pt x="18790" y="1895"/>
                  </a:lnTo>
                  <a:cubicBezTo>
                    <a:pt x="18716" y="868"/>
                    <a:pt x="17889" y="64"/>
                    <a:pt x="16862" y="22"/>
                  </a:cubicBezTo>
                  <a:cubicBezTo>
                    <a:pt x="16506" y="8"/>
                    <a:pt x="16156" y="0"/>
                    <a:pt x="15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2" name="Google Shape;2862;p65"/>
            <p:cNvGrpSpPr/>
            <p:nvPr/>
          </p:nvGrpSpPr>
          <p:grpSpPr>
            <a:xfrm>
              <a:off x="3400018" y="609863"/>
              <a:ext cx="617975" cy="767925"/>
              <a:chOff x="3835368" y="1217200"/>
              <a:chExt cx="617975" cy="767925"/>
            </a:xfrm>
          </p:grpSpPr>
          <p:sp>
            <p:nvSpPr>
              <p:cNvPr id="2863" name="Google Shape;2863;p65"/>
              <p:cNvSpPr/>
              <p:nvPr/>
            </p:nvSpPr>
            <p:spPr>
              <a:xfrm>
                <a:off x="3922818" y="1300425"/>
                <a:ext cx="530525" cy="488425"/>
              </a:xfrm>
              <a:custGeom>
                <a:avLst/>
                <a:gdLst/>
                <a:ahLst/>
                <a:cxnLst/>
                <a:rect l="l" t="t" r="r" b="b"/>
                <a:pathLst>
                  <a:path w="21221" h="19537" extrusionOk="0">
                    <a:moveTo>
                      <a:pt x="10114" y="1"/>
                    </a:moveTo>
                    <a:cubicBezTo>
                      <a:pt x="6887" y="1"/>
                      <a:pt x="3748" y="1572"/>
                      <a:pt x="2045" y="4642"/>
                    </a:cubicBezTo>
                    <a:cubicBezTo>
                      <a:pt x="613" y="7222"/>
                      <a:pt x="0" y="11021"/>
                      <a:pt x="1133" y="13815"/>
                    </a:cubicBezTo>
                    <a:cubicBezTo>
                      <a:pt x="2517" y="17223"/>
                      <a:pt x="6441" y="19497"/>
                      <a:pt x="10029" y="19536"/>
                    </a:cubicBezTo>
                    <a:cubicBezTo>
                      <a:pt x="10069" y="19536"/>
                      <a:pt x="10108" y="19536"/>
                      <a:pt x="10147" y="19536"/>
                    </a:cubicBezTo>
                    <a:cubicBezTo>
                      <a:pt x="13402" y="19536"/>
                      <a:pt x="16671" y="17975"/>
                      <a:pt x="18662" y="15369"/>
                    </a:cubicBezTo>
                    <a:cubicBezTo>
                      <a:pt x="19470" y="14308"/>
                      <a:pt x="20236" y="13160"/>
                      <a:pt x="20481" y="11854"/>
                    </a:cubicBezTo>
                    <a:cubicBezTo>
                      <a:pt x="21220" y="7915"/>
                      <a:pt x="18679" y="3505"/>
                      <a:pt x="15364" y="1481"/>
                    </a:cubicBezTo>
                    <a:cubicBezTo>
                      <a:pt x="13743" y="490"/>
                      <a:pt x="11915" y="1"/>
                      <a:pt x="10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65"/>
              <p:cNvSpPr/>
              <p:nvPr/>
            </p:nvSpPr>
            <p:spPr>
              <a:xfrm>
                <a:off x="4123643" y="1495250"/>
                <a:ext cx="370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057" extrusionOk="0">
                    <a:moveTo>
                      <a:pt x="773" y="1"/>
                    </a:moveTo>
                    <a:cubicBezTo>
                      <a:pt x="363" y="1"/>
                      <a:pt x="0" y="497"/>
                      <a:pt x="350" y="878"/>
                    </a:cubicBezTo>
                    <a:cubicBezTo>
                      <a:pt x="467" y="1004"/>
                      <a:pt x="594" y="1057"/>
                      <a:pt x="717" y="1057"/>
                    </a:cubicBezTo>
                    <a:cubicBezTo>
                      <a:pt x="765" y="1057"/>
                      <a:pt x="813" y="1048"/>
                      <a:pt x="859" y="1034"/>
                    </a:cubicBezTo>
                    <a:cubicBezTo>
                      <a:pt x="1230" y="915"/>
                      <a:pt x="1480" y="365"/>
                      <a:pt x="1057" y="88"/>
                    </a:cubicBezTo>
                    <a:cubicBezTo>
                      <a:pt x="965" y="27"/>
                      <a:pt x="868" y="1"/>
                      <a:pt x="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65"/>
              <p:cNvSpPr/>
              <p:nvPr/>
            </p:nvSpPr>
            <p:spPr>
              <a:xfrm>
                <a:off x="4233493" y="1491225"/>
                <a:ext cx="309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81" extrusionOk="0">
                    <a:moveTo>
                      <a:pt x="693" y="0"/>
                    </a:moveTo>
                    <a:cubicBezTo>
                      <a:pt x="595" y="0"/>
                      <a:pt x="492" y="34"/>
                      <a:pt x="393" y="113"/>
                    </a:cubicBezTo>
                    <a:cubicBezTo>
                      <a:pt x="1" y="428"/>
                      <a:pt x="255" y="1081"/>
                      <a:pt x="705" y="1081"/>
                    </a:cubicBezTo>
                    <a:cubicBezTo>
                      <a:pt x="776" y="1081"/>
                      <a:pt x="852" y="1065"/>
                      <a:pt x="930" y="1028"/>
                    </a:cubicBezTo>
                    <a:cubicBezTo>
                      <a:pt x="1148" y="928"/>
                      <a:pt x="1236" y="761"/>
                      <a:pt x="1236" y="591"/>
                    </a:cubicBezTo>
                    <a:cubicBezTo>
                      <a:pt x="1238" y="300"/>
                      <a:pt x="986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65"/>
              <p:cNvSpPr/>
              <p:nvPr/>
            </p:nvSpPr>
            <p:spPr>
              <a:xfrm>
                <a:off x="4176393" y="1500325"/>
                <a:ext cx="415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247" extrusionOk="0">
                    <a:moveTo>
                      <a:pt x="1401" y="0"/>
                    </a:moveTo>
                    <a:cubicBezTo>
                      <a:pt x="1388" y="0"/>
                      <a:pt x="1376" y="2"/>
                      <a:pt x="1363" y="5"/>
                    </a:cubicBezTo>
                    <a:cubicBezTo>
                      <a:pt x="1287" y="30"/>
                      <a:pt x="1242" y="109"/>
                      <a:pt x="1263" y="186"/>
                    </a:cubicBezTo>
                    <a:cubicBezTo>
                      <a:pt x="1297" y="301"/>
                      <a:pt x="1387" y="696"/>
                      <a:pt x="1173" y="879"/>
                    </a:cubicBezTo>
                    <a:cubicBezTo>
                      <a:pt x="1108" y="934"/>
                      <a:pt x="1024" y="958"/>
                      <a:pt x="938" y="958"/>
                    </a:cubicBezTo>
                    <a:cubicBezTo>
                      <a:pt x="813" y="958"/>
                      <a:pt x="682" y="907"/>
                      <a:pt x="594" y="827"/>
                    </a:cubicBezTo>
                    <a:cubicBezTo>
                      <a:pt x="396" y="654"/>
                      <a:pt x="323" y="373"/>
                      <a:pt x="299" y="168"/>
                    </a:cubicBezTo>
                    <a:cubicBezTo>
                      <a:pt x="289" y="98"/>
                      <a:pt x="226" y="42"/>
                      <a:pt x="154" y="42"/>
                    </a:cubicBezTo>
                    <a:cubicBezTo>
                      <a:pt x="148" y="42"/>
                      <a:pt x="142" y="43"/>
                      <a:pt x="136" y="44"/>
                    </a:cubicBezTo>
                    <a:cubicBezTo>
                      <a:pt x="59" y="54"/>
                      <a:pt x="0" y="127"/>
                      <a:pt x="11" y="207"/>
                    </a:cubicBezTo>
                    <a:cubicBezTo>
                      <a:pt x="56" y="571"/>
                      <a:pt x="192" y="862"/>
                      <a:pt x="400" y="1045"/>
                    </a:cubicBezTo>
                    <a:cubicBezTo>
                      <a:pt x="541" y="1167"/>
                      <a:pt x="743" y="1247"/>
                      <a:pt x="941" y="1247"/>
                    </a:cubicBezTo>
                    <a:cubicBezTo>
                      <a:pt x="1089" y="1247"/>
                      <a:pt x="1238" y="1202"/>
                      <a:pt x="1360" y="1098"/>
                    </a:cubicBezTo>
                    <a:cubicBezTo>
                      <a:pt x="1595" y="896"/>
                      <a:pt x="1661" y="533"/>
                      <a:pt x="1544" y="106"/>
                    </a:cubicBezTo>
                    <a:cubicBezTo>
                      <a:pt x="1523" y="43"/>
                      <a:pt x="1464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65"/>
              <p:cNvSpPr/>
              <p:nvPr/>
            </p:nvSpPr>
            <p:spPr>
              <a:xfrm>
                <a:off x="4081743" y="1580000"/>
                <a:ext cx="162200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6488" h="8159" extrusionOk="0">
                    <a:moveTo>
                      <a:pt x="715" y="1"/>
                    </a:moveTo>
                    <a:cubicBezTo>
                      <a:pt x="98" y="431"/>
                      <a:pt x="1" y="1191"/>
                      <a:pt x="229" y="1839"/>
                    </a:cubicBezTo>
                    <a:cubicBezTo>
                      <a:pt x="458" y="2490"/>
                      <a:pt x="923" y="2597"/>
                      <a:pt x="972" y="3277"/>
                    </a:cubicBezTo>
                    <a:cubicBezTo>
                      <a:pt x="986" y="3485"/>
                      <a:pt x="968" y="3700"/>
                      <a:pt x="1061" y="3890"/>
                    </a:cubicBezTo>
                    <a:cubicBezTo>
                      <a:pt x="1159" y="4098"/>
                      <a:pt x="1370" y="4244"/>
                      <a:pt x="1561" y="4394"/>
                    </a:cubicBezTo>
                    <a:cubicBezTo>
                      <a:pt x="2071" y="4796"/>
                      <a:pt x="2816" y="5527"/>
                      <a:pt x="3097" y="6075"/>
                    </a:cubicBezTo>
                    <a:cubicBezTo>
                      <a:pt x="3277" y="6432"/>
                      <a:pt x="3506" y="7514"/>
                      <a:pt x="3766" y="7833"/>
                    </a:cubicBezTo>
                    <a:cubicBezTo>
                      <a:pt x="3927" y="8030"/>
                      <a:pt x="4097" y="8158"/>
                      <a:pt x="4280" y="8158"/>
                    </a:cubicBezTo>
                    <a:cubicBezTo>
                      <a:pt x="4393" y="8158"/>
                      <a:pt x="4510" y="8110"/>
                      <a:pt x="4633" y="7999"/>
                    </a:cubicBezTo>
                    <a:cubicBezTo>
                      <a:pt x="4716" y="7444"/>
                      <a:pt x="4543" y="6581"/>
                      <a:pt x="4626" y="6023"/>
                    </a:cubicBezTo>
                    <a:cubicBezTo>
                      <a:pt x="4671" y="5718"/>
                      <a:pt x="4650" y="4639"/>
                      <a:pt x="4761" y="4348"/>
                    </a:cubicBezTo>
                    <a:cubicBezTo>
                      <a:pt x="4969" y="3801"/>
                      <a:pt x="5392" y="3333"/>
                      <a:pt x="5687" y="2816"/>
                    </a:cubicBezTo>
                    <a:cubicBezTo>
                      <a:pt x="5985" y="2300"/>
                      <a:pt x="6487" y="2300"/>
                      <a:pt x="6154" y="1807"/>
                    </a:cubicBezTo>
                    <a:cubicBezTo>
                      <a:pt x="5978" y="1547"/>
                      <a:pt x="5687" y="1353"/>
                      <a:pt x="5538" y="1082"/>
                    </a:cubicBezTo>
                    <a:cubicBezTo>
                      <a:pt x="5434" y="895"/>
                      <a:pt x="5405" y="677"/>
                      <a:pt x="5263" y="507"/>
                    </a:cubicBezTo>
                    <a:cubicBezTo>
                      <a:pt x="5042" y="244"/>
                      <a:pt x="4618" y="188"/>
                      <a:pt x="4241" y="157"/>
                    </a:cubicBezTo>
                    <a:cubicBezTo>
                      <a:pt x="3069" y="60"/>
                      <a:pt x="1893" y="8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65"/>
              <p:cNvSpPr/>
              <p:nvPr/>
            </p:nvSpPr>
            <p:spPr>
              <a:xfrm>
                <a:off x="3959893" y="1303800"/>
                <a:ext cx="201625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13598" extrusionOk="0">
                    <a:moveTo>
                      <a:pt x="7021" y="0"/>
                    </a:moveTo>
                    <a:cubicBezTo>
                      <a:pt x="6903" y="0"/>
                      <a:pt x="5759" y="34"/>
                      <a:pt x="3523" y="1293"/>
                    </a:cubicBezTo>
                    <a:cubicBezTo>
                      <a:pt x="548" y="2968"/>
                      <a:pt x="1" y="5703"/>
                      <a:pt x="1" y="5703"/>
                    </a:cubicBezTo>
                    <a:cubicBezTo>
                      <a:pt x="1" y="5703"/>
                      <a:pt x="18" y="5745"/>
                      <a:pt x="28" y="5765"/>
                    </a:cubicBezTo>
                    <a:cubicBezTo>
                      <a:pt x="81" y="5880"/>
                      <a:pt x="150" y="5988"/>
                      <a:pt x="233" y="6088"/>
                    </a:cubicBezTo>
                    <a:cubicBezTo>
                      <a:pt x="611" y="6546"/>
                      <a:pt x="1249" y="6775"/>
                      <a:pt x="1540" y="7295"/>
                    </a:cubicBezTo>
                    <a:cubicBezTo>
                      <a:pt x="2913" y="9749"/>
                      <a:pt x="4396" y="11514"/>
                      <a:pt x="6338" y="13597"/>
                    </a:cubicBezTo>
                    <a:lnTo>
                      <a:pt x="6341" y="12442"/>
                    </a:lnTo>
                    <a:cubicBezTo>
                      <a:pt x="5804" y="11836"/>
                      <a:pt x="5267" y="11229"/>
                      <a:pt x="4729" y="10623"/>
                    </a:cubicBezTo>
                    <a:cubicBezTo>
                      <a:pt x="4362" y="10207"/>
                      <a:pt x="3367" y="8786"/>
                      <a:pt x="3908" y="8144"/>
                    </a:cubicBezTo>
                    <a:cubicBezTo>
                      <a:pt x="4005" y="8029"/>
                      <a:pt x="4105" y="7982"/>
                      <a:pt x="4204" y="7982"/>
                    </a:cubicBezTo>
                    <a:cubicBezTo>
                      <a:pt x="4518" y="7982"/>
                      <a:pt x="4820" y="8455"/>
                      <a:pt x="4962" y="8706"/>
                    </a:cubicBezTo>
                    <a:cubicBezTo>
                      <a:pt x="5010" y="8789"/>
                      <a:pt x="5084" y="8890"/>
                      <a:pt x="5173" y="8890"/>
                    </a:cubicBezTo>
                    <a:cubicBezTo>
                      <a:pt x="5187" y="8890"/>
                      <a:pt x="5201" y="8887"/>
                      <a:pt x="5215" y="8882"/>
                    </a:cubicBezTo>
                    <a:cubicBezTo>
                      <a:pt x="5284" y="8861"/>
                      <a:pt x="5316" y="8781"/>
                      <a:pt x="5336" y="8709"/>
                    </a:cubicBezTo>
                    <a:cubicBezTo>
                      <a:pt x="5596" y="7679"/>
                      <a:pt x="4497" y="6373"/>
                      <a:pt x="5346" y="5453"/>
                    </a:cubicBezTo>
                    <a:cubicBezTo>
                      <a:pt x="5703" y="5066"/>
                      <a:pt x="6335" y="5155"/>
                      <a:pt x="6830" y="4982"/>
                    </a:cubicBezTo>
                    <a:cubicBezTo>
                      <a:pt x="7433" y="4767"/>
                      <a:pt x="7822" y="4154"/>
                      <a:pt x="7943" y="3526"/>
                    </a:cubicBezTo>
                    <a:cubicBezTo>
                      <a:pt x="8065" y="2899"/>
                      <a:pt x="7967" y="2254"/>
                      <a:pt x="7867" y="1623"/>
                    </a:cubicBezTo>
                    <a:cubicBezTo>
                      <a:pt x="7787" y="1106"/>
                      <a:pt x="7683" y="552"/>
                      <a:pt x="7305" y="195"/>
                    </a:cubicBezTo>
                    <a:cubicBezTo>
                      <a:pt x="7239" y="133"/>
                      <a:pt x="7167" y="80"/>
                      <a:pt x="7090" y="35"/>
                    </a:cubicBezTo>
                    <a:cubicBezTo>
                      <a:pt x="7070" y="24"/>
                      <a:pt x="7031" y="0"/>
                      <a:pt x="7031" y="0"/>
                    </a:cubicBezTo>
                    <a:cubicBezTo>
                      <a:pt x="7031" y="0"/>
                      <a:pt x="7028" y="0"/>
                      <a:pt x="7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65"/>
              <p:cNvSpPr/>
              <p:nvPr/>
            </p:nvSpPr>
            <p:spPr>
              <a:xfrm>
                <a:off x="3960493" y="1448200"/>
                <a:ext cx="50900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163" extrusionOk="0">
                    <a:moveTo>
                      <a:pt x="1990" y="820"/>
                    </a:moveTo>
                    <a:lnTo>
                      <a:pt x="2036" y="839"/>
                    </a:lnTo>
                    <a:cubicBezTo>
                      <a:pt x="2021" y="831"/>
                      <a:pt x="2005" y="825"/>
                      <a:pt x="1990" y="820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396" y="360"/>
                      <a:pt x="517" y="925"/>
                      <a:pt x="570" y="1456"/>
                    </a:cubicBezTo>
                    <a:cubicBezTo>
                      <a:pt x="618" y="1986"/>
                      <a:pt x="628" y="2538"/>
                      <a:pt x="868" y="3016"/>
                    </a:cubicBezTo>
                    <a:cubicBezTo>
                      <a:pt x="892" y="3065"/>
                      <a:pt x="923" y="3114"/>
                      <a:pt x="972" y="3141"/>
                    </a:cubicBezTo>
                    <a:cubicBezTo>
                      <a:pt x="996" y="3156"/>
                      <a:pt x="1022" y="3162"/>
                      <a:pt x="1048" y="3162"/>
                    </a:cubicBezTo>
                    <a:cubicBezTo>
                      <a:pt x="1151" y="3162"/>
                      <a:pt x="1255" y="3061"/>
                      <a:pt x="1294" y="2954"/>
                    </a:cubicBezTo>
                    <a:cubicBezTo>
                      <a:pt x="1409" y="2656"/>
                      <a:pt x="1270" y="2323"/>
                      <a:pt x="1256" y="2004"/>
                    </a:cubicBezTo>
                    <a:cubicBezTo>
                      <a:pt x="1245" y="1778"/>
                      <a:pt x="1298" y="1549"/>
                      <a:pt x="1370" y="1335"/>
                    </a:cubicBezTo>
                    <a:cubicBezTo>
                      <a:pt x="1419" y="1186"/>
                      <a:pt x="1485" y="1037"/>
                      <a:pt x="1599" y="930"/>
                    </a:cubicBezTo>
                    <a:cubicBezTo>
                      <a:pt x="1680" y="855"/>
                      <a:pt x="1791" y="806"/>
                      <a:pt x="1897" y="806"/>
                    </a:cubicBezTo>
                    <a:cubicBezTo>
                      <a:pt x="1928" y="806"/>
                      <a:pt x="1960" y="810"/>
                      <a:pt x="1990" y="820"/>
                    </a:cubicBezTo>
                    <a:lnTo>
                      <a:pt x="1990" y="8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65"/>
              <p:cNvSpPr/>
              <p:nvPr/>
            </p:nvSpPr>
            <p:spPr>
              <a:xfrm>
                <a:off x="4003318" y="1485325"/>
                <a:ext cx="76125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4354" extrusionOk="0">
                    <a:moveTo>
                      <a:pt x="410" y="1"/>
                    </a:moveTo>
                    <a:cubicBezTo>
                      <a:pt x="274" y="1"/>
                      <a:pt x="133" y="32"/>
                      <a:pt x="1" y="89"/>
                    </a:cubicBezTo>
                    <a:cubicBezTo>
                      <a:pt x="441" y="571"/>
                      <a:pt x="708" y="1205"/>
                      <a:pt x="753" y="1857"/>
                    </a:cubicBezTo>
                    <a:cubicBezTo>
                      <a:pt x="781" y="2263"/>
                      <a:pt x="732" y="2710"/>
                      <a:pt x="971" y="3043"/>
                    </a:cubicBezTo>
                    <a:cubicBezTo>
                      <a:pt x="1283" y="3476"/>
                      <a:pt x="1915" y="3497"/>
                      <a:pt x="2379" y="3760"/>
                    </a:cubicBezTo>
                    <a:cubicBezTo>
                      <a:pt x="2638" y="3906"/>
                      <a:pt x="2843" y="4131"/>
                      <a:pt x="3044" y="4354"/>
                    </a:cubicBezTo>
                    <a:cubicBezTo>
                      <a:pt x="2809" y="3618"/>
                      <a:pt x="2341" y="3026"/>
                      <a:pt x="1977" y="2349"/>
                    </a:cubicBezTo>
                    <a:cubicBezTo>
                      <a:pt x="1616" y="1677"/>
                      <a:pt x="1401" y="928"/>
                      <a:pt x="982" y="290"/>
                    </a:cubicBezTo>
                    <a:cubicBezTo>
                      <a:pt x="850" y="88"/>
                      <a:pt x="637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65"/>
              <p:cNvSpPr/>
              <p:nvPr/>
            </p:nvSpPr>
            <p:spPr>
              <a:xfrm>
                <a:off x="4328743" y="1450725"/>
                <a:ext cx="110025" cy="213225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8529" extrusionOk="0">
                    <a:moveTo>
                      <a:pt x="2888" y="1"/>
                    </a:moveTo>
                    <a:cubicBezTo>
                      <a:pt x="2263" y="1"/>
                      <a:pt x="1090" y="117"/>
                      <a:pt x="729" y="523"/>
                    </a:cubicBezTo>
                    <a:cubicBezTo>
                      <a:pt x="341" y="963"/>
                      <a:pt x="95" y="1532"/>
                      <a:pt x="43" y="2118"/>
                    </a:cubicBezTo>
                    <a:cubicBezTo>
                      <a:pt x="1" y="2565"/>
                      <a:pt x="71" y="3019"/>
                      <a:pt x="140" y="3463"/>
                    </a:cubicBezTo>
                    <a:cubicBezTo>
                      <a:pt x="178" y="3712"/>
                      <a:pt x="220" y="3969"/>
                      <a:pt x="351" y="4184"/>
                    </a:cubicBezTo>
                    <a:cubicBezTo>
                      <a:pt x="469" y="4385"/>
                      <a:pt x="681" y="4545"/>
                      <a:pt x="908" y="4545"/>
                    </a:cubicBezTo>
                    <a:cubicBezTo>
                      <a:pt x="928" y="4545"/>
                      <a:pt x="948" y="4544"/>
                      <a:pt x="969" y="4541"/>
                    </a:cubicBezTo>
                    <a:cubicBezTo>
                      <a:pt x="1340" y="4496"/>
                      <a:pt x="1682" y="4181"/>
                      <a:pt x="2057" y="4160"/>
                    </a:cubicBezTo>
                    <a:cubicBezTo>
                      <a:pt x="2063" y="4160"/>
                      <a:pt x="2068" y="4160"/>
                      <a:pt x="2074" y="4160"/>
                    </a:cubicBezTo>
                    <a:cubicBezTo>
                      <a:pt x="2213" y="4160"/>
                      <a:pt x="2339" y="4247"/>
                      <a:pt x="2439" y="4347"/>
                    </a:cubicBezTo>
                    <a:cubicBezTo>
                      <a:pt x="2767" y="4683"/>
                      <a:pt x="2837" y="5103"/>
                      <a:pt x="2927" y="5543"/>
                    </a:cubicBezTo>
                    <a:cubicBezTo>
                      <a:pt x="3038" y="6080"/>
                      <a:pt x="2900" y="6362"/>
                      <a:pt x="2809" y="6885"/>
                    </a:cubicBezTo>
                    <a:cubicBezTo>
                      <a:pt x="2719" y="7418"/>
                      <a:pt x="2785" y="8046"/>
                      <a:pt x="3034" y="8528"/>
                    </a:cubicBezTo>
                    <a:cubicBezTo>
                      <a:pt x="3957" y="7293"/>
                      <a:pt x="4380" y="5842"/>
                      <a:pt x="4397" y="4253"/>
                    </a:cubicBezTo>
                    <a:cubicBezTo>
                      <a:pt x="4401" y="3851"/>
                      <a:pt x="4352" y="3570"/>
                      <a:pt x="4303" y="3172"/>
                    </a:cubicBezTo>
                    <a:cubicBezTo>
                      <a:pt x="4228" y="2534"/>
                      <a:pt x="4002" y="1816"/>
                      <a:pt x="3797" y="1255"/>
                    </a:cubicBezTo>
                    <a:cubicBezTo>
                      <a:pt x="3593" y="690"/>
                      <a:pt x="3253" y="24"/>
                      <a:pt x="3253" y="24"/>
                    </a:cubicBezTo>
                    <a:cubicBezTo>
                      <a:pt x="3194" y="10"/>
                      <a:pt x="3063" y="1"/>
                      <a:pt x="2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65"/>
              <p:cNvSpPr/>
              <p:nvPr/>
            </p:nvSpPr>
            <p:spPr>
              <a:xfrm>
                <a:off x="4255693" y="1318425"/>
                <a:ext cx="1431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4898" extrusionOk="0">
                    <a:moveTo>
                      <a:pt x="524" y="1"/>
                    </a:moveTo>
                    <a:lnTo>
                      <a:pt x="524" y="1"/>
                    </a:lnTo>
                    <a:cubicBezTo>
                      <a:pt x="649" y="279"/>
                      <a:pt x="531" y="663"/>
                      <a:pt x="385" y="930"/>
                    </a:cubicBezTo>
                    <a:cubicBezTo>
                      <a:pt x="244" y="1197"/>
                      <a:pt x="52" y="1450"/>
                      <a:pt x="1" y="1752"/>
                    </a:cubicBezTo>
                    <a:cubicBezTo>
                      <a:pt x="28" y="1759"/>
                      <a:pt x="55" y="1763"/>
                      <a:pt x="81" y="1763"/>
                    </a:cubicBezTo>
                    <a:cubicBezTo>
                      <a:pt x="411" y="1763"/>
                      <a:pt x="646" y="1246"/>
                      <a:pt x="990" y="1246"/>
                    </a:cubicBezTo>
                    <a:cubicBezTo>
                      <a:pt x="1006" y="1246"/>
                      <a:pt x="1022" y="1247"/>
                      <a:pt x="1038" y="1249"/>
                    </a:cubicBezTo>
                    <a:cubicBezTo>
                      <a:pt x="1300" y="1284"/>
                      <a:pt x="1404" y="1603"/>
                      <a:pt x="1454" y="1866"/>
                    </a:cubicBezTo>
                    <a:cubicBezTo>
                      <a:pt x="1529" y="2272"/>
                      <a:pt x="1603" y="2695"/>
                      <a:pt x="1498" y="3094"/>
                    </a:cubicBezTo>
                    <a:cubicBezTo>
                      <a:pt x="1464" y="3225"/>
                      <a:pt x="1404" y="3357"/>
                      <a:pt x="1300" y="3447"/>
                    </a:cubicBezTo>
                    <a:cubicBezTo>
                      <a:pt x="1228" y="3510"/>
                      <a:pt x="1134" y="3548"/>
                      <a:pt x="1048" y="3590"/>
                    </a:cubicBezTo>
                    <a:cubicBezTo>
                      <a:pt x="805" y="3711"/>
                      <a:pt x="590" y="3881"/>
                      <a:pt x="417" y="4089"/>
                    </a:cubicBezTo>
                    <a:cubicBezTo>
                      <a:pt x="295" y="4234"/>
                      <a:pt x="191" y="4422"/>
                      <a:pt x="240" y="4605"/>
                    </a:cubicBezTo>
                    <a:cubicBezTo>
                      <a:pt x="289" y="4797"/>
                      <a:pt x="489" y="4898"/>
                      <a:pt x="690" y="4898"/>
                    </a:cubicBezTo>
                    <a:cubicBezTo>
                      <a:pt x="762" y="4898"/>
                      <a:pt x="834" y="4885"/>
                      <a:pt x="899" y="4858"/>
                    </a:cubicBezTo>
                    <a:cubicBezTo>
                      <a:pt x="1148" y="4758"/>
                      <a:pt x="1318" y="4532"/>
                      <a:pt x="1478" y="4321"/>
                    </a:cubicBezTo>
                    <a:cubicBezTo>
                      <a:pt x="1637" y="4106"/>
                      <a:pt x="1817" y="3884"/>
                      <a:pt x="2070" y="3801"/>
                    </a:cubicBezTo>
                    <a:cubicBezTo>
                      <a:pt x="2100" y="3792"/>
                      <a:pt x="2131" y="3784"/>
                      <a:pt x="2162" y="3784"/>
                    </a:cubicBezTo>
                    <a:cubicBezTo>
                      <a:pt x="2178" y="3784"/>
                      <a:pt x="2194" y="3786"/>
                      <a:pt x="2209" y="3791"/>
                    </a:cubicBezTo>
                    <a:cubicBezTo>
                      <a:pt x="2282" y="3815"/>
                      <a:pt x="2324" y="3895"/>
                      <a:pt x="2351" y="3967"/>
                    </a:cubicBezTo>
                    <a:cubicBezTo>
                      <a:pt x="2455" y="4241"/>
                      <a:pt x="2577" y="4591"/>
                      <a:pt x="2868" y="4626"/>
                    </a:cubicBezTo>
                    <a:cubicBezTo>
                      <a:pt x="2884" y="4628"/>
                      <a:pt x="2900" y="4629"/>
                      <a:pt x="2915" y="4629"/>
                    </a:cubicBezTo>
                    <a:cubicBezTo>
                      <a:pt x="3078" y="4629"/>
                      <a:pt x="3232" y="4520"/>
                      <a:pt x="3336" y="4390"/>
                    </a:cubicBezTo>
                    <a:cubicBezTo>
                      <a:pt x="3450" y="4244"/>
                      <a:pt x="3526" y="4078"/>
                      <a:pt x="3644" y="3936"/>
                    </a:cubicBezTo>
                    <a:cubicBezTo>
                      <a:pt x="3813" y="3730"/>
                      <a:pt x="4088" y="3612"/>
                      <a:pt x="4352" y="3612"/>
                    </a:cubicBezTo>
                    <a:cubicBezTo>
                      <a:pt x="4554" y="3612"/>
                      <a:pt x="4749" y="3681"/>
                      <a:pt x="4886" y="3832"/>
                    </a:cubicBezTo>
                    <a:cubicBezTo>
                      <a:pt x="4972" y="3929"/>
                      <a:pt x="5031" y="4050"/>
                      <a:pt x="5111" y="4154"/>
                    </a:cubicBezTo>
                    <a:cubicBezTo>
                      <a:pt x="5246" y="4332"/>
                      <a:pt x="5510" y="4466"/>
                      <a:pt x="5724" y="4515"/>
                    </a:cubicBezTo>
                    <a:cubicBezTo>
                      <a:pt x="5419" y="3932"/>
                      <a:pt x="4865" y="3215"/>
                      <a:pt x="4414" y="2740"/>
                    </a:cubicBezTo>
                    <a:cubicBezTo>
                      <a:pt x="4088" y="2397"/>
                      <a:pt x="3676" y="1898"/>
                      <a:pt x="3301" y="1613"/>
                    </a:cubicBezTo>
                    <a:cubicBezTo>
                      <a:pt x="2628" y="1108"/>
                      <a:pt x="2355" y="885"/>
                      <a:pt x="1769" y="563"/>
                    </a:cubicBezTo>
                    <a:cubicBezTo>
                      <a:pt x="1394" y="359"/>
                      <a:pt x="964" y="157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65"/>
              <p:cNvSpPr/>
              <p:nvPr/>
            </p:nvSpPr>
            <p:spPr>
              <a:xfrm>
                <a:off x="3989968" y="1688475"/>
                <a:ext cx="121800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3196" extrusionOk="0">
                    <a:moveTo>
                      <a:pt x="162" y="1"/>
                    </a:moveTo>
                    <a:cubicBezTo>
                      <a:pt x="127" y="1"/>
                      <a:pt x="91" y="14"/>
                      <a:pt x="63" y="41"/>
                    </a:cubicBezTo>
                    <a:cubicBezTo>
                      <a:pt x="4" y="92"/>
                      <a:pt x="1" y="186"/>
                      <a:pt x="56" y="245"/>
                    </a:cubicBezTo>
                    <a:cubicBezTo>
                      <a:pt x="1311" y="1597"/>
                      <a:pt x="2906" y="2617"/>
                      <a:pt x="4663" y="3188"/>
                    </a:cubicBezTo>
                    <a:cubicBezTo>
                      <a:pt x="4678" y="3196"/>
                      <a:pt x="4691" y="3196"/>
                      <a:pt x="4708" y="3196"/>
                    </a:cubicBezTo>
                    <a:cubicBezTo>
                      <a:pt x="4767" y="3196"/>
                      <a:pt x="4826" y="3157"/>
                      <a:pt x="4844" y="3095"/>
                    </a:cubicBezTo>
                    <a:cubicBezTo>
                      <a:pt x="4871" y="3022"/>
                      <a:pt x="4830" y="2939"/>
                      <a:pt x="4753" y="2915"/>
                    </a:cubicBezTo>
                    <a:cubicBezTo>
                      <a:pt x="3041" y="2356"/>
                      <a:pt x="1492" y="1365"/>
                      <a:pt x="268" y="47"/>
                    </a:cubicBezTo>
                    <a:cubicBezTo>
                      <a:pt x="239" y="17"/>
                      <a:pt x="200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65"/>
              <p:cNvSpPr/>
              <p:nvPr/>
            </p:nvSpPr>
            <p:spPr>
              <a:xfrm>
                <a:off x="4072918" y="1734175"/>
                <a:ext cx="4552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872" extrusionOk="0">
                    <a:moveTo>
                      <a:pt x="169" y="1"/>
                    </a:moveTo>
                    <a:cubicBezTo>
                      <a:pt x="118" y="1"/>
                      <a:pt x="68" y="27"/>
                      <a:pt x="42" y="74"/>
                    </a:cubicBezTo>
                    <a:cubicBezTo>
                      <a:pt x="0" y="144"/>
                      <a:pt x="25" y="230"/>
                      <a:pt x="94" y="272"/>
                    </a:cubicBezTo>
                    <a:cubicBezTo>
                      <a:pt x="576" y="546"/>
                      <a:pt x="1092" y="747"/>
                      <a:pt x="1630" y="869"/>
                    </a:cubicBezTo>
                    <a:cubicBezTo>
                      <a:pt x="1640" y="872"/>
                      <a:pt x="1654" y="872"/>
                      <a:pt x="1664" y="872"/>
                    </a:cubicBezTo>
                    <a:cubicBezTo>
                      <a:pt x="1731" y="872"/>
                      <a:pt x="1789" y="827"/>
                      <a:pt x="1803" y="760"/>
                    </a:cubicBezTo>
                    <a:cubicBezTo>
                      <a:pt x="1820" y="681"/>
                      <a:pt x="1772" y="605"/>
                      <a:pt x="1696" y="587"/>
                    </a:cubicBezTo>
                    <a:cubicBezTo>
                      <a:pt x="1182" y="469"/>
                      <a:pt x="694" y="279"/>
                      <a:pt x="240" y="19"/>
                    </a:cubicBezTo>
                    <a:cubicBezTo>
                      <a:pt x="217" y="7"/>
                      <a:pt x="193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65"/>
              <p:cNvSpPr/>
              <p:nvPr/>
            </p:nvSpPr>
            <p:spPr>
              <a:xfrm>
                <a:off x="4135743" y="1770725"/>
                <a:ext cx="301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40" extrusionOk="0">
                    <a:moveTo>
                      <a:pt x="157" y="0"/>
                    </a:moveTo>
                    <a:cubicBezTo>
                      <a:pt x="89" y="0"/>
                      <a:pt x="27" y="49"/>
                      <a:pt x="15" y="120"/>
                    </a:cubicBezTo>
                    <a:cubicBezTo>
                      <a:pt x="1" y="200"/>
                      <a:pt x="53" y="273"/>
                      <a:pt x="133" y="287"/>
                    </a:cubicBezTo>
                    <a:lnTo>
                      <a:pt x="1023" y="436"/>
                    </a:lnTo>
                    <a:cubicBezTo>
                      <a:pt x="1031" y="439"/>
                      <a:pt x="1037" y="439"/>
                      <a:pt x="1048" y="439"/>
                    </a:cubicBezTo>
                    <a:cubicBezTo>
                      <a:pt x="1117" y="439"/>
                      <a:pt x="1176" y="391"/>
                      <a:pt x="1190" y="318"/>
                    </a:cubicBezTo>
                    <a:cubicBezTo>
                      <a:pt x="1204" y="242"/>
                      <a:pt x="1148" y="165"/>
                      <a:pt x="1072" y="151"/>
                    </a:cubicBezTo>
                    <a:lnTo>
                      <a:pt x="181" y="2"/>
                    </a:lnTo>
                    <a:cubicBezTo>
                      <a:pt x="173" y="1"/>
                      <a:pt x="165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65"/>
              <p:cNvSpPr/>
              <p:nvPr/>
            </p:nvSpPr>
            <p:spPr>
              <a:xfrm>
                <a:off x="4272068" y="1684625"/>
                <a:ext cx="100225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2878" extrusionOk="0">
                    <a:moveTo>
                      <a:pt x="3848" y="1"/>
                    </a:moveTo>
                    <a:cubicBezTo>
                      <a:pt x="3808" y="1"/>
                      <a:pt x="3768" y="17"/>
                      <a:pt x="3738" y="49"/>
                    </a:cubicBezTo>
                    <a:cubicBezTo>
                      <a:pt x="2653" y="1273"/>
                      <a:pt x="1561" y="2389"/>
                      <a:pt x="133" y="2590"/>
                    </a:cubicBezTo>
                    <a:cubicBezTo>
                      <a:pt x="56" y="2601"/>
                      <a:pt x="1" y="2673"/>
                      <a:pt x="11" y="2753"/>
                    </a:cubicBezTo>
                    <a:cubicBezTo>
                      <a:pt x="21" y="2826"/>
                      <a:pt x="84" y="2878"/>
                      <a:pt x="154" y="2878"/>
                    </a:cubicBezTo>
                    <a:lnTo>
                      <a:pt x="175" y="2878"/>
                    </a:lnTo>
                    <a:cubicBezTo>
                      <a:pt x="1700" y="2663"/>
                      <a:pt x="2834" y="1508"/>
                      <a:pt x="3957" y="243"/>
                    </a:cubicBezTo>
                    <a:cubicBezTo>
                      <a:pt x="4009" y="181"/>
                      <a:pt x="4005" y="91"/>
                      <a:pt x="3943" y="38"/>
                    </a:cubicBezTo>
                    <a:cubicBezTo>
                      <a:pt x="3916" y="13"/>
                      <a:pt x="3882" y="1"/>
                      <a:pt x="3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65"/>
              <p:cNvSpPr/>
              <p:nvPr/>
            </p:nvSpPr>
            <p:spPr>
              <a:xfrm>
                <a:off x="4172668" y="1309325"/>
                <a:ext cx="5845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37" extrusionOk="0">
                    <a:moveTo>
                      <a:pt x="148" y="1"/>
                    </a:moveTo>
                    <a:cubicBezTo>
                      <a:pt x="74" y="1"/>
                      <a:pt x="11" y="61"/>
                      <a:pt x="8" y="136"/>
                    </a:cubicBezTo>
                    <a:cubicBezTo>
                      <a:pt x="0" y="216"/>
                      <a:pt x="59" y="286"/>
                      <a:pt x="139" y="289"/>
                    </a:cubicBezTo>
                    <a:cubicBezTo>
                      <a:pt x="819" y="341"/>
                      <a:pt x="1485" y="490"/>
                      <a:pt x="2122" y="729"/>
                    </a:cubicBezTo>
                    <a:cubicBezTo>
                      <a:pt x="2140" y="733"/>
                      <a:pt x="2157" y="736"/>
                      <a:pt x="2174" y="736"/>
                    </a:cubicBezTo>
                    <a:cubicBezTo>
                      <a:pt x="2234" y="736"/>
                      <a:pt x="2288" y="702"/>
                      <a:pt x="2309" y="643"/>
                    </a:cubicBezTo>
                    <a:cubicBezTo>
                      <a:pt x="2338" y="570"/>
                      <a:pt x="2299" y="486"/>
                      <a:pt x="2223" y="456"/>
                    </a:cubicBezTo>
                    <a:cubicBezTo>
                      <a:pt x="1560" y="209"/>
                      <a:pt x="867" y="57"/>
                      <a:pt x="160" y="1"/>
                    </a:cubicBezTo>
                    <a:cubicBezTo>
                      <a:pt x="156" y="1"/>
                      <a:pt x="152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65"/>
              <p:cNvSpPr/>
              <p:nvPr/>
            </p:nvSpPr>
            <p:spPr>
              <a:xfrm>
                <a:off x="4276593" y="1515725"/>
                <a:ext cx="650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334" extrusionOk="0">
                    <a:moveTo>
                      <a:pt x="1055" y="0"/>
                    </a:moveTo>
                    <a:cubicBezTo>
                      <a:pt x="764" y="0"/>
                      <a:pt x="509" y="113"/>
                      <a:pt x="333" y="437"/>
                    </a:cubicBezTo>
                    <a:cubicBezTo>
                      <a:pt x="94" y="877"/>
                      <a:pt x="0" y="1379"/>
                      <a:pt x="306" y="1823"/>
                    </a:cubicBezTo>
                    <a:cubicBezTo>
                      <a:pt x="526" y="2149"/>
                      <a:pt x="921" y="2334"/>
                      <a:pt x="1312" y="2334"/>
                    </a:cubicBezTo>
                    <a:cubicBezTo>
                      <a:pt x="1488" y="2334"/>
                      <a:pt x="1663" y="2297"/>
                      <a:pt x="1821" y="2218"/>
                    </a:cubicBezTo>
                    <a:cubicBezTo>
                      <a:pt x="2330" y="1962"/>
                      <a:pt x="2600" y="1310"/>
                      <a:pt x="2420" y="770"/>
                    </a:cubicBezTo>
                    <a:cubicBezTo>
                      <a:pt x="2357" y="589"/>
                      <a:pt x="2250" y="419"/>
                      <a:pt x="2094" y="312"/>
                    </a:cubicBezTo>
                    <a:cubicBezTo>
                      <a:pt x="1997" y="242"/>
                      <a:pt x="1886" y="197"/>
                      <a:pt x="1772" y="156"/>
                    </a:cubicBezTo>
                    <a:cubicBezTo>
                      <a:pt x="1523" y="67"/>
                      <a:pt x="1278" y="0"/>
                      <a:pt x="1055" y="0"/>
                    </a:cubicBezTo>
                    <a:close/>
                  </a:path>
                </a:pathLst>
              </a:custGeom>
              <a:solidFill>
                <a:srgbClr val="F96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65"/>
              <p:cNvSpPr/>
              <p:nvPr/>
            </p:nvSpPr>
            <p:spPr>
              <a:xfrm>
                <a:off x="4051343" y="1523150"/>
                <a:ext cx="65025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332" extrusionOk="0">
                    <a:moveTo>
                      <a:pt x="1052" y="0"/>
                    </a:moveTo>
                    <a:cubicBezTo>
                      <a:pt x="763" y="0"/>
                      <a:pt x="512" y="112"/>
                      <a:pt x="336" y="434"/>
                    </a:cubicBezTo>
                    <a:cubicBezTo>
                      <a:pt x="93" y="874"/>
                      <a:pt x="0" y="1377"/>
                      <a:pt x="306" y="1825"/>
                    </a:cubicBezTo>
                    <a:cubicBezTo>
                      <a:pt x="528" y="2147"/>
                      <a:pt x="922" y="2332"/>
                      <a:pt x="1313" y="2332"/>
                    </a:cubicBezTo>
                    <a:cubicBezTo>
                      <a:pt x="1488" y="2332"/>
                      <a:pt x="1662" y="2295"/>
                      <a:pt x="1820" y="2216"/>
                    </a:cubicBezTo>
                    <a:cubicBezTo>
                      <a:pt x="2330" y="1963"/>
                      <a:pt x="2600" y="1311"/>
                      <a:pt x="2420" y="770"/>
                    </a:cubicBezTo>
                    <a:cubicBezTo>
                      <a:pt x="2361" y="590"/>
                      <a:pt x="2250" y="420"/>
                      <a:pt x="2098" y="309"/>
                    </a:cubicBezTo>
                    <a:cubicBezTo>
                      <a:pt x="2000" y="240"/>
                      <a:pt x="1886" y="195"/>
                      <a:pt x="1772" y="157"/>
                    </a:cubicBezTo>
                    <a:cubicBezTo>
                      <a:pt x="1522" y="68"/>
                      <a:pt x="1276" y="0"/>
                      <a:pt x="1052" y="0"/>
                    </a:cubicBezTo>
                    <a:close/>
                  </a:path>
                </a:pathLst>
              </a:custGeom>
              <a:solidFill>
                <a:srgbClr val="F96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65"/>
              <p:cNvSpPr/>
              <p:nvPr/>
            </p:nvSpPr>
            <p:spPr>
              <a:xfrm>
                <a:off x="3835368" y="1217200"/>
                <a:ext cx="458050" cy="66455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26582" extrusionOk="0">
                    <a:moveTo>
                      <a:pt x="13839" y="303"/>
                    </a:moveTo>
                    <a:cubicBezTo>
                      <a:pt x="14120" y="303"/>
                      <a:pt x="14408" y="310"/>
                      <a:pt x="14699" y="320"/>
                    </a:cubicBezTo>
                    <a:lnTo>
                      <a:pt x="14782" y="1502"/>
                    </a:lnTo>
                    <a:cubicBezTo>
                      <a:pt x="14585" y="1496"/>
                      <a:pt x="14389" y="1493"/>
                      <a:pt x="14196" y="1493"/>
                    </a:cubicBezTo>
                    <a:cubicBezTo>
                      <a:pt x="10333" y="1493"/>
                      <a:pt x="7200" y="2738"/>
                      <a:pt x="5103" y="5115"/>
                    </a:cubicBezTo>
                    <a:cubicBezTo>
                      <a:pt x="2694" y="7850"/>
                      <a:pt x="1713" y="12197"/>
                      <a:pt x="2604" y="16198"/>
                    </a:cubicBezTo>
                    <a:cubicBezTo>
                      <a:pt x="3457" y="20039"/>
                      <a:pt x="6361" y="23225"/>
                      <a:pt x="10005" y="24314"/>
                    </a:cubicBezTo>
                    <a:cubicBezTo>
                      <a:pt x="11185" y="24667"/>
                      <a:pt x="12906" y="24853"/>
                      <a:pt x="14595" y="24853"/>
                    </a:cubicBezTo>
                    <a:cubicBezTo>
                      <a:pt x="15675" y="24853"/>
                      <a:pt x="16742" y="24777"/>
                      <a:pt x="17646" y="24619"/>
                    </a:cubicBezTo>
                    <a:lnTo>
                      <a:pt x="17979" y="25932"/>
                    </a:lnTo>
                    <a:cubicBezTo>
                      <a:pt x="16794" y="26150"/>
                      <a:pt x="15272" y="26278"/>
                      <a:pt x="13757" y="26278"/>
                    </a:cubicBezTo>
                    <a:cubicBezTo>
                      <a:pt x="12088" y="26278"/>
                      <a:pt x="10428" y="26123"/>
                      <a:pt x="9239" y="25759"/>
                    </a:cubicBezTo>
                    <a:cubicBezTo>
                      <a:pt x="5308" y="24549"/>
                      <a:pt x="2174" y="20993"/>
                      <a:pt x="1262" y="16693"/>
                    </a:cubicBezTo>
                    <a:cubicBezTo>
                      <a:pt x="316" y="12245"/>
                      <a:pt x="1404" y="7378"/>
                      <a:pt x="4039" y="4286"/>
                    </a:cubicBezTo>
                    <a:cubicBezTo>
                      <a:pt x="6344" y="1582"/>
                      <a:pt x="9478" y="303"/>
                      <a:pt x="13839" y="303"/>
                    </a:cubicBezTo>
                    <a:close/>
                    <a:moveTo>
                      <a:pt x="13834" y="1"/>
                    </a:moveTo>
                    <a:cubicBezTo>
                      <a:pt x="9380" y="1"/>
                      <a:pt x="6176" y="1313"/>
                      <a:pt x="3807" y="4092"/>
                    </a:cubicBezTo>
                    <a:cubicBezTo>
                      <a:pt x="1116" y="7250"/>
                      <a:pt x="0" y="12221"/>
                      <a:pt x="964" y="16756"/>
                    </a:cubicBezTo>
                    <a:cubicBezTo>
                      <a:pt x="1900" y="21159"/>
                      <a:pt x="5113" y="24806"/>
                      <a:pt x="9153" y="26047"/>
                    </a:cubicBezTo>
                    <a:cubicBezTo>
                      <a:pt x="10366" y="26422"/>
                      <a:pt x="12057" y="26581"/>
                      <a:pt x="13756" y="26581"/>
                    </a:cubicBezTo>
                    <a:cubicBezTo>
                      <a:pt x="15361" y="26581"/>
                      <a:pt x="16974" y="26439"/>
                      <a:pt x="18193" y="26199"/>
                    </a:cubicBezTo>
                    <a:cubicBezTo>
                      <a:pt x="18235" y="26193"/>
                      <a:pt x="18270" y="26169"/>
                      <a:pt x="18294" y="26130"/>
                    </a:cubicBezTo>
                    <a:cubicBezTo>
                      <a:pt x="18315" y="26095"/>
                      <a:pt x="18321" y="26054"/>
                      <a:pt x="18311" y="26012"/>
                    </a:cubicBezTo>
                    <a:lnTo>
                      <a:pt x="17902" y="24404"/>
                    </a:lnTo>
                    <a:cubicBezTo>
                      <a:pt x="17887" y="24336"/>
                      <a:pt x="17823" y="24291"/>
                      <a:pt x="17756" y="24291"/>
                    </a:cubicBezTo>
                    <a:cubicBezTo>
                      <a:pt x="17747" y="24291"/>
                      <a:pt x="17738" y="24292"/>
                      <a:pt x="17729" y="24293"/>
                    </a:cubicBezTo>
                    <a:cubicBezTo>
                      <a:pt x="16810" y="24466"/>
                      <a:pt x="15703" y="24550"/>
                      <a:pt x="14584" y="24550"/>
                    </a:cubicBezTo>
                    <a:cubicBezTo>
                      <a:pt x="12929" y="24550"/>
                      <a:pt x="11246" y="24368"/>
                      <a:pt x="10092" y="24023"/>
                    </a:cubicBezTo>
                    <a:cubicBezTo>
                      <a:pt x="6552" y="22965"/>
                      <a:pt x="3730" y="19866"/>
                      <a:pt x="2898" y="16132"/>
                    </a:cubicBezTo>
                    <a:cubicBezTo>
                      <a:pt x="2028" y="12225"/>
                      <a:pt x="2985" y="7978"/>
                      <a:pt x="5332" y="5316"/>
                    </a:cubicBezTo>
                    <a:cubicBezTo>
                      <a:pt x="7392" y="2977"/>
                      <a:pt x="10361" y="1795"/>
                      <a:pt x="14161" y="1795"/>
                    </a:cubicBezTo>
                    <a:cubicBezTo>
                      <a:pt x="14416" y="1795"/>
                      <a:pt x="14675" y="1800"/>
                      <a:pt x="14938" y="1811"/>
                    </a:cubicBezTo>
                    <a:cubicBezTo>
                      <a:pt x="14942" y="1811"/>
                      <a:pt x="14945" y="1811"/>
                      <a:pt x="14949" y="1811"/>
                    </a:cubicBezTo>
                    <a:cubicBezTo>
                      <a:pt x="14987" y="1811"/>
                      <a:pt x="15027" y="1794"/>
                      <a:pt x="15052" y="1766"/>
                    </a:cubicBezTo>
                    <a:cubicBezTo>
                      <a:pt x="15084" y="1734"/>
                      <a:pt x="15097" y="1693"/>
                      <a:pt x="15094" y="1651"/>
                    </a:cubicBezTo>
                    <a:lnTo>
                      <a:pt x="14990" y="160"/>
                    </a:lnTo>
                    <a:cubicBezTo>
                      <a:pt x="14983" y="85"/>
                      <a:pt x="14921" y="25"/>
                      <a:pt x="14844" y="22"/>
                    </a:cubicBezTo>
                    <a:cubicBezTo>
                      <a:pt x="14501" y="8"/>
                      <a:pt x="14164" y="1"/>
                      <a:pt x="13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65"/>
              <p:cNvSpPr/>
              <p:nvPr/>
            </p:nvSpPr>
            <p:spPr>
              <a:xfrm>
                <a:off x="4100568" y="1232325"/>
                <a:ext cx="615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637" extrusionOk="0">
                    <a:moveTo>
                      <a:pt x="2304" y="1"/>
                    </a:moveTo>
                    <a:cubicBezTo>
                      <a:pt x="2295" y="1"/>
                      <a:pt x="2287" y="1"/>
                      <a:pt x="2278" y="3"/>
                    </a:cubicBezTo>
                    <a:lnTo>
                      <a:pt x="139" y="336"/>
                    </a:lnTo>
                    <a:cubicBezTo>
                      <a:pt x="59" y="346"/>
                      <a:pt x="1" y="426"/>
                      <a:pt x="14" y="509"/>
                    </a:cubicBezTo>
                    <a:cubicBezTo>
                      <a:pt x="25" y="582"/>
                      <a:pt x="90" y="637"/>
                      <a:pt x="163" y="637"/>
                    </a:cubicBezTo>
                    <a:cubicBezTo>
                      <a:pt x="170" y="637"/>
                      <a:pt x="180" y="634"/>
                      <a:pt x="188" y="634"/>
                    </a:cubicBezTo>
                    <a:lnTo>
                      <a:pt x="2323" y="301"/>
                    </a:lnTo>
                    <a:cubicBezTo>
                      <a:pt x="2406" y="287"/>
                      <a:pt x="2462" y="211"/>
                      <a:pt x="2451" y="128"/>
                    </a:cubicBezTo>
                    <a:cubicBezTo>
                      <a:pt x="2439" y="53"/>
                      <a:pt x="2376" y="1"/>
                      <a:pt x="2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65"/>
              <p:cNvSpPr/>
              <p:nvPr/>
            </p:nvSpPr>
            <p:spPr>
              <a:xfrm>
                <a:off x="4171818" y="1230550"/>
                <a:ext cx="209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41" extrusionOk="0">
                    <a:moveTo>
                      <a:pt x="160" y="1"/>
                    </a:moveTo>
                    <a:cubicBezTo>
                      <a:pt x="76" y="1"/>
                      <a:pt x="10" y="62"/>
                      <a:pt x="4" y="143"/>
                    </a:cubicBezTo>
                    <a:cubicBezTo>
                      <a:pt x="0" y="226"/>
                      <a:pt x="63" y="299"/>
                      <a:pt x="146" y="303"/>
                    </a:cubicBezTo>
                    <a:lnTo>
                      <a:pt x="669" y="341"/>
                    </a:lnTo>
                    <a:lnTo>
                      <a:pt x="679" y="341"/>
                    </a:lnTo>
                    <a:cubicBezTo>
                      <a:pt x="756" y="341"/>
                      <a:pt x="825" y="282"/>
                      <a:pt x="828" y="202"/>
                    </a:cubicBezTo>
                    <a:cubicBezTo>
                      <a:pt x="836" y="119"/>
                      <a:pt x="773" y="46"/>
                      <a:pt x="690" y="39"/>
                    </a:cubicBezTo>
                    <a:lnTo>
                      <a:pt x="167" y="1"/>
                    </a:lnTo>
                    <a:cubicBezTo>
                      <a:pt x="164" y="1"/>
                      <a:pt x="162" y="1"/>
                      <a:pt x="160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65"/>
              <p:cNvSpPr/>
              <p:nvPr/>
            </p:nvSpPr>
            <p:spPr>
              <a:xfrm>
                <a:off x="4153418" y="1858200"/>
                <a:ext cx="12197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53" extrusionOk="0">
                    <a:moveTo>
                      <a:pt x="4726" y="0"/>
                    </a:moveTo>
                    <a:cubicBezTo>
                      <a:pt x="4720" y="0"/>
                      <a:pt x="4715" y="0"/>
                      <a:pt x="4709" y="1"/>
                    </a:cubicBezTo>
                    <a:cubicBezTo>
                      <a:pt x="3499" y="99"/>
                      <a:pt x="2274" y="149"/>
                      <a:pt x="1056" y="149"/>
                    </a:cubicBezTo>
                    <a:cubicBezTo>
                      <a:pt x="756" y="149"/>
                      <a:pt x="456" y="146"/>
                      <a:pt x="157" y="140"/>
                    </a:cubicBezTo>
                    <a:lnTo>
                      <a:pt x="154" y="140"/>
                    </a:lnTo>
                    <a:cubicBezTo>
                      <a:pt x="71" y="140"/>
                      <a:pt x="4" y="206"/>
                      <a:pt x="1" y="289"/>
                    </a:cubicBezTo>
                    <a:cubicBezTo>
                      <a:pt x="1" y="372"/>
                      <a:pt x="67" y="442"/>
                      <a:pt x="150" y="445"/>
                    </a:cubicBezTo>
                    <a:cubicBezTo>
                      <a:pt x="448" y="449"/>
                      <a:pt x="750" y="452"/>
                      <a:pt x="1052" y="452"/>
                    </a:cubicBezTo>
                    <a:cubicBezTo>
                      <a:pt x="2279" y="452"/>
                      <a:pt x="3513" y="404"/>
                      <a:pt x="4733" y="303"/>
                    </a:cubicBezTo>
                    <a:cubicBezTo>
                      <a:pt x="4817" y="296"/>
                      <a:pt x="4879" y="223"/>
                      <a:pt x="4871" y="140"/>
                    </a:cubicBezTo>
                    <a:cubicBezTo>
                      <a:pt x="4865" y="62"/>
                      <a:pt x="4802" y="0"/>
                      <a:pt x="472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65"/>
              <p:cNvSpPr/>
              <p:nvPr/>
            </p:nvSpPr>
            <p:spPr>
              <a:xfrm>
                <a:off x="4107418" y="1875525"/>
                <a:ext cx="25500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4384" extrusionOk="0">
                    <a:moveTo>
                      <a:pt x="5574" y="1"/>
                    </a:moveTo>
                    <a:cubicBezTo>
                      <a:pt x="5558" y="1"/>
                      <a:pt x="5542" y="3"/>
                      <a:pt x="5526" y="9"/>
                    </a:cubicBezTo>
                    <a:cubicBezTo>
                      <a:pt x="5447" y="36"/>
                      <a:pt x="5405" y="123"/>
                      <a:pt x="5433" y="203"/>
                    </a:cubicBezTo>
                    <a:cubicBezTo>
                      <a:pt x="5946" y="1690"/>
                      <a:pt x="7340" y="2574"/>
                      <a:pt x="8841" y="3420"/>
                    </a:cubicBezTo>
                    <a:lnTo>
                      <a:pt x="9537" y="3815"/>
                    </a:lnTo>
                    <a:cubicBezTo>
                      <a:pt x="7484" y="3990"/>
                      <a:pt x="5241" y="4079"/>
                      <a:pt x="2922" y="4079"/>
                    </a:cubicBezTo>
                    <a:cubicBezTo>
                      <a:pt x="2167" y="4079"/>
                      <a:pt x="1405" y="4069"/>
                      <a:pt x="638" y="4051"/>
                    </a:cubicBezTo>
                    <a:cubicBezTo>
                      <a:pt x="981" y="3843"/>
                      <a:pt x="1366" y="3660"/>
                      <a:pt x="1765" y="3465"/>
                    </a:cubicBezTo>
                    <a:cubicBezTo>
                      <a:pt x="2649" y="3042"/>
                      <a:pt x="3564" y="2602"/>
                      <a:pt x="4081" y="1842"/>
                    </a:cubicBezTo>
                    <a:cubicBezTo>
                      <a:pt x="4361" y="1426"/>
                      <a:pt x="4569" y="969"/>
                      <a:pt x="4694" y="484"/>
                    </a:cubicBezTo>
                    <a:cubicBezTo>
                      <a:pt x="4715" y="404"/>
                      <a:pt x="4666" y="321"/>
                      <a:pt x="4586" y="300"/>
                    </a:cubicBezTo>
                    <a:cubicBezTo>
                      <a:pt x="4573" y="297"/>
                      <a:pt x="4560" y="295"/>
                      <a:pt x="4547" y="295"/>
                    </a:cubicBezTo>
                    <a:cubicBezTo>
                      <a:pt x="4479" y="295"/>
                      <a:pt x="4417" y="340"/>
                      <a:pt x="4399" y="407"/>
                    </a:cubicBezTo>
                    <a:cubicBezTo>
                      <a:pt x="4285" y="861"/>
                      <a:pt x="4091" y="1284"/>
                      <a:pt x="3828" y="1673"/>
                    </a:cubicBezTo>
                    <a:cubicBezTo>
                      <a:pt x="3359" y="2362"/>
                      <a:pt x="2482" y="2786"/>
                      <a:pt x="1633" y="3191"/>
                    </a:cubicBezTo>
                    <a:cubicBezTo>
                      <a:pt x="1089" y="3455"/>
                      <a:pt x="524" y="3729"/>
                      <a:pt x="73" y="4071"/>
                    </a:cubicBezTo>
                    <a:cubicBezTo>
                      <a:pt x="21" y="4110"/>
                      <a:pt x="0" y="4175"/>
                      <a:pt x="18" y="4238"/>
                    </a:cubicBezTo>
                    <a:cubicBezTo>
                      <a:pt x="39" y="4297"/>
                      <a:pt x="94" y="4339"/>
                      <a:pt x="159" y="4342"/>
                    </a:cubicBezTo>
                    <a:cubicBezTo>
                      <a:pt x="1079" y="4370"/>
                      <a:pt x="1994" y="4383"/>
                      <a:pt x="2898" y="4383"/>
                    </a:cubicBezTo>
                    <a:cubicBezTo>
                      <a:pt x="5418" y="4383"/>
                      <a:pt x="7852" y="4276"/>
                      <a:pt x="10050" y="4071"/>
                    </a:cubicBezTo>
                    <a:cubicBezTo>
                      <a:pt x="10116" y="4065"/>
                      <a:pt x="10172" y="4017"/>
                      <a:pt x="10185" y="3954"/>
                    </a:cubicBezTo>
                    <a:cubicBezTo>
                      <a:pt x="10199" y="3888"/>
                      <a:pt x="10169" y="3822"/>
                      <a:pt x="10109" y="3788"/>
                    </a:cubicBezTo>
                    <a:lnTo>
                      <a:pt x="8990" y="3156"/>
                    </a:lnTo>
                    <a:cubicBezTo>
                      <a:pt x="7540" y="2338"/>
                      <a:pt x="6199" y="1489"/>
                      <a:pt x="5717" y="103"/>
                    </a:cubicBezTo>
                    <a:cubicBezTo>
                      <a:pt x="5695" y="42"/>
                      <a:pt x="5637" y="1"/>
                      <a:pt x="5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65"/>
              <p:cNvSpPr/>
              <p:nvPr/>
            </p:nvSpPr>
            <p:spPr>
              <a:xfrm>
                <a:off x="4235343" y="1786025"/>
                <a:ext cx="1110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4" extrusionOk="0">
                    <a:moveTo>
                      <a:pt x="159" y="0"/>
                    </a:moveTo>
                    <a:cubicBezTo>
                      <a:pt x="155" y="0"/>
                      <a:pt x="150" y="1"/>
                      <a:pt x="146" y="1"/>
                    </a:cubicBezTo>
                    <a:cubicBezTo>
                      <a:pt x="63" y="8"/>
                      <a:pt x="0" y="80"/>
                      <a:pt x="7" y="163"/>
                    </a:cubicBezTo>
                    <a:lnTo>
                      <a:pt x="135" y="1734"/>
                    </a:lnTo>
                    <a:cubicBezTo>
                      <a:pt x="143" y="1814"/>
                      <a:pt x="208" y="1873"/>
                      <a:pt x="288" y="1873"/>
                    </a:cubicBezTo>
                    <a:lnTo>
                      <a:pt x="298" y="1873"/>
                    </a:lnTo>
                    <a:cubicBezTo>
                      <a:pt x="381" y="1866"/>
                      <a:pt x="444" y="1793"/>
                      <a:pt x="437" y="1710"/>
                    </a:cubicBezTo>
                    <a:lnTo>
                      <a:pt x="309" y="139"/>
                    </a:lnTo>
                    <a:cubicBezTo>
                      <a:pt x="302" y="60"/>
                      <a:pt x="237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65"/>
              <p:cNvSpPr/>
              <p:nvPr/>
            </p:nvSpPr>
            <p:spPr>
              <a:xfrm>
                <a:off x="4211343" y="1791275"/>
                <a:ext cx="1030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760" extrusionOk="0">
                    <a:moveTo>
                      <a:pt x="163" y="0"/>
                    </a:moveTo>
                    <a:cubicBezTo>
                      <a:pt x="155" y="0"/>
                      <a:pt x="147" y="1"/>
                      <a:pt x="138" y="2"/>
                    </a:cubicBezTo>
                    <a:cubicBezTo>
                      <a:pt x="55" y="16"/>
                      <a:pt x="0" y="95"/>
                      <a:pt x="13" y="179"/>
                    </a:cubicBezTo>
                    <a:cubicBezTo>
                      <a:pt x="90" y="647"/>
                      <a:pt x="107" y="1122"/>
                      <a:pt x="69" y="1593"/>
                    </a:cubicBezTo>
                    <a:cubicBezTo>
                      <a:pt x="63" y="1680"/>
                      <a:pt x="125" y="1753"/>
                      <a:pt x="208" y="1760"/>
                    </a:cubicBezTo>
                    <a:lnTo>
                      <a:pt x="221" y="1760"/>
                    </a:lnTo>
                    <a:cubicBezTo>
                      <a:pt x="298" y="1760"/>
                      <a:pt x="364" y="1697"/>
                      <a:pt x="370" y="1621"/>
                    </a:cubicBezTo>
                    <a:cubicBezTo>
                      <a:pt x="412" y="1122"/>
                      <a:pt x="391" y="623"/>
                      <a:pt x="312" y="130"/>
                    </a:cubicBezTo>
                    <a:cubicBezTo>
                      <a:pt x="299" y="56"/>
                      <a:pt x="236" y="0"/>
                      <a:pt x="16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65"/>
              <p:cNvSpPr/>
              <p:nvPr/>
            </p:nvSpPr>
            <p:spPr>
              <a:xfrm>
                <a:off x="4192168" y="1255325"/>
                <a:ext cx="1077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815" extrusionOk="0">
                    <a:moveTo>
                      <a:pt x="164" y="0"/>
                    </a:moveTo>
                    <a:cubicBezTo>
                      <a:pt x="158" y="0"/>
                      <a:pt x="152" y="1"/>
                      <a:pt x="146" y="1"/>
                    </a:cubicBezTo>
                    <a:cubicBezTo>
                      <a:pt x="63" y="8"/>
                      <a:pt x="1" y="81"/>
                      <a:pt x="8" y="165"/>
                    </a:cubicBezTo>
                    <a:lnTo>
                      <a:pt x="122" y="1676"/>
                    </a:lnTo>
                    <a:cubicBezTo>
                      <a:pt x="129" y="1755"/>
                      <a:pt x="195" y="1814"/>
                      <a:pt x="275" y="1814"/>
                    </a:cubicBezTo>
                    <a:lnTo>
                      <a:pt x="285" y="1814"/>
                    </a:lnTo>
                    <a:cubicBezTo>
                      <a:pt x="368" y="1808"/>
                      <a:pt x="430" y="1735"/>
                      <a:pt x="424" y="1651"/>
                    </a:cubicBezTo>
                    <a:lnTo>
                      <a:pt x="310" y="140"/>
                    </a:lnTo>
                    <a:cubicBezTo>
                      <a:pt x="303" y="63"/>
                      <a:pt x="242" y="0"/>
                      <a:pt x="164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65"/>
              <p:cNvSpPr/>
              <p:nvPr/>
            </p:nvSpPr>
            <p:spPr>
              <a:xfrm>
                <a:off x="4162093" y="1259250"/>
                <a:ext cx="10150" cy="425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700" extrusionOk="0">
                    <a:moveTo>
                      <a:pt x="154" y="1"/>
                    </a:moveTo>
                    <a:cubicBezTo>
                      <a:pt x="152" y="1"/>
                      <a:pt x="149" y="1"/>
                      <a:pt x="146" y="1"/>
                    </a:cubicBezTo>
                    <a:cubicBezTo>
                      <a:pt x="63" y="8"/>
                      <a:pt x="1" y="80"/>
                      <a:pt x="4" y="163"/>
                    </a:cubicBezTo>
                    <a:lnTo>
                      <a:pt x="98" y="1557"/>
                    </a:lnTo>
                    <a:cubicBezTo>
                      <a:pt x="101" y="1637"/>
                      <a:pt x="170" y="1699"/>
                      <a:pt x="247" y="1699"/>
                    </a:cubicBezTo>
                    <a:lnTo>
                      <a:pt x="257" y="1699"/>
                    </a:lnTo>
                    <a:cubicBezTo>
                      <a:pt x="340" y="1692"/>
                      <a:pt x="406" y="1623"/>
                      <a:pt x="399" y="1540"/>
                    </a:cubicBezTo>
                    <a:lnTo>
                      <a:pt x="306" y="142"/>
                    </a:lnTo>
                    <a:cubicBezTo>
                      <a:pt x="302" y="62"/>
                      <a:pt x="234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40"/>
          <p:cNvSpPr/>
          <p:nvPr/>
        </p:nvSpPr>
        <p:spPr>
          <a:xfrm>
            <a:off x="3389550" y="880413"/>
            <a:ext cx="2364600" cy="107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/>
          </p:nvPr>
        </p:nvSpPr>
        <p:spPr>
          <a:xfrm>
            <a:off x="1601400" y="2235812"/>
            <a:ext cx="5941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TARGET GOAL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title" idx="2"/>
          </p:nvPr>
        </p:nvSpPr>
        <p:spPr>
          <a:xfrm>
            <a:off x="3932700" y="1019937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/>
              <a:t>01</a:t>
            </a:r>
            <a:endParaRPr/>
          </a:p>
        </p:txBody>
      </p:sp>
      <p:grpSp>
        <p:nvGrpSpPr>
          <p:cNvPr id="1746" name="Google Shape;1746;p40"/>
          <p:cNvGrpSpPr/>
          <p:nvPr/>
        </p:nvGrpSpPr>
        <p:grpSpPr>
          <a:xfrm>
            <a:off x="7407153" y="2553783"/>
            <a:ext cx="1012015" cy="1060793"/>
            <a:chOff x="6030670" y="339308"/>
            <a:chExt cx="1012015" cy="1060793"/>
          </a:xfrm>
        </p:grpSpPr>
        <p:sp>
          <p:nvSpPr>
            <p:cNvPr id="1747" name="Google Shape;1747;p40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0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0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0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0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0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0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0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0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0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0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0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0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0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0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0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40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40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5" name="Google Shape;1765;p40"/>
          <p:cNvGrpSpPr/>
          <p:nvPr/>
        </p:nvGrpSpPr>
        <p:grpSpPr>
          <a:xfrm>
            <a:off x="971346" y="1174749"/>
            <a:ext cx="1131398" cy="879881"/>
            <a:chOff x="971346" y="1174749"/>
            <a:chExt cx="1131398" cy="879881"/>
          </a:xfrm>
        </p:grpSpPr>
        <p:sp>
          <p:nvSpPr>
            <p:cNvPr id="1766" name="Google Shape;1766;p40"/>
            <p:cNvSpPr/>
            <p:nvPr/>
          </p:nvSpPr>
          <p:spPr>
            <a:xfrm>
              <a:off x="971346" y="1174749"/>
              <a:ext cx="1131398" cy="879881"/>
            </a:xfrm>
            <a:custGeom>
              <a:avLst/>
              <a:gdLst/>
              <a:ahLst/>
              <a:cxnLst/>
              <a:rect l="l" t="t" r="r" b="b"/>
              <a:pathLst>
                <a:path w="27153" h="21118" extrusionOk="0">
                  <a:moveTo>
                    <a:pt x="14228" y="7428"/>
                  </a:moveTo>
                  <a:cubicBezTo>
                    <a:pt x="14839" y="7428"/>
                    <a:pt x="15459" y="7576"/>
                    <a:pt x="16104" y="7875"/>
                  </a:cubicBezTo>
                  <a:cubicBezTo>
                    <a:pt x="16936" y="8260"/>
                    <a:pt x="17567" y="9019"/>
                    <a:pt x="18011" y="10184"/>
                  </a:cubicBezTo>
                  <a:cubicBezTo>
                    <a:pt x="15247" y="10742"/>
                    <a:pt x="12311" y="11359"/>
                    <a:pt x="9452" y="11962"/>
                  </a:cubicBezTo>
                  <a:cubicBezTo>
                    <a:pt x="9278" y="11997"/>
                    <a:pt x="9108" y="12035"/>
                    <a:pt x="8935" y="12069"/>
                  </a:cubicBezTo>
                  <a:cubicBezTo>
                    <a:pt x="9576" y="10509"/>
                    <a:pt x="10692" y="8933"/>
                    <a:pt x="12076" y="8080"/>
                  </a:cubicBezTo>
                  <a:cubicBezTo>
                    <a:pt x="12780" y="7646"/>
                    <a:pt x="13494" y="7428"/>
                    <a:pt x="14228" y="7428"/>
                  </a:cubicBezTo>
                  <a:close/>
                  <a:moveTo>
                    <a:pt x="14075" y="1"/>
                  </a:moveTo>
                  <a:cubicBezTo>
                    <a:pt x="12002" y="1"/>
                    <a:pt x="10273" y="664"/>
                    <a:pt x="8976" y="1419"/>
                  </a:cubicBezTo>
                  <a:cubicBezTo>
                    <a:pt x="3319" y="4720"/>
                    <a:pt x="1" y="13085"/>
                    <a:pt x="63" y="19271"/>
                  </a:cubicBezTo>
                  <a:cubicBezTo>
                    <a:pt x="70" y="19828"/>
                    <a:pt x="327" y="20356"/>
                    <a:pt x="760" y="20706"/>
                  </a:cubicBezTo>
                  <a:cubicBezTo>
                    <a:pt x="1093" y="20972"/>
                    <a:pt x="1509" y="21118"/>
                    <a:pt x="1928" y="21118"/>
                  </a:cubicBezTo>
                  <a:cubicBezTo>
                    <a:pt x="2057" y="21118"/>
                    <a:pt x="2181" y="21104"/>
                    <a:pt x="2306" y="21080"/>
                  </a:cubicBezTo>
                  <a:lnTo>
                    <a:pt x="3003" y="20935"/>
                  </a:lnTo>
                  <a:cubicBezTo>
                    <a:pt x="3043" y="20938"/>
                    <a:pt x="3083" y="20940"/>
                    <a:pt x="3123" y="20940"/>
                  </a:cubicBezTo>
                  <a:cubicBezTo>
                    <a:pt x="3164" y="20940"/>
                    <a:pt x="3206" y="20938"/>
                    <a:pt x="3249" y="20935"/>
                  </a:cubicBezTo>
                  <a:cubicBezTo>
                    <a:pt x="3530" y="20920"/>
                    <a:pt x="3797" y="20844"/>
                    <a:pt x="4039" y="20722"/>
                  </a:cubicBezTo>
                  <a:cubicBezTo>
                    <a:pt x="4117" y="20732"/>
                    <a:pt x="4197" y="20736"/>
                    <a:pt x="4277" y="20736"/>
                  </a:cubicBezTo>
                  <a:cubicBezTo>
                    <a:pt x="4446" y="20736"/>
                    <a:pt x="4613" y="20716"/>
                    <a:pt x="4754" y="20681"/>
                  </a:cubicBezTo>
                  <a:cubicBezTo>
                    <a:pt x="4948" y="20636"/>
                    <a:pt x="5135" y="20560"/>
                    <a:pt x="5301" y="20460"/>
                  </a:cubicBezTo>
                  <a:lnTo>
                    <a:pt x="5877" y="20341"/>
                  </a:lnTo>
                  <a:cubicBezTo>
                    <a:pt x="5928" y="20345"/>
                    <a:pt x="5980" y="20347"/>
                    <a:pt x="6032" y="20347"/>
                  </a:cubicBezTo>
                  <a:cubicBezTo>
                    <a:pt x="6204" y="20347"/>
                    <a:pt x="6378" y="20325"/>
                    <a:pt x="6535" y="20282"/>
                  </a:cubicBezTo>
                  <a:cubicBezTo>
                    <a:pt x="6681" y="20244"/>
                    <a:pt x="6823" y="20189"/>
                    <a:pt x="6951" y="20119"/>
                  </a:cubicBezTo>
                  <a:lnTo>
                    <a:pt x="8661" y="19770"/>
                  </a:lnTo>
                  <a:cubicBezTo>
                    <a:pt x="8692" y="19772"/>
                    <a:pt x="8724" y="19772"/>
                    <a:pt x="8757" y="19772"/>
                  </a:cubicBezTo>
                  <a:cubicBezTo>
                    <a:pt x="8852" y="19772"/>
                    <a:pt x="8954" y="19765"/>
                    <a:pt x="9049" y="19752"/>
                  </a:cubicBezTo>
                  <a:cubicBezTo>
                    <a:pt x="9247" y="19724"/>
                    <a:pt x="9437" y="19669"/>
                    <a:pt x="9614" y="19589"/>
                  </a:cubicBezTo>
                  <a:cubicBezTo>
                    <a:pt x="9699" y="19600"/>
                    <a:pt x="9786" y="19605"/>
                    <a:pt x="9872" y="19605"/>
                  </a:cubicBezTo>
                  <a:cubicBezTo>
                    <a:pt x="9984" y="19605"/>
                    <a:pt x="10096" y="19596"/>
                    <a:pt x="10204" y="19578"/>
                  </a:cubicBezTo>
                  <a:cubicBezTo>
                    <a:pt x="10471" y="19533"/>
                    <a:pt x="10720" y="19440"/>
                    <a:pt x="10938" y="19301"/>
                  </a:cubicBezTo>
                  <a:lnTo>
                    <a:pt x="11181" y="19253"/>
                  </a:lnTo>
                  <a:cubicBezTo>
                    <a:pt x="11207" y="19254"/>
                    <a:pt x="11233" y="19254"/>
                    <a:pt x="11260" y="19254"/>
                  </a:cubicBezTo>
                  <a:cubicBezTo>
                    <a:pt x="11354" y="19254"/>
                    <a:pt x="11456" y="19249"/>
                    <a:pt x="11542" y="19236"/>
                  </a:cubicBezTo>
                  <a:cubicBezTo>
                    <a:pt x="11756" y="19208"/>
                    <a:pt x="11958" y="19146"/>
                    <a:pt x="12145" y="19055"/>
                  </a:cubicBezTo>
                  <a:lnTo>
                    <a:pt x="12294" y="19024"/>
                  </a:lnTo>
                  <a:cubicBezTo>
                    <a:pt x="12381" y="19036"/>
                    <a:pt x="12470" y="19042"/>
                    <a:pt x="12561" y="19042"/>
                  </a:cubicBezTo>
                  <a:cubicBezTo>
                    <a:pt x="12679" y="19042"/>
                    <a:pt x="12799" y="19032"/>
                    <a:pt x="12921" y="19010"/>
                  </a:cubicBezTo>
                  <a:cubicBezTo>
                    <a:pt x="13164" y="18969"/>
                    <a:pt x="13393" y="18882"/>
                    <a:pt x="13598" y="18761"/>
                  </a:cubicBezTo>
                  <a:lnTo>
                    <a:pt x="14017" y="18674"/>
                  </a:lnTo>
                  <a:cubicBezTo>
                    <a:pt x="14071" y="18679"/>
                    <a:pt x="14125" y="18681"/>
                    <a:pt x="14180" y="18681"/>
                  </a:cubicBezTo>
                  <a:cubicBezTo>
                    <a:pt x="14291" y="18681"/>
                    <a:pt x="14403" y="18672"/>
                    <a:pt x="14516" y="18653"/>
                  </a:cubicBezTo>
                  <a:cubicBezTo>
                    <a:pt x="14731" y="18615"/>
                    <a:pt x="14932" y="18549"/>
                    <a:pt x="15119" y="18449"/>
                  </a:cubicBezTo>
                  <a:lnTo>
                    <a:pt x="15255" y="18424"/>
                  </a:lnTo>
                  <a:cubicBezTo>
                    <a:pt x="15327" y="18431"/>
                    <a:pt x="15401" y="18434"/>
                    <a:pt x="15470" y="18434"/>
                  </a:cubicBezTo>
                  <a:cubicBezTo>
                    <a:pt x="15549" y="18434"/>
                    <a:pt x="15646" y="18428"/>
                    <a:pt x="15726" y="18418"/>
                  </a:cubicBezTo>
                  <a:cubicBezTo>
                    <a:pt x="15986" y="18386"/>
                    <a:pt x="16228" y="18303"/>
                    <a:pt x="16447" y="18181"/>
                  </a:cubicBezTo>
                  <a:cubicBezTo>
                    <a:pt x="17054" y="18060"/>
                    <a:pt x="17657" y="17939"/>
                    <a:pt x="18257" y="17818"/>
                  </a:cubicBezTo>
                  <a:cubicBezTo>
                    <a:pt x="18313" y="17821"/>
                    <a:pt x="18368" y="17821"/>
                    <a:pt x="18427" y="17821"/>
                  </a:cubicBezTo>
                  <a:cubicBezTo>
                    <a:pt x="18447" y="17821"/>
                    <a:pt x="18468" y="17818"/>
                    <a:pt x="18489" y="17818"/>
                  </a:cubicBezTo>
                  <a:cubicBezTo>
                    <a:pt x="18759" y="17800"/>
                    <a:pt x="19020" y="17735"/>
                    <a:pt x="19255" y="17620"/>
                  </a:cubicBezTo>
                  <a:cubicBezTo>
                    <a:pt x="19761" y="17516"/>
                    <a:pt x="20268" y="17415"/>
                    <a:pt x="20770" y="17319"/>
                  </a:cubicBezTo>
                  <a:cubicBezTo>
                    <a:pt x="20865" y="17333"/>
                    <a:pt x="20966" y="17339"/>
                    <a:pt x="21065" y="17339"/>
                  </a:cubicBezTo>
                  <a:cubicBezTo>
                    <a:pt x="21107" y="17339"/>
                    <a:pt x="21149" y="17338"/>
                    <a:pt x="21190" y="17336"/>
                  </a:cubicBezTo>
                  <a:cubicBezTo>
                    <a:pt x="21204" y="17336"/>
                    <a:pt x="21214" y="17336"/>
                    <a:pt x="21225" y="17332"/>
                  </a:cubicBezTo>
                  <a:cubicBezTo>
                    <a:pt x="21543" y="17308"/>
                    <a:pt x="21841" y="17211"/>
                    <a:pt x="22102" y="17055"/>
                  </a:cubicBezTo>
                  <a:cubicBezTo>
                    <a:pt x="23276" y="16826"/>
                    <a:pt x="24438" y="16601"/>
                    <a:pt x="25575" y="16383"/>
                  </a:cubicBezTo>
                  <a:cubicBezTo>
                    <a:pt x="26067" y="16289"/>
                    <a:pt x="26504" y="15997"/>
                    <a:pt x="26782" y="15578"/>
                  </a:cubicBezTo>
                  <a:cubicBezTo>
                    <a:pt x="27059" y="15159"/>
                    <a:pt x="27153" y="14645"/>
                    <a:pt x="27049" y="14154"/>
                  </a:cubicBezTo>
                  <a:lnTo>
                    <a:pt x="26945" y="13682"/>
                  </a:lnTo>
                  <a:cubicBezTo>
                    <a:pt x="26878" y="13380"/>
                    <a:pt x="26872" y="13342"/>
                    <a:pt x="26729" y="12725"/>
                  </a:cubicBezTo>
                  <a:cubicBezTo>
                    <a:pt x="25451" y="7234"/>
                    <a:pt x="23217" y="3628"/>
                    <a:pt x="19903" y="1704"/>
                  </a:cubicBezTo>
                  <a:cubicBezTo>
                    <a:pt x="17757" y="459"/>
                    <a:pt x="15797" y="1"/>
                    <a:pt x="14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7" name="Google Shape;1767;p40"/>
            <p:cNvGrpSpPr/>
            <p:nvPr/>
          </p:nvGrpSpPr>
          <p:grpSpPr>
            <a:xfrm>
              <a:off x="1055641" y="1248460"/>
              <a:ext cx="973644" cy="724221"/>
              <a:chOff x="3884436" y="2155642"/>
              <a:chExt cx="584175" cy="434550"/>
            </a:xfrm>
          </p:grpSpPr>
          <p:sp>
            <p:nvSpPr>
              <p:cNvPr id="1768" name="Google Shape;1768;p40"/>
              <p:cNvSpPr/>
              <p:nvPr/>
            </p:nvSpPr>
            <p:spPr>
              <a:xfrm>
                <a:off x="3884436" y="2155642"/>
                <a:ext cx="584175" cy="434550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17382" extrusionOk="0">
                    <a:moveTo>
                      <a:pt x="12371" y="3693"/>
                    </a:moveTo>
                    <a:cubicBezTo>
                      <a:pt x="13212" y="3693"/>
                      <a:pt x="14102" y="3883"/>
                      <a:pt x="15029" y="4312"/>
                    </a:cubicBezTo>
                    <a:cubicBezTo>
                      <a:pt x="16998" y="5224"/>
                      <a:pt x="17882" y="7189"/>
                      <a:pt x="18325" y="9082"/>
                    </a:cubicBezTo>
                    <a:cubicBezTo>
                      <a:pt x="18419" y="9484"/>
                      <a:pt x="18478" y="9328"/>
                      <a:pt x="18565" y="9733"/>
                    </a:cubicBezTo>
                    <a:cubicBezTo>
                      <a:pt x="14203" y="10594"/>
                      <a:pt x="9211" y="11661"/>
                      <a:pt x="4618" y="12621"/>
                    </a:cubicBezTo>
                    <a:cubicBezTo>
                      <a:pt x="4729" y="9151"/>
                      <a:pt x="7861" y="3693"/>
                      <a:pt x="12371" y="3693"/>
                    </a:cubicBezTo>
                    <a:close/>
                    <a:moveTo>
                      <a:pt x="12208" y="0"/>
                    </a:moveTo>
                    <a:cubicBezTo>
                      <a:pt x="4760" y="0"/>
                      <a:pt x="1" y="10520"/>
                      <a:pt x="70" y="17381"/>
                    </a:cubicBezTo>
                    <a:cubicBezTo>
                      <a:pt x="7787" y="15791"/>
                      <a:pt x="16034" y="14085"/>
                      <a:pt x="23367" y="12680"/>
                    </a:cubicBezTo>
                    <a:cubicBezTo>
                      <a:pt x="23186" y="11859"/>
                      <a:pt x="23242" y="12098"/>
                      <a:pt x="23055" y="11280"/>
                    </a:cubicBezTo>
                    <a:cubicBezTo>
                      <a:pt x="22160" y="7439"/>
                      <a:pt x="20517" y="3424"/>
                      <a:pt x="17109" y="1448"/>
                    </a:cubicBezTo>
                    <a:cubicBezTo>
                      <a:pt x="15375" y="442"/>
                      <a:pt x="13735" y="0"/>
                      <a:pt x="12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>
                <a:off x="3910936" y="2555917"/>
                <a:ext cx="91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94" extrusionOk="0">
                    <a:moveTo>
                      <a:pt x="163" y="0"/>
                    </a:moveTo>
                    <a:cubicBezTo>
                      <a:pt x="159" y="0"/>
                      <a:pt x="155" y="1"/>
                      <a:pt x="151" y="1"/>
                    </a:cubicBezTo>
                    <a:cubicBezTo>
                      <a:pt x="67" y="4"/>
                      <a:pt x="1" y="77"/>
                      <a:pt x="8" y="161"/>
                    </a:cubicBezTo>
                    <a:lnTo>
                      <a:pt x="60" y="1052"/>
                    </a:lnTo>
                    <a:cubicBezTo>
                      <a:pt x="63" y="1132"/>
                      <a:pt x="130" y="1194"/>
                      <a:pt x="209" y="1194"/>
                    </a:cubicBezTo>
                    <a:lnTo>
                      <a:pt x="220" y="1194"/>
                    </a:lnTo>
                    <a:cubicBezTo>
                      <a:pt x="303" y="1186"/>
                      <a:pt x="365" y="1117"/>
                      <a:pt x="362" y="1034"/>
                    </a:cubicBezTo>
                    <a:lnTo>
                      <a:pt x="310" y="143"/>
                    </a:lnTo>
                    <a:cubicBezTo>
                      <a:pt x="306" y="64"/>
                      <a:pt x="243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>
                <a:off x="3936861" y="2532192"/>
                <a:ext cx="124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942" extrusionOk="0">
                    <a:moveTo>
                      <a:pt x="191" y="1"/>
                    </a:moveTo>
                    <a:cubicBezTo>
                      <a:pt x="108" y="1"/>
                      <a:pt x="35" y="59"/>
                      <a:pt x="32" y="142"/>
                    </a:cubicBezTo>
                    <a:cubicBezTo>
                      <a:pt x="1" y="708"/>
                      <a:pt x="50" y="1273"/>
                      <a:pt x="181" y="1823"/>
                    </a:cubicBezTo>
                    <a:cubicBezTo>
                      <a:pt x="199" y="1893"/>
                      <a:pt x="261" y="1942"/>
                      <a:pt x="330" y="1942"/>
                    </a:cubicBezTo>
                    <a:cubicBezTo>
                      <a:pt x="341" y="1942"/>
                      <a:pt x="354" y="1938"/>
                      <a:pt x="365" y="1935"/>
                    </a:cubicBezTo>
                    <a:cubicBezTo>
                      <a:pt x="445" y="1918"/>
                      <a:pt x="496" y="1834"/>
                      <a:pt x="476" y="1754"/>
                    </a:cubicBezTo>
                    <a:cubicBezTo>
                      <a:pt x="351" y="1231"/>
                      <a:pt x="303" y="697"/>
                      <a:pt x="333" y="159"/>
                    </a:cubicBezTo>
                    <a:cubicBezTo>
                      <a:pt x="341" y="76"/>
                      <a:pt x="274" y="4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>
                <a:off x="3982361" y="2542842"/>
                <a:ext cx="1035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124" extrusionOk="0">
                    <a:moveTo>
                      <a:pt x="178" y="0"/>
                    </a:moveTo>
                    <a:cubicBezTo>
                      <a:pt x="98" y="0"/>
                      <a:pt x="28" y="59"/>
                      <a:pt x="22" y="139"/>
                    </a:cubicBezTo>
                    <a:cubicBezTo>
                      <a:pt x="1" y="434"/>
                      <a:pt x="25" y="725"/>
                      <a:pt x="102" y="1013"/>
                    </a:cubicBezTo>
                    <a:cubicBezTo>
                      <a:pt x="118" y="1079"/>
                      <a:pt x="181" y="1124"/>
                      <a:pt x="247" y="1124"/>
                    </a:cubicBezTo>
                    <a:cubicBezTo>
                      <a:pt x="261" y="1124"/>
                      <a:pt x="271" y="1124"/>
                      <a:pt x="285" y="1120"/>
                    </a:cubicBezTo>
                    <a:cubicBezTo>
                      <a:pt x="365" y="1100"/>
                      <a:pt x="414" y="1016"/>
                      <a:pt x="393" y="937"/>
                    </a:cubicBezTo>
                    <a:cubicBezTo>
                      <a:pt x="326" y="684"/>
                      <a:pt x="306" y="423"/>
                      <a:pt x="326" y="164"/>
                    </a:cubicBezTo>
                    <a:cubicBezTo>
                      <a:pt x="334" y="80"/>
                      <a:pt x="271" y="7"/>
                      <a:pt x="185" y="1"/>
                    </a:cubicBezTo>
                    <a:cubicBezTo>
                      <a:pt x="183" y="0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4011936" y="2506467"/>
                <a:ext cx="150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094" extrusionOk="0">
                    <a:moveTo>
                      <a:pt x="167" y="1"/>
                    </a:moveTo>
                    <a:cubicBezTo>
                      <a:pt x="158" y="1"/>
                      <a:pt x="150" y="1"/>
                      <a:pt x="142" y="3"/>
                    </a:cubicBezTo>
                    <a:cubicBezTo>
                      <a:pt x="59" y="14"/>
                      <a:pt x="0" y="93"/>
                      <a:pt x="14" y="177"/>
                    </a:cubicBezTo>
                    <a:lnTo>
                      <a:pt x="287" y="1966"/>
                    </a:lnTo>
                    <a:cubicBezTo>
                      <a:pt x="301" y="2038"/>
                      <a:pt x="364" y="2094"/>
                      <a:pt x="437" y="2094"/>
                    </a:cubicBezTo>
                    <a:cubicBezTo>
                      <a:pt x="447" y="2094"/>
                      <a:pt x="454" y="2094"/>
                      <a:pt x="461" y="2090"/>
                    </a:cubicBezTo>
                    <a:cubicBezTo>
                      <a:pt x="544" y="2080"/>
                      <a:pt x="599" y="2000"/>
                      <a:pt x="589" y="1916"/>
                    </a:cubicBezTo>
                    <a:lnTo>
                      <a:pt x="312" y="128"/>
                    </a:lnTo>
                    <a:cubicBezTo>
                      <a:pt x="303" y="53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4050311" y="2528667"/>
                <a:ext cx="109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15" extrusionOk="0">
                    <a:moveTo>
                      <a:pt x="166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59" y="13"/>
                      <a:pt x="0" y="92"/>
                      <a:pt x="11" y="172"/>
                    </a:cubicBezTo>
                    <a:lnTo>
                      <a:pt x="125" y="987"/>
                    </a:lnTo>
                    <a:cubicBezTo>
                      <a:pt x="136" y="1060"/>
                      <a:pt x="202" y="1115"/>
                      <a:pt x="275" y="1115"/>
                    </a:cubicBezTo>
                    <a:lnTo>
                      <a:pt x="296" y="1115"/>
                    </a:lnTo>
                    <a:cubicBezTo>
                      <a:pt x="379" y="1105"/>
                      <a:pt x="437" y="1025"/>
                      <a:pt x="427" y="945"/>
                    </a:cubicBezTo>
                    <a:lnTo>
                      <a:pt x="312" y="131"/>
                    </a:lnTo>
                    <a:cubicBezTo>
                      <a:pt x="303" y="58"/>
                      <a:pt x="240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4073386" y="2504642"/>
                <a:ext cx="156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910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2" y="21"/>
                      <a:pt x="0" y="100"/>
                      <a:pt x="18" y="183"/>
                    </a:cubicBezTo>
                    <a:cubicBezTo>
                      <a:pt x="125" y="711"/>
                      <a:pt x="226" y="1251"/>
                      <a:pt x="312" y="1785"/>
                    </a:cubicBezTo>
                    <a:cubicBezTo>
                      <a:pt x="325" y="1858"/>
                      <a:pt x="388" y="1910"/>
                      <a:pt x="461" y="1910"/>
                    </a:cubicBezTo>
                    <a:lnTo>
                      <a:pt x="485" y="1910"/>
                    </a:lnTo>
                    <a:cubicBezTo>
                      <a:pt x="568" y="1896"/>
                      <a:pt x="624" y="1816"/>
                      <a:pt x="610" y="1733"/>
                    </a:cubicBezTo>
                    <a:cubicBezTo>
                      <a:pt x="523" y="1196"/>
                      <a:pt x="423" y="655"/>
                      <a:pt x="315" y="121"/>
                    </a:cubicBezTo>
                    <a:cubicBezTo>
                      <a:pt x="300" y="48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40"/>
              <p:cNvSpPr/>
              <p:nvPr/>
            </p:nvSpPr>
            <p:spPr>
              <a:xfrm>
                <a:off x="4113136" y="2516717"/>
                <a:ext cx="10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078" extrusionOk="0">
                    <a:moveTo>
                      <a:pt x="167" y="0"/>
                    </a:moveTo>
                    <a:cubicBezTo>
                      <a:pt x="159" y="0"/>
                      <a:pt x="151" y="1"/>
                      <a:pt x="143" y="2"/>
                    </a:cubicBezTo>
                    <a:cubicBezTo>
                      <a:pt x="60" y="12"/>
                      <a:pt x="1" y="89"/>
                      <a:pt x="12" y="172"/>
                    </a:cubicBezTo>
                    <a:lnTo>
                      <a:pt x="116" y="945"/>
                    </a:lnTo>
                    <a:cubicBezTo>
                      <a:pt x="126" y="1021"/>
                      <a:pt x="191" y="1077"/>
                      <a:pt x="265" y="1077"/>
                    </a:cubicBezTo>
                    <a:lnTo>
                      <a:pt x="285" y="1077"/>
                    </a:lnTo>
                    <a:cubicBezTo>
                      <a:pt x="369" y="1063"/>
                      <a:pt x="428" y="986"/>
                      <a:pt x="417" y="903"/>
                    </a:cubicBezTo>
                    <a:lnTo>
                      <a:pt x="313" y="130"/>
                    </a:lnTo>
                    <a:cubicBezTo>
                      <a:pt x="304" y="55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40"/>
              <p:cNvSpPr/>
              <p:nvPr/>
            </p:nvSpPr>
            <p:spPr>
              <a:xfrm>
                <a:off x="4142361" y="2495142"/>
                <a:ext cx="138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728" extrusionOk="0">
                    <a:moveTo>
                      <a:pt x="157" y="0"/>
                    </a:moveTo>
                    <a:cubicBezTo>
                      <a:pt x="151" y="0"/>
                      <a:pt x="145" y="1"/>
                      <a:pt x="139" y="2"/>
                    </a:cubicBezTo>
                    <a:cubicBezTo>
                      <a:pt x="56" y="16"/>
                      <a:pt x="0" y="92"/>
                      <a:pt x="11" y="175"/>
                    </a:cubicBezTo>
                    <a:cubicBezTo>
                      <a:pt x="77" y="650"/>
                      <a:pt x="157" y="1132"/>
                      <a:pt x="240" y="1603"/>
                    </a:cubicBezTo>
                    <a:cubicBezTo>
                      <a:pt x="254" y="1676"/>
                      <a:pt x="316" y="1728"/>
                      <a:pt x="389" y="1728"/>
                    </a:cubicBezTo>
                    <a:cubicBezTo>
                      <a:pt x="395" y="1728"/>
                      <a:pt x="406" y="1728"/>
                      <a:pt x="416" y="1725"/>
                    </a:cubicBezTo>
                    <a:cubicBezTo>
                      <a:pt x="496" y="1711"/>
                      <a:pt x="552" y="1631"/>
                      <a:pt x="538" y="1552"/>
                    </a:cubicBezTo>
                    <a:cubicBezTo>
                      <a:pt x="454" y="1083"/>
                      <a:pt x="379" y="605"/>
                      <a:pt x="312" y="130"/>
                    </a:cubicBezTo>
                    <a:cubicBezTo>
                      <a:pt x="300" y="57"/>
                      <a:pt x="233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40"/>
              <p:cNvSpPr/>
              <p:nvPr/>
            </p:nvSpPr>
            <p:spPr>
              <a:xfrm>
                <a:off x="4184836" y="2499617"/>
                <a:ext cx="118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186" extrusionOk="0">
                    <a:moveTo>
                      <a:pt x="164" y="1"/>
                    </a:moveTo>
                    <a:cubicBezTo>
                      <a:pt x="156" y="1"/>
                      <a:pt x="147" y="2"/>
                      <a:pt x="139" y="3"/>
                    </a:cubicBezTo>
                    <a:cubicBezTo>
                      <a:pt x="56" y="17"/>
                      <a:pt x="0" y="93"/>
                      <a:pt x="11" y="176"/>
                    </a:cubicBezTo>
                    <a:lnTo>
                      <a:pt x="157" y="1061"/>
                    </a:lnTo>
                    <a:cubicBezTo>
                      <a:pt x="170" y="1133"/>
                      <a:pt x="232" y="1185"/>
                      <a:pt x="305" y="1185"/>
                    </a:cubicBezTo>
                    <a:lnTo>
                      <a:pt x="333" y="1185"/>
                    </a:lnTo>
                    <a:cubicBezTo>
                      <a:pt x="413" y="1171"/>
                      <a:pt x="472" y="1091"/>
                      <a:pt x="458" y="1012"/>
                    </a:cubicBezTo>
                    <a:lnTo>
                      <a:pt x="312" y="128"/>
                    </a:lnTo>
                    <a:cubicBezTo>
                      <a:pt x="299" y="53"/>
                      <a:pt x="235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40"/>
              <p:cNvSpPr/>
              <p:nvPr/>
            </p:nvSpPr>
            <p:spPr>
              <a:xfrm>
                <a:off x="4216711" y="2484467"/>
                <a:ext cx="121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546" extrusionOk="0">
                    <a:moveTo>
                      <a:pt x="167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60" y="12"/>
                      <a:pt x="1" y="89"/>
                      <a:pt x="11" y="172"/>
                    </a:cubicBezTo>
                    <a:lnTo>
                      <a:pt x="171" y="1414"/>
                    </a:lnTo>
                    <a:cubicBezTo>
                      <a:pt x="181" y="1489"/>
                      <a:pt x="244" y="1545"/>
                      <a:pt x="320" y="1545"/>
                    </a:cubicBezTo>
                    <a:lnTo>
                      <a:pt x="341" y="1545"/>
                    </a:lnTo>
                    <a:cubicBezTo>
                      <a:pt x="424" y="1535"/>
                      <a:pt x="483" y="1459"/>
                      <a:pt x="469" y="1375"/>
                    </a:cubicBezTo>
                    <a:lnTo>
                      <a:pt x="313" y="134"/>
                    </a:lnTo>
                    <a:cubicBezTo>
                      <a:pt x="304" y="59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40"/>
              <p:cNvSpPr/>
              <p:nvPr/>
            </p:nvSpPr>
            <p:spPr>
              <a:xfrm>
                <a:off x="4252086" y="2485517"/>
                <a:ext cx="114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08" extrusionOk="0">
                    <a:moveTo>
                      <a:pt x="164" y="1"/>
                    </a:moveTo>
                    <a:cubicBezTo>
                      <a:pt x="151" y="1"/>
                      <a:pt x="138" y="2"/>
                      <a:pt x="125" y="5"/>
                    </a:cubicBezTo>
                    <a:cubicBezTo>
                      <a:pt x="46" y="30"/>
                      <a:pt x="0" y="113"/>
                      <a:pt x="21" y="193"/>
                    </a:cubicBezTo>
                    <a:cubicBezTo>
                      <a:pt x="91" y="446"/>
                      <a:pt x="136" y="706"/>
                      <a:pt x="150" y="966"/>
                    </a:cubicBezTo>
                    <a:cubicBezTo>
                      <a:pt x="156" y="1045"/>
                      <a:pt x="222" y="1108"/>
                      <a:pt x="302" y="1108"/>
                    </a:cubicBezTo>
                    <a:lnTo>
                      <a:pt x="309" y="1108"/>
                    </a:lnTo>
                    <a:cubicBezTo>
                      <a:pt x="392" y="1105"/>
                      <a:pt x="458" y="1031"/>
                      <a:pt x="451" y="948"/>
                    </a:cubicBezTo>
                    <a:cubicBezTo>
                      <a:pt x="437" y="668"/>
                      <a:pt x="389" y="383"/>
                      <a:pt x="312" y="113"/>
                    </a:cubicBezTo>
                    <a:cubicBezTo>
                      <a:pt x="294" y="45"/>
                      <a:pt x="233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40"/>
              <p:cNvSpPr/>
              <p:nvPr/>
            </p:nvSpPr>
            <p:spPr>
              <a:xfrm>
                <a:off x="4286311" y="2469867"/>
                <a:ext cx="14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520" extrusionOk="0">
                    <a:moveTo>
                      <a:pt x="173" y="0"/>
                    </a:moveTo>
                    <a:cubicBezTo>
                      <a:pt x="155" y="0"/>
                      <a:pt x="137" y="4"/>
                      <a:pt x="119" y="11"/>
                    </a:cubicBezTo>
                    <a:cubicBezTo>
                      <a:pt x="39" y="42"/>
                      <a:pt x="1" y="129"/>
                      <a:pt x="32" y="209"/>
                    </a:cubicBezTo>
                    <a:cubicBezTo>
                      <a:pt x="178" y="580"/>
                      <a:pt x="264" y="975"/>
                      <a:pt x="285" y="1374"/>
                    </a:cubicBezTo>
                    <a:cubicBezTo>
                      <a:pt x="292" y="1457"/>
                      <a:pt x="357" y="1519"/>
                      <a:pt x="437" y="1519"/>
                    </a:cubicBezTo>
                    <a:lnTo>
                      <a:pt x="448" y="1519"/>
                    </a:lnTo>
                    <a:cubicBezTo>
                      <a:pt x="531" y="1512"/>
                      <a:pt x="594" y="1443"/>
                      <a:pt x="590" y="1356"/>
                    </a:cubicBezTo>
                    <a:cubicBezTo>
                      <a:pt x="565" y="926"/>
                      <a:pt x="472" y="500"/>
                      <a:pt x="313" y="97"/>
                    </a:cubicBezTo>
                    <a:cubicBezTo>
                      <a:pt x="289" y="37"/>
                      <a:pt x="233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40"/>
              <p:cNvSpPr/>
              <p:nvPr/>
            </p:nvSpPr>
            <p:spPr>
              <a:xfrm>
                <a:off x="4319161" y="2469542"/>
                <a:ext cx="121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21" extrusionOk="0">
                    <a:moveTo>
                      <a:pt x="170" y="0"/>
                    </a:moveTo>
                    <a:cubicBezTo>
                      <a:pt x="157" y="0"/>
                      <a:pt x="143" y="2"/>
                      <a:pt x="129" y="6"/>
                    </a:cubicBezTo>
                    <a:cubicBezTo>
                      <a:pt x="46" y="27"/>
                      <a:pt x="0" y="110"/>
                      <a:pt x="21" y="190"/>
                    </a:cubicBezTo>
                    <a:cubicBezTo>
                      <a:pt x="101" y="481"/>
                      <a:pt x="153" y="780"/>
                      <a:pt x="178" y="1081"/>
                    </a:cubicBezTo>
                    <a:cubicBezTo>
                      <a:pt x="184" y="1161"/>
                      <a:pt x="250" y="1220"/>
                      <a:pt x="326" y="1220"/>
                    </a:cubicBezTo>
                    <a:lnTo>
                      <a:pt x="341" y="1220"/>
                    </a:lnTo>
                    <a:cubicBezTo>
                      <a:pt x="424" y="1213"/>
                      <a:pt x="486" y="1140"/>
                      <a:pt x="479" y="1057"/>
                    </a:cubicBezTo>
                    <a:cubicBezTo>
                      <a:pt x="455" y="738"/>
                      <a:pt x="400" y="419"/>
                      <a:pt x="312" y="110"/>
                    </a:cubicBezTo>
                    <a:cubicBezTo>
                      <a:pt x="295" y="45"/>
                      <a:pt x="23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4355661" y="2454367"/>
                <a:ext cx="130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658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5" y="21"/>
                      <a:pt x="0" y="101"/>
                      <a:pt x="17" y="184"/>
                    </a:cubicBezTo>
                    <a:cubicBezTo>
                      <a:pt x="111" y="621"/>
                      <a:pt x="177" y="1071"/>
                      <a:pt x="212" y="1515"/>
                    </a:cubicBezTo>
                    <a:cubicBezTo>
                      <a:pt x="215" y="1595"/>
                      <a:pt x="284" y="1657"/>
                      <a:pt x="361" y="1657"/>
                    </a:cubicBezTo>
                    <a:lnTo>
                      <a:pt x="375" y="1657"/>
                    </a:lnTo>
                    <a:cubicBezTo>
                      <a:pt x="458" y="1650"/>
                      <a:pt x="521" y="1578"/>
                      <a:pt x="513" y="1494"/>
                    </a:cubicBezTo>
                    <a:cubicBezTo>
                      <a:pt x="479" y="1033"/>
                      <a:pt x="412" y="572"/>
                      <a:pt x="316" y="122"/>
                    </a:cubicBezTo>
                    <a:cubicBezTo>
                      <a:pt x="301" y="49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4400636" y="2451267"/>
                <a:ext cx="91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341" extrusionOk="0">
                    <a:moveTo>
                      <a:pt x="165" y="1"/>
                    </a:moveTo>
                    <a:cubicBezTo>
                      <a:pt x="158" y="1"/>
                      <a:pt x="150" y="1"/>
                      <a:pt x="143" y="3"/>
                    </a:cubicBezTo>
                    <a:cubicBezTo>
                      <a:pt x="59" y="13"/>
                      <a:pt x="0" y="89"/>
                      <a:pt x="11" y="172"/>
                    </a:cubicBezTo>
                    <a:cubicBezTo>
                      <a:pt x="53" y="505"/>
                      <a:pt x="59" y="845"/>
                      <a:pt x="32" y="1178"/>
                    </a:cubicBezTo>
                    <a:cubicBezTo>
                      <a:pt x="24" y="1261"/>
                      <a:pt x="87" y="1334"/>
                      <a:pt x="170" y="1340"/>
                    </a:cubicBezTo>
                    <a:lnTo>
                      <a:pt x="184" y="1340"/>
                    </a:lnTo>
                    <a:cubicBezTo>
                      <a:pt x="264" y="1340"/>
                      <a:pt x="330" y="1282"/>
                      <a:pt x="336" y="1202"/>
                    </a:cubicBezTo>
                    <a:cubicBezTo>
                      <a:pt x="365" y="849"/>
                      <a:pt x="357" y="488"/>
                      <a:pt x="309" y="134"/>
                    </a:cubicBezTo>
                    <a:cubicBezTo>
                      <a:pt x="299" y="59"/>
                      <a:pt x="236" y="1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40"/>
              <p:cNvSpPr/>
              <p:nvPr/>
            </p:nvSpPr>
            <p:spPr>
              <a:xfrm>
                <a:off x="4426986" y="2439417"/>
                <a:ext cx="129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496" extrusionOk="0">
                    <a:moveTo>
                      <a:pt x="162" y="1"/>
                    </a:moveTo>
                    <a:cubicBezTo>
                      <a:pt x="157" y="1"/>
                      <a:pt x="152" y="1"/>
                      <a:pt x="146" y="2"/>
                    </a:cubicBezTo>
                    <a:cubicBezTo>
                      <a:pt x="63" y="9"/>
                      <a:pt x="1" y="85"/>
                      <a:pt x="7" y="168"/>
                    </a:cubicBezTo>
                    <a:cubicBezTo>
                      <a:pt x="45" y="574"/>
                      <a:pt x="111" y="982"/>
                      <a:pt x="201" y="1378"/>
                    </a:cubicBezTo>
                    <a:cubicBezTo>
                      <a:pt x="219" y="1451"/>
                      <a:pt x="281" y="1496"/>
                      <a:pt x="351" y="1496"/>
                    </a:cubicBezTo>
                    <a:cubicBezTo>
                      <a:pt x="361" y="1496"/>
                      <a:pt x="375" y="1496"/>
                      <a:pt x="385" y="1493"/>
                    </a:cubicBezTo>
                    <a:cubicBezTo>
                      <a:pt x="465" y="1475"/>
                      <a:pt x="517" y="1392"/>
                      <a:pt x="500" y="1312"/>
                    </a:cubicBezTo>
                    <a:cubicBezTo>
                      <a:pt x="409" y="928"/>
                      <a:pt x="347" y="532"/>
                      <a:pt x="309" y="140"/>
                    </a:cubicBezTo>
                    <a:cubicBezTo>
                      <a:pt x="302" y="63"/>
                      <a:pt x="236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40"/>
              <p:cNvSpPr/>
              <p:nvPr/>
            </p:nvSpPr>
            <p:spPr>
              <a:xfrm>
                <a:off x="4335986" y="2224992"/>
                <a:ext cx="89725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5865" extrusionOk="0">
                    <a:moveTo>
                      <a:pt x="162" y="1"/>
                    </a:moveTo>
                    <a:cubicBezTo>
                      <a:pt x="125" y="1"/>
                      <a:pt x="88" y="15"/>
                      <a:pt x="59" y="44"/>
                    </a:cubicBezTo>
                    <a:cubicBezTo>
                      <a:pt x="0" y="106"/>
                      <a:pt x="0" y="199"/>
                      <a:pt x="59" y="258"/>
                    </a:cubicBezTo>
                    <a:cubicBezTo>
                      <a:pt x="1578" y="1784"/>
                      <a:pt x="2687" y="3684"/>
                      <a:pt x="3273" y="5753"/>
                    </a:cubicBezTo>
                    <a:cubicBezTo>
                      <a:pt x="3294" y="5823"/>
                      <a:pt x="3353" y="5864"/>
                      <a:pt x="3418" y="5864"/>
                    </a:cubicBezTo>
                    <a:cubicBezTo>
                      <a:pt x="3433" y="5864"/>
                      <a:pt x="3446" y="5864"/>
                      <a:pt x="3460" y="5861"/>
                    </a:cubicBezTo>
                    <a:cubicBezTo>
                      <a:pt x="3540" y="5836"/>
                      <a:pt x="3588" y="5753"/>
                      <a:pt x="3564" y="5674"/>
                    </a:cubicBezTo>
                    <a:cubicBezTo>
                      <a:pt x="2964" y="3552"/>
                      <a:pt x="1828" y="1607"/>
                      <a:pt x="271" y="47"/>
                    </a:cubicBezTo>
                    <a:cubicBezTo>
                      <a:pt x="240" y="17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40"/>
              <p:cNvSpPr/>
              <p:nvPr/>
            </p:nvSpPr>
            <p:spPr>
              <a:xfrm>
                <a:off x="4297161" y="2201292"/>
                <a:ext cx="308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43" extrusionOk="0">
                    <a:moveTo>
                      <a:pt x="168" y="0"/>
                    </a:moveTo>
                    <a:cubicBezTo>
                      <a:pt x="105" y="0"/>
                      <a:pt x="47" y="40"/>
                      <a:pt x="24" y="104"/>
                    </a:cubicBezTo>
                    <a:cubicBezTo>
                      <a:pt x="0" y="184"/>
                      <a:pt x="42" y="270"/>
                      <a:pt x="121" y="294"/>
                    </a:cubicBezTo>
                    <a:cubicBezTo>
                      <a:pt x="434" y="398"/>
                      <a:pt x="725" y="572"/>
                      <a:pt x="960" y="801"/>
                    </a:cubicBezTo>
                    <a:cubicBezTo>
                      <a:pt x="988" y="829"/>
                      <a:pt x="1026" y="843"/>
                      <a:pt x="1064" y="843"/>
                    </a:cubicBezTo>
                    <a:cubicBezTo>
                      <a:pt x="1106" y="843"/>
                      <a:pt x="1144" y="829"/>
                      <a:pt x="1176" y="798"/>
                    </a:cubicBezTo>
                    <a:cubicBezTo>
                      <a:pt x="1234" y="739"/>
                      <a:pt x="1231" y="641"/>
                      <a:pt x="1172" y="582"/>
                    </a:cubicBezTo>
                    <a:cubicBezTo>
                      <a:pt x="901" y="323"/>
                      <a:pt x="572" y="125"/>
                      <a:pt x="215" y="7"/>
                    </a:cubicBezTo>
                    <a:cubicBezTo>
                      <a:pt x="199" y="2"/>
                      <a:pt x="184" y="0"/>
                      <a:pt x="16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40"/>
              <p:cNvSpPr/>
              <p:nvPr/>
            </p:nvSpPr>
            <p:spPr>
              <a:xfrm>
                <a:off x="3904536" y="2359142"/>
                <a:ext cx="52550" cy="1434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37" extrusionOk="0">
                    <a:moveTo>
                      <a:pt x="1928" y="0"/>
                    </a:moveTo>
                    <a:cubicBezTo>
                      <a:pt x="1873" y="0"/>
                      <a:pt x="1820" y="32"/>
                      <a:pt x="1793" y="86"/>
                    </a:cubicBezTo>
                    <a:cubicBezTo>
                      <a:pt x="937" y="1816"/>
                      <a:pt x="340" y="3657"/>
                      <a:pt x="15" y="5560"/>
                    </a:cubicBezTo>
                    <a:cubicBezTo>
                      <a:pt x="1" y="5640"/>
                      <a:pt x="56" y="5719"/>
                      <a:pt x="140" y="5733"/>
                    </a:cubicBezTo>
                    <a:cubicBezTo>
                      <a:pt x="146" y="5733"/>
                      <a:pt x="157" y="5737"/>
                      <a:pt x="164" y="5737"/>
                    </a:cubicBezTo>
                    <a:cubicBezTo>
                      <a:pt x="236" y="5737"/>
                      <a:pt x="303" y="5684"/>
                      <a:pt x="313" y="5608"/>
                    </a:cubicBezTo>
                    <a:cubicBezTo>
                      <a:pt x="631" y="3736"/>
                      <a:pt x="1221" y="1923"/>
                      <a:pt x="2063" y="221"/>
                    </a:cubicBezTo>
                    <a:cubicBezTo>
                      <a:pt x="2101" y="145"/>
                      <a:pt x="2071" y="54"/>
                      <a:pt x="1994" y="17"/>
                    </a:cubicBezTo>
                    <a:cubicBezTo>
                      <a:pt x="1973" y="6"/>
                      <a:pt x="1950" y="0"/>
                      <a:pt x="192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40"/>
              <p:cNvSpPr/>
              <p:nvPr/>
            </p:nvSpPr>
            <p:spPr>
              <a:xfrm>
                <a:off x="4092711" y="2193567"/>
                <a:ext cx="296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23" extrusionOk="0">
                    <a:moveTo>
                      <a:pt x="908" y="1"/>
                    </a:moveTo>
                    <a:cubicBezTo>
                      <a:pt x="885" y="1"/>
                      <a:pt x="861" y="6"/>
                      <a:pt x="839" y="18"/>
                    </a:cubicBezTo>
                    <a:cubicBezTo>
                      <a:pt x="763" y="53"/>
                      <a:pt x="731" y="146"/>
                      <a:pt x="770" y="219"/>
                    </a:cubicBezTo>
                    <a:cubicBezTo>
                      <a:pt x="835" y="347"/>
                      <a:pt x="867" y="510"/>
                      <a:pt x="794" y="583"/>
                    </a:cubicBezTo>
                    <a:cubicBezTo>
                      <a:pt x="767" y="609"/>
                      <a:pt x="728" y="621"/>
                      <a:pt x="686" y="621"/>
                    </a:cubicBezTo>
                    <a:cubicBezTo>
                      <a:pt x="635" y="621"/>
                      <a:pt x="579" y="603"/>
                      <a:pt x="538" y="573"/>
                    </a:cubicBezTo>
                    <a:cubicBezTo>
                      <a:pt x="434" y="504"/>
                      <a:pt x="368" y="371"/>
                      <a:pt x="309" y="243"/>
                    </a:cubicBezTo>
                    <a:cubicBezTo>
                      <a:pt x="285" y="187"/>
                      <a:pt x="231" y="153"/>
                      <a:pt x="173" y="153"/>
                    </a:cubicBezTo>
                    <a:cubicBezTo>
                      <a:pt x="152" y="153"/>
                      <a:pt x="131" y="158"/>
                      <a:pt x="111" y="167"/>
                    </a:cubicBezTo>
                    <a:cubicBezTo>
                      <a:pt x="35" y="201"/>
                      <a:pt x="0" y="291"/>
                      <a:pt x="31" y="368"/>
                    </a:cubicBezTo>
                    <a:cubicBezTo>
                      <a:pt x="104" y="528"/>
                      <a:pt x="201" y="707"/>
                      <a:pt x="368" y="822"/>
                    </a:cubicBezTo>
                    <a:cubicBezTo>
                      <a:pt x="454" y="885"/>
                      <a:pt x="572" y="923"/>
                      <a:pt x="690" y="923"/>
                    </a:cubicBezTo>
                    <a:cubicBezTo>
                      <a:pt x="805" y="923"/>
                      <a:pt x="922" y="888"/>
                      <a:pt x="1008" y="798"/>
                    </a:cubicBezTo>
                    <a:cubicBezTo>
                      <a:pt x="1172" y="635"/>
                      <a:pt x="1186" y="368"/>
                      <a:pt x="1040" y="83"/>
                    </a:cubicBezTo>
                    <a:cubicBezTo>
                      <a:pt x="1016" y="30"/>
                      <a:pt x="963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40"/>
              <p:cNvSpPr/>
              <p:nvPr/>
            </p:nvSpPr>
            <p:spPr>
              <a:xfrm>
                <a:off x="4138461" y="2190917"/>
                <a:ext cx="34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088" extrusionOk="0">
                    <a:moveTo>
                      <a:pt x="1140" y="0"/>
                    </a:moveTo>
                    <a:cubicBezTo>
                      <a:pt x="1116" y="0"/>
                      <a:pt x="1091" y="6"/>
                      <a:pt x="1068" y="20"/>
                    </a:cubicBezTo>
                    <a:cubicBezTo>
                      <a:pt x="996" y="61"/>
                      <a:pt x="967" y="152"/>
                      <a:pt x="1009" y="224"/>
                    </a:cubicBezTo>
                    <a:cubicBezTo>
                      <a:pt x="1058" y="314"/>
                      <a:pt x="1065" y="432"/>
                      <a:pt x="1020" y="543"/>
                    </a:cubicBezTo>
                    <a:cubicBezTo>
                      <a:pt x="978" y="651"/>
                      <a:pt x="895" y="738"/>
                      <a:pt x="801" y="768"/>
                    </a:cubicBezTo>
                    <a:cubicBezTo>
                      <a:pt x="770" y="779"/>
                      <a:pt x="736" y="784"/>
                      <a:pt x="702" y="784"/>
                    </a:cubicBezTo>
                    <a:cubicBezTo>
                      <a:pt x="630" y="784"/>
                      <a:pt x="555" y="761"/>
                      <a:pt x="489" y="717"/>
                    </a:cubicBezTo>
                    <a:cubicBezTo>
                      <a:pt x="389" y="654"/>
                      <a:pt x="322" y="557"/>
                      <a:pt x="313" y="456"/>
                    </a:cubicBezTo>
                    <a:cubicBezTo>
                      <a:pt x="303" y="383"/>
                      <a:pt x="237" y="324"/>
                      <a:pt x="162" y="324"/>
                    </a:cubicBezTo>
                    <a:cubicBezTo>
                      <a:pt x="155" y="324"/>
                      <a:pt x="149" y="324"/>
                      <a:pt x="143" y="325"/>
                    </a:cubicBezTo>
                    <a:cubicBezTo>
                      <a:pt x="60" y="335"/>
                      <a:pt x="1" y="411"/>
                      <a:pt x="10" y="495"/>
                    </a:cubicBezTo>
                    <a:cubicBezTo>
                      <a:pt x="35" y="685"/>
                      <a:pt x="149" y="859"/>
                      <a:pt x="327" y="973"/>
                    </a:cubicBezTo>
                    <a:cubicBezTo>
                      <a:pt x="444" y="1050"/>
                      <a:pt x="572" y="1088"/>
                      <a:pt x="701" y="1088"/>
                    </a:cubicBezTo>
                    <a:cubicBezTo>
                      <a:pt x="767" y="1088"/>
                      <a:pt x="833" y="1077"/>
                      <a:pt x="895" y="1056"/>
                    </a:cubicBezTo>
                    <a:cubicBezTo>
                      <a:pt x="1079" y="994"/>
                      <a:pt x="1228" y="848"/>
                      <a:pt x="1304" y="651"/>
                    </a:cubicBezTo>
                    <a:cubicBezTo>
                      <a:pt x="1380" y="456"/>
                      <a:pt x="1370" y="245"/>
                      <a:pt x="1273" y="79"/>
                    </a:cubicBezTo>
                    <a:cubicBezTo>
                      <a:pt x="1244" y="29"/>
                      <a:pt x="1193" y="0"/>
                      <a:pt x="1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40"/>
              <p:cNvSpPr/>
              <p:nvPr/>
            </p:nvSpPr>
            <p:spPr>
              <a:xfrm>
                <a:off x="4179386" y="2169467"/>
                <a:ext cx="277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69" extrusionOk="0">
                    <a:moveTo>
                      <a:pt x="850" y="0"/>
                    </a:moveTo>
                    <a:cubicBezTo>
                      <a:pt x="831" y="0"/>
                      <a:pt x="812" y="4"/>
                      <a:pt x="794" y="11"/>
                    </a:cubicBezTo>
                    <a:cubicBezTo>
                      <a:pt x="714" y="42"/>
                      <a:pt x="679" y="132"/>
                      <a:pt x="711" y="209"/>
                    </a:cubicBezTo>
                    <a:cubicBezTo>
                      <a:pt x="756" y="323"/>
                      <a:pt x="804" y="444"/>
                      <a:pt x="804" y="556"/>
                    </a:cubicBezTo>
                    <a:cubicBezTo>
                      <a:pt x="804" y="635"/>
                      <a:pt x="766" y="732"/>
                      <a:pt x="696" y="760"/>
                    </a:cubicBezTo>
                    <a:cubicBezTo>
                      <a:pt x="682" y="766"/>
                      <a:pt x="667" y="768"/>
                      <a:pt x="650" y="768"/>
                    </a:cubicBezTo>
                    <a:cubicBezTo>
                      <a:pt x="601" y="768"/>
                      <a:pt x="545" y="746"/>
                      <a:pt x="495" y="705"/>
                    </a:cubicBezTo>
                    <a:cubicBezTo>
                      <a:pt x="419" y="642"/>
                      <a:pt x="360" y="545"/>
                      <a:pt x="305" y="448"/>
                    </a:cubicBezTo>
                    <a:cubicBezTo>
                      <a:pt x="275" y="402"/>
                      <a:pt x="225" y="375"/>
                      <a:pt x="173" y="375"/>
                    </a:cubicBezTo>
                    <a:cubicBezTo>
                      <a:pt x="147" y="375"/>
                      <a:pt x="121" y="382"/>
                      <a:pt x="97" y="396"/>
                    </a:cubicBezTo>
                    <a:cubicBezTo>
                      <a:pt x="24" y="437"/>
                      <a:pt x="0" y="531"/>
                      <a:pt x="45" y="604"/>
                    </a:cubicBezTo>
                    <a:cubicBezTo>
                      <a:pt x="111" y="715"/>
                      <a:pt x="187" y="843"/>
                      <a:pt x="305" y="940"/>
                    </a:cubicBezTo>
                    <a:cubicBezTo>
                      <a:pt x="409" y="1027"/>
                      <a:pt x="530" y="1068"/>
                      <a:pt x="648" y="1068"/>
                    </a:cubicBezTo>
                    <a:cubicBezTo>
                      <a:pt x="703" y="1068"/>
                      <a:pt x="756" y="1061"/>
                      <a:pt x="807" y="1041"/>
                    </a:cubicBezTo>
                    <a:cubicBezTo>
                      <a:pt x="984" y="972"/>
                      <a:pt x="1106" y="777"/>
                      <a:pt x="1106" y="559"/>
                    </a:cubicBezTo>
                    <a:cubicBezTo>
                      <a:pt x="1109" y="386"/>
                      <a:pt x="1047" y="233"/>
                      <a:pt x="991" y="95"/>
                    </a:cubicBezTo>
                    <a:cubicBezTo>
                      <a:pt x="968" y="36"/>
                      <a:pt x="910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40"/>
              <p:cNvSpPr/>
              <p:nvPr/>
            </p:nvSpPr>
            <p:spPr>
              <a:xfrm>
                <a:off x="4061886" y="2220667"/>
                <a:ext cx="3700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7" extrusionOk="0">
                    <a:moveTo>
                      <a:pt x="652" y="1"/>
                    </a:moveTo>
                    <a:cubicBezTo>
                      <a:pt x="626" y="1"/>
                      <a:pt x="600" y="2"/>
                      <a:pt x="574" y="5"/>
                    </a:cubicBezTo>
                    <a:lnTo>
                      <a:pt x="574" y="57"/>
                    </a:lnTo>
                    <a:cubicBezTo>
                      <a:pt x="558" y="52"/>
                      <a:pt x="541" y="49"/>
                      <a:pt x="525" y="49"/>
                    </a:cubicBezTo>
                    <a:cubicBezTo>
                      <a:pt x="433" y="49"/>
                      <a:pt x="349" y="125"/>
                      <a:pt x="286" y="199"/>
                    </a:cubicBezTo>
                    <a:cubicBezTo>
                      <a:pt x="155" y="356"/>
                      <a:pt x="47" y="543"/>
                      <a:pt x="30" y="743"/>
                    </a:cubicBezTo>
                    <a:cubicBezTo>
                      <a:pt x="0" y="1119"/>
                      <a:pt x="347" y="1476"/>
                      <a:pt x="722" y="1476"/>
                    </a:cubicBezTo>
                    <a:cubicBezTo>
                      <a:pt x="737" y="1476"/>
                      <a:pt x="753" y="1476"/>
                      <a:pt x="769" y="1475"/>
                    </a:cubicBezTo>
                    <a:cubicBezTo>
                      <a:pt x="1164" y="1447"/>
                      <a:pt x="1479" y="1038"/>
                      <a:pt x="1424" y="650"/>
                    </a:cubicBezTo>
                    <a:cubicBezTo>
                      <a:pt x="1372" y="285"/>
                      <a:pt x="1015" y="1"/>
                      <a:pt x="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40"/>
              <p:cNvSpPr/>
              <p:nvPr/>
            </p:nvSpPr>
            <p:spPr>
              <a:xfrm>
                <a:off x="4221686" y="2187917"/>
                <a:ext cx="370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6" extrusionOk="0">
                    <a:moveTo>
                      <a:pt x="654" y="0"/>
                    </a:moveTo>
                    <a:cubicBezTo>
                      <a:pt x="628" y="0"/>
                      <a:pt x="601" y="2"/>
                      <a:pt x="575" y="5"/>
                    </a:cubicBezTo>
                    <a:lnTo>
                      <a:pt x="575" y="56"/>
                    </a:lnTo>
                    <a:cubicBezTo>
                      <a:pt x="559" y="51"/>
                      <a:pt x="542" y="49"/>
                      <a:pt x="526" y="49"/>
                    </a:cubicBezTo>
                    <a:cubicBezTo>
                      <a:pt x="434" y="49"/>
                      <a:pt x="349" y="125"/>
                      <a:pt x="287" y="199"/>
                    </a:cubicBezTo>
                    <a:cubicBezTo>
                      <a:pt x="155" y="355"/>
                      <a:pt x="48" y="538"/>
                      <a:pt x="30" y="743"/>
                    </a:cubicBezTo>
                    <a:cubicBezTo>
                      <a:pt x="1" y="1120"/>
                      <a:pt x="350" y="1476"/>
                      <a:pt x="727" y="1476"/>
                    </a:cubicBezTo>
                    <a:cubicBezTo>
                      <a:pt x="741" y="1476"/>
                      <a:pt x="755" y="1475"/>
                      <a:pt x="769" y="1474"/>
                    </a:cubicBezTo>
                    <a:cubicBezTo>
                      <a:pt x="1164" y="1443"/>
                      <a:pt x="1480" y="1037"/>
                      <a:pt x="1424" y="650"/>
                    </a:cubicBezTo>
                    <a:cubicBezTo>
                      <a:pt x="1373" y="284"/>
                      <a:pt x="1016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1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41"/>
          <p:cNvSpPr txBox="1">
            <a:spLocks noGrp="1"/>
          </p:cNvSpPr>
          <p:nvPr>
            <p:ph type="title" idx="6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OUR GOAL</a:t>
            </a:r>
            <a:endParaRPr/>
          </a:p>
        </p:txBody>
      </p:sp>
      <p:sp>
        <p:nvSpPr>
          <p:cNvPr id="1799" name="Google Shape;1799;p41"/>
          <p:cNvSpPr txBox="1">
            <a:spLocks noGrp="1"/>
          </p:cNvSpPr>
          <p:nvPr>
            <p:ph type="title"/>
          </p:nvPr>
        </p:nvSpPr>
        <p:spPr>
          <a:xfrm>
            <a:off x="5846914" y="3675465"/>
            <a:ext cx="3379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領域、文字雲分析</a:t>
            </a:r>
            <a:endParaRPr/>
          </a:p>
        </p:txBody>
      </p:sp>
      <p:sp>
        <p:nvSpPr>
          <p:cNvPr id="1800" name="Google Shape;1800;p41"/>
          <p:cNvSpPr txBox="1">
            <a:spLocks noGrp="1"/>
          </p:cNvSpPr>
          <p:nvPr>
            <p:ph type="subTitle" idx="1"/>
          </p:nvPr>
        </p:nvSpPr>
        <p:spPr>
          <a:xfrm>
            <a:off x="5846914" y="3982697"/>
            <a:ext cx="3379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/>
              <a:t>用回饋幫課程上文字雲</a:t>
            </a:r>
            <a:endParaRPr/>
          </a:p>
        </p:txBody>
      </p:sp>
      <p:sp>
        <p:nvSpPr>
          <p:cNvPr id="1801" name="Google Shape;1801;p41"/>
          <p:cNvSpPr txBox="1">
            <a:spLocks noGrp="1"/>
          </p:cNvSpPr>
          <p:nvPr>
            <p:ph type="title" idx="2"/>
          </p:nvPr>
        </p:nvSpPr>
        <p:spPr>
          <a:xfrm>
            <a:off x="-391934" y="3718652"/>
            <a:ext cx="3379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客觀、中立</a:t>
            </a:r>
            <a:endParaRPr/>
          </a:p>
        </p:txBody>
      </p:sp>
      <p:sp>
        <p:nvSpPr>
          <p:cNvPr id="1802" name="Google Shape;1802;p41"/>
          <p:cNvSpPr txBox="1">
            <a:spLocks noGrp="1"/>
          </p:cNvSpPr>
          <p:nvPr>
            <p:ph type="subTitle" idx="3"/>
          </p:nvPr>
        </p:nvSpPr>
        <p:spPr>
          <a:xfrm>
            <a:off x="-292634" y="4010940"/>
            <a:ext cx="3379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/>
              <a:t>多維input,目標是高準度的模型</a:t>
            </a:r>
            <a:endParaRPr/>
          </a:p>
        </p:txBody>
      </p:sp>
      <p:sp>
        <p:nvSpPr>
          <p:cNvPr id="1803" name="Google Shape;1803;p41"/>
          <p:cNvSpPr txBox="1">
            <a:spLocks noGrp="1"/>
          </p:cNvSpPr>
          <p:nvPr>
            <p:ph type="subTitle" idx="5"/>
          </p:nvPr>
        </p:nvSpPr>
        <p:spPr>
          <a:xfrm>
            <a:off x="2856729" y="4019142"/>
            <a:ext cx="3379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/>
              <a:t>每學期更新此模型</a:t>
            </a:r>
            <a:endParaRPr/>
          </a:p>
        </p:txBody>
      </p:sp>
      <p:grpSp>
        <p:nvGrpSpPr>
          <p:cNvPr id="1804" name="Google Shape;1804;p41"/>
          <p:cNvGrpSpPr/>
          <p:nvPr/>
        </p:nvGrpSpPr>
        <p:grpSpPr>
          <a:xfrm rot="900021">
            <a:off x="1071490" y="2892012"/>
            <a:ext cx="576083" cy="706535"/>
            <a:chOff x="3320670" y="2080059"/>
            <a:chExt cx="352743" cy="435910"/>
          </a:xfrm>
        </p:grpSpPr>
        <p:sp>
          <p:nvSpPr>
            <p:cNvPr id="1805" name="Google Shape;1805;p41"/>
            <p:cNvSpPr/>
            <p:nvPr/>
          </p:nvSpPr>
          <p:spPr>
            <a:xfrm>
              <a:off x="3320670" y="2080059"/>
              <a:ext cx="352743" cy="435910"/>
            </a:xfrm>
            <a:custGeom>
              <a:avLst/>
              <a:gdLst/>
              <a:ahLst/>
              <a:cxnLst/>
              <a:rect l="l" t="t" r="r" b="b"/>
              <a:pathLst>
                <a:path w="246243" h="304300" extrusionOk="0">
                  <a:moveTo>
                    <a:pt x="123166" y="0"/>
                  </a:moveTo>
                  <a:cubicBezTo>
                    <a:pt x="114102" y="0"/>
                    <a:pt x="105034" y="2239"/>
                    <a:pt x="96902" y="6716"/>
                  </a:cubicBezTo>
                  <a:cubicBezTo>
                    <a:pt x="95858" y="6654"/>
                    <a:pt x="94816" y="6624"/>
                    <a:pt x="93778" y="6624"/>
                  </a:cubicBezTo>
                  <a:cubicBezTo>
                    <a:pt x="76310" y="6624"/>
                    <a:pt x="59742" y="15234"/>
                    <a:pt x="49582" y="29530"/>
                  </a:cubicBezTo>
                  <a:cubicBezTo>
                    <a:pt x="32436" y="36651"/>
                    <a:pt x="19957" y="52273"/>
                    <a:pt x="16837" y="70586"/>
                  </a:cubicBezTo>
                  <a:cubicBezTo>
                    <a:pt x="4478" y="84446"/>
                    <a:pt x="1" y="103950"/>
                    <a:pt x="5168" y="121787"/>
                  </a:cubicBezTo>
                  <a:cubicBezTo>
                    <a:pt x="48" y="139600"/>
                    <a:pt x="4478" y="159104"/>
                    <a:pt x="16837" y="172940"/>
                  </a:cubicBezTo>
                  <a:cubicBezTo>
                    <a:pt x="17599" y="177512"/>
                    <a:pt x="18933" y="181918"/>
                    <a:pt x="20814" y="186086"/>
                  </a:cubicBezTo>
                  <a:lnTo>
                    <a:pt x="4882" y="233262"/>
                  </a:lnTo>
                  <a:cubicBezTo>
                    <a:pt x="524" y="246288"/>
                    <a:pt x="2930" y="260553"/>
                    <a:pt x="11408" y="271412"/>
                  </a:cubicBezTo>
                  <a:cubicBezTo>
                    <a:pt x="19183" y="281416"/>
                    <a:pt x="31045" y="287152"/>
                    <a:pt x="43558" y="287152"/>
                  </a:cubicBezTo>
                  <a:cubicBezTo>
                    <a:pt x="44689" y="287152"/>
                    <a:pt x="45824" y="287106"/>
                    <a:pt x="46963" y="287011"/>
                  </a:cubicBezTo>
                  <a:lnTo>
                    <a:pt x="58537" y="286058"/>
                  </a:lnTo>
                  <a:cubicBezTo>
                    <a:pt x="59965" y="287344"/>
                    <a:pt x="61370" y="288630"/>
                    <a:pt x="62609" y="289726"/>
                  </a:cubicBezTo>
                  <a:lnTo>
                    <a:pt x="67205" y="293846"/>
                  </a:lnTo>
                  <a:cubicBezTo>
                    <a:pt x="74794" y="300658"/>
                    <a:pt x="84476" y="304292"/>
                    <a:pt x="94419" y="304292"/>
                  </a:cubicBezTo>
                  <a:cubicBezTo>
                    <a:pt x="97892" y="304292"/>
                    <a:pt x="101397" y="303849"/>
                    <a:pt x="104856" y="302943"/>
                  </a:cubicBezTo>
                  <a:cubicBezTo>
                    <a:pt x="111881" y="301109"/>
                    <a:pt x="118168" y="297489"/>
                    <a:pt x="123169" y="292560"/>
                  </a:cubicBezTo>
                  <a:cubicBezTo>
                    <a:pt x="128170" y="297465"/>
                    <a:pt x="134409" y="301109"/>
                    <a:pt x="141435" y="302943"/>
                  </a:cubicBezTo>
                  <a:cubicBezTo>
                    <a:pt x="144888" y="303848"/>
                    <a:pt x="148412" y="304300"/>
                    <a:pt x="151865" y="304300"/>
                  </a:cubicBezTo>
                  <a:cubicBezTo>
                    <a:pt x="161796" y="304300"/>
                    <a:pt x="171536" y="300657"/>
                    <a:pt x="179133" y="293822"/>
                  </a:cubicBezTo>
                  <a:lnTo>
                    <a:pt x="187778" y="286034"/>
                  </a:lnTo>
                  <a:cubicBezTo>
                    <a:pt x="194303" y="286582"/>
                    <a:pt x="197589" y="286844"/>
                    <a:pt x="199399" y="286963"/>
                  </a:cubicBezTo>
                  <a:lnTo>
                    <a:pt x="199399" y="286987"/>
                  </a:lnTo>
                  <a:cubicBezTo>
                    <a:pt x="200498" y="287075"/>
                    <a:pt x="201595" y="287119"/>
                    <a:pt x="202686" y="287119"/>
                  </a:cubicBezTo>
                  <a:cubicBezTo>
                    <a:pt x="215164" y="287119"/>
                    <a:pt x="226967" y="281419"/>
                    <a:pt x="234764" y="271389"/>
                  </a:cubicBezTo>
                  <a:cubicBezTo>
                    <a:pt x="243265" y="260505"/>
                    <a:pt x="245718" y="246241"/>
                    <a:pt x="241336" y="233238"/>
                  </a:cubicBezTo>
                  <a:lnTo>
                    <a:pt x="225452" y="186038"/>
                  </a:lnTo>
                  <a:cubicBezTo>
                    <a:pt x="227310" y="181870"/>
                    <a:pt x="228667" y="177512"/>
                    <a:pt x="229429" y="172940"/>
                  </a:cubicBezTo>
                  <a:cubicBezTo>
                    <a:pt x="241789" y="159080"/>
                    <a:pt x="246242" y="139552"/>
                    <a:pt x="241122" y="121739"/>
                  </a:cubicBezTo>
                  <a:cubicBezTo>
                    <a:pt x="246242" y="103926"/>
                    <a:pt x="241813" y="84446"/>
                    <a:pt x="229453" y="70586"/>
                  </a:cubicBezTo>
                  <a:cubicBezTo>
                    <a:pt x="226333" y="52297"/>
                    <a:pt x="213855" y="36651"/>
                    <a:pt x="196708" y="29530"/>
                  </a:cubicBezTo>
                  <a:cubicBezTo>
                    <a:pt x="186548" y="15225"/>
                    <a:pt x="169803" y="6631"/>
                    <a:pt x="152400" y="6631"/>
                  </a:cubicBezTo>
                  <a:cubicBezTo>
                    <a:pt x="151406" y="6631"/>
                    <a:pt x="150410" y="6659"/>
                    <a:pt x="149413" y="6716"/>
                  </a:cubicBezTo>
                  <a:cubicBezTo>
                    <a:pt x="141292" y="2239"/>
                    <a:pt x="132230" y="0"/>
                    <a:pt x="123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3403738" y="2303676"/>
              <a:ext cx="77782" cy="145702"/>
            </a:xfrm>
            <a:custGeom>
              <a:avLst/>
              <a:gdLst/>
              <a:ahLst/>
              <a:cxnLst/>
              <a:rect l="l" t="t" r="r" b="b"/>
              <a:pathLst>
                <a:path w="54298" h="101712" extrusionOk="0">
                  <a:moveTo>
                    <a:pt x="31745" y="0"/>
                  </a:moveTo>
                  <a:lnTo>
                    <a:pt x="5359" y="48082"/>
                  </a:lnTo>
                  <a:lnTo>
                    <a:pt x="1" y="94115"/>
                  </a:lnTo>
                  <a:lnTo>
                    <a:pt x="12932" y="93043"/>
                  </a:lnTo>
                  <a:lnTo>
                    <a:pt x="22577" y="101711"/>
                  </a:lnTo>
                  <a:lnTo>
                    <a:pt x="46177" y="61822"/>
                  </a:lnTo>
                  <a:lnTo>
                    <a:pt x="54298" y="7597"/>
                  </a:lnTo>
                  <a:lnTo>
                    <a:pt x="317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3512460" y="2303676"/>
              <a:ext cx="77782" cy="145702"/>
            </a:xfrm>
            <a:custGeom>
              <a:avLst/>
              <a:gdLst/>
              <a:ahLst/>
              <a:cxnLst/>
              <a:rect l="l" t="t" r="r" b="b"/>
              <a:pathLst>
                <a:path w="54298" h="101712" extrusionOk="0">
                  <a:moveTo>
                    <a:pt x="22553" y="0"/>
                  </a:moveTo>
                  <a:lnTo>
                    <a:pt x="1" y="7597"/>
                  </a:lnTo>
                  <a:lnTo>
                    <a:pt x="8121" y="61822"/>
                  </a:lnTo>
                  <a:lnTo>
                    <a:pt x="31721" y="101711"/>
                  </a:lnTo>
                  <a:lnTo>
                    <a:pt x="41366" y="93043"/>
                  </a:lnTo>
                  <a:lnTo>
                    <a:pt x="54298" y="94115"/>
                  </a:lnTo>
                  <a:lnTo>
                    <a:pt x="48939" y="48082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3512460" y="2303642"/>
              <a:ext cx="66422" cy="85867"/>
            </a:xfrm>
            <a:custGeom>
              <a:avLst/>
              <a:gdLst/>
              <a:ahLst/>
              <a:cxnLst/>
              <a:rect l="l" t="t" r="r" b="b"/>
              <a:pathLst>
                <a:path w="46368" h="59942" extrusionOk="0">
                  <a:moveTo>
                    <a:pt x="22553" y="1"/>
                  </a:moveTo>
                  <a:lnTo>
                    <a:pt x="1" y="7621"/>
                  </a:lnTo>
                  <a:lnTo>
                    <a:pt x="7812" y="59941"/>
                  </a:lnTo>
                  <a:cubicBezTo>
                    <a:pt x="8121" y="59751"/>
                    <a:pt x="8383" y="59536"/>
                    <a:pt x="8693" y="59322"/>
                  </a:cubicBezTo>
                  <a:lnTo>
                    <a:pt x="8740" y="59298"/>
                  </a:lnTo>
                  <a:cubicBezTo>
                    <a:pt x="9479" y="58727"/>
                    <a:pt x="10431" y="58417"/>
                    <a:pt x="11384" y="58417"/>
                  </a:cubicBezTo>
                  <a:cubicBezTo>
                    <a:pt x="11693" y="58417"/>
                    <a:pt x="11955" y="58465"/>
                    <a:pt x="12265" y="58512"/>
                  </a:cubicBezTo>
                  <a:cubicBezTo>
                    <a:pt x="14337" y="58941"/>
                    <a:pt x="16456" y="59155"/>
                    <a:pt x="18576" y="59155"/>
                  </a:cubicBezTo>
                  <a:cubicBezTo>
                    <a:pt x="30031" y="59108"/>
                    <a:pt x="40509" y="53130"/>
                    <a:pt x="46367" y="43390"/>
                  </a:cubicBezTo>
                  <a:lnTo>
                    <a:pt x="22553" y="1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3415099" y="2303676"/>
              <a:ext cx="66421" cy="85900"/>
            </a:xfrm>
            <a:custGeom>
              <a:avLst/>
              <a:gdLst/>
              <a:ahLst/>
              <a:cxnLst/>
              <a:rect l="l" t="t" r="r" b="b"/>
              <a:pathLst>
                <a:path w="46367" h="59965" extrusionOk="0">
                  <a:moveTo>
                    <a:pt x="23814" y="0"/>
                  </a:moveTo>
                  <a:lnTo>
                    <a:pt x="0" y="43366"/>
                  </a:lnTo>
                  <a:cubicBezTo>
                    <a:pt x="5858" y="53106"/>
                    <a:pt x="16337" y="59084"/>
                    <a:pt x="27839" y="59084"/>
                  </a:cubicBezTo>
                  <a:cubicBezTo>
                    <a:pt x="29935" y="59084"/>
                    <a:pt x="32054" y="58893"/>
                    <a:pt x="34079" y="58488"/>
                  </a:cubicBezTo>
                  <a:lnTo>
                    <a:pt x="34150" y="58488"/>
                  </a:lnTo>
                  <a:cubicBezTo>
                    <a:pt x="34412" y="58441"/>
                    <a:pt x="34698" y="58393"/>
                    <a:pt x="35007" y="58393"/>
                  </a:cubicBezTo>
                  <a:cubicBezTo>
                    <a:pt x="35960" y="58393"/>
                    <a:pt x="36889" y="58703"/>
                    <a:pt x="37651" y="59298"/>
                  </a:cubicBezTo>
                  <a:lnTo>
                    <a:pt x="37675" y="59322"/>
                  </a:lnTo>
                  <a:cubicBezTo>
                    <a:pt x="37984" y="59536"/>
                    <a:pt x="38246" y="59751"/>
                    <a:pt x="38556" y="59965"/>
                  </a:cubicBezTo>
                  <a:lnTo>
                    <a:pt x="46367" y="7621"/>
                  </a:lnTo>
                  <a:lnTo>
                    <a:pt x="23814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3436078" y="2314559"/>
              <a:ext cx="72631" cy="150173"/>
            </a:xfrm>
            <a:custGeom>
              <a:avLst/>
              <a:gdLst/>
              <a:ahLst/>
              <a:cxnLst/>
              <a:rect l="l" t="t" r="r" b="b"/>
              <a:pathLst>
                <a:path w="50702" h="104833" extrusionOk="0">
                  <a:moveTo>
                    <a:pt x="31722" y="0"/>
                  </a:moveTo>
                  <a:lnTo>
                    <a:pt x="1" y="94114"/>
                  </a:lnTo>
                  <a:lnTo>
                    <a:pt x="10455" y="103521"/>
                  </a:lnTo>
                  <a:cubicBezTo>
                    <a:pt x="11437" y="104416"/>
                    <a:pt x="12641" y="104832"/>
                    <a:pt x="13831" y="104832"/>
                  </a:cubicBezTo>
                  <a:cubicBezTo>
                    <a:pt x="15902" y="104832"/>
                    <a:pt x="17930" y="103571"/>
                    <a:pt x="18671" y="101378"/>
                  </a:cubicBezTo>
                  <a:lnTo>
                    <a:pt x="50702" y="6382"/>
                  </a:lnTo>
                  <a:lnTo>
                    <a:pt x="31722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3374571" y="2294500"/>
              <a:ext cx="74643" cy="145695"/>
            </a:xfrm>
            <a:custGeom>
              <a:avLst/>
              <a:gdLst/>
              <a:ahLst/>
              <a:cxnLst/>
              <a:rect l="l" t="t" r="r" b="b"/>
              <a:pathLst>
                <a:path w="52107" h="101707" extrusionOk="0">
                  <a:moveTo>
                    <a:pt x="33150" y="0"/>
                  </a:moveTo>
                  <a:lnTo>
                    <a:pt x="1120" y="94996"/>
                  </a:lnTo>
                  <a:cubicBezTo>
                    <a:pt x="1" y="98307"/>
                    <a:pt x="2474" y="101706"/>
                    <a:pt x="5913" y="101706"/>
                  </a:cubicBezTo>
                  <a:cubicBezTo>
                    <a:pt x="6060" y="101706"/>
                    <a:pt x="6209" y="101700"/>
                    <a:pt x="6359" y="101688"/>
                  </a:cubicBezTo>
                  <a:lnTo>
                    <a:pt x="20362" y="100545"/>
                  </a:lnTo>
                  <a:lnTo>
                    <a:pt x="52106" y="6406"/>
                  </a:lnTo>
                  <a:lnTo>
                    <a:pt x="33150" y="0"/>
                  </a:ln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3485306" y="2314559"/>
              <a:ext cx="72596" cy="150173"/>
            </a:xfrm>
            <a:custGeom>
              <a:avLst/>
              <a:gdLst/>
              <a:ahLst/>
              <a:cxnLst/>
              <a:rect l="l" t="t" r="r" b="b"/>
              <a:pathLst>
                <a:path w="50678" h="104833" extrusionOk="0">
                  <a:moveTo>
                    <a:pt x="18957" y="0"/>
                  </a:moveTo>
                  <a:lnTo>
                    <a:pt x="0" y="6382"/>
                  </a:lnTo>
                  <a:lnTo>
                    <a:pt x="32031" y="101378"/>
                  </a:lnTo>
                  <a:cubicBezTo>
                    <a:pt x="32757" y="103571"/>
                    <a:pt x="34780" y="104832"/>
                    <a:pt x="36849" y="104832"/>
                  </a:cubicBezTo>
                  <a:cubicBezTo>
                    <a:pt x="38037" y="104832"/>
                    <a:pt x="39241" y="104416"/>
                    <a:pt x="40223" y="103521"/>
                  </a:cubicBezTo>
                  <a:lnTo>
                    <a:pt x="50677" y="94114"/>
                  </a:lnTo>
                  <a:lnTo>
                    <a:pt x="18957" y="0"/>
                  </a:ln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3544766" y="2294500"/>
              <a:ext cx="74643" cy="145695"/>
            </a:xfrm>
            <a:custGeom>
              <a:avLst/>
              <a:gdLst/>
              <a:ahLst/>
              <a:cxnLst/>
              <a:rect l="l" t="t" r="r" b="b"/>
              <a:pathLst>
                <a:path w="52107" h="101707" extrusionOk="0">
                  <a:moveTo>
                    <a:pt x="18957" y="0"/>
                  </a:moveTo>
                  <a:lnTo>
                    <a:pt x="1" y="6406"/>
                  </a:lnTo>
                  <a:lnTo>
                    <a:pt x="31746" y="100545"/>
                  </a:lnTo>
                  <a:lnTo>
                    <a:pt x="45748" y="101688"/>
                  </a:lnTo>
                  <a:cubicBezTo>
                    <a:pt x="45899" y="101700"/>
                    <a:pt x="46048" y="101706"/>
                    <a:pt x="46195" y="101706"/>
                  </a:cubicBezTo>
                  <a:cubicBezTo>
                    <a:pt x="49634" y="101706"/>
                    <a:pt x="52107" y="98307"/>
                    <a:pt x="50988" y="94996"/>
                  </a:cubicBezTo>
                  <a:lnTo>
                    <a:pt x="18957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3544766" y="2294500"/>
              <a:ext cx="48205" cy="82523"/>
            </a:xfrm>
            <a:custGeom>
              <a:avLst/>
              <a:gdLst/>
              <a:ahLst/>
              <a:cxnLst/>
              <a:rect l="l" t="t" r="r" b="b"/>
              <a:pathLst>
                <a:path w="33651" h="57608" extrusionOk="0">
                  <a:moveTo>
                    <a:pt x="18957" y="0"/>
                  </a:moveTo>
                  <a:lnTo>
                    <a:pt x="1" y="6406"/>
                  </a:lnTo>
                  <a:lnTo>
                    <a:pt x="17266" y="57607"/>
                  </a:lnTo>
                  <a:cubicBezTo>
                    <a:pt x="20315" y="54964"/>
                    <a:pt x="22910" y="51749"/>
                    <a:pt x="24839" y="48034"/>
                  </a:cubicBezTo>
                  <a:lnTo>
                    <a:pt x="24863" y="47962"/>
                  </a:lnTo>
                  <a:cubicBezTo>
                    <a:pt x="25435" y="46867"/>
                    <a:pt x="26483" y="46033"/>
                    <a:pt x="27626" y="45724"/>
                  </a:cubicBezTo>
                  <a:lnTo>
                    <a:pt x="27697" y="45700"/>
                  </a:lnTo>
                  <a:cubicBezTo>
                    <a:pt x="29769" y="45152"/>
                    <a:pt x="31769" y="44414"/>
                    <a:pt x="33651" y="43509"/>
                  </a:cubicBezTo>
                  <a:lnTo>
                    <a:pt x="18957" y="0"/>
                  </a:ln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3485306" y="2314559"/>
              <a:ext cx="52026" cy="81601"/>
            </a:xfrm>
            <a:custGeom>
              <a:avLst/>
              <a:gdLst/>
              <a:ahLst/>
              <a:cxnLst/>
              <a:rect l="l" t="t" r="r" b="b"/>
              <a:pathLst>
                <a:path w="36318" h="56964" extrusionOk="0">
                  <a:moveTo>
                    <a:pt x="18957" y="0"/>
                  </a:moveTo>
                  <a:lnTo>
                    <a:pt x="0" y="6382"/>
                  </a:lnTo>
                  <a:lnTo>
                    <a:pt x="17051" y="56964"/>
                  </a:lnTo>
                  <a:cubicBezTo>
                    <a:pt x="20838" y="55892"/>
                    <a:pt x="24434" y="54130"/>
                    <a:pt x="27649" y="51725"/>
                  </a:cubicBezTo>
                  <a:lnTo>
                    <a:pt x="27696" y="51701"/>
                  </a:lnTo>
                  <a:cubicBezTo>
                    <a:pt x="28459" y="51130"/>
                    <a:pt x="29387" y="50844"/>
                    <a:pt x="30364" y="50844"/>
                  </a:cubicBezTo>
                  <a:cubicBezTo>
                    <a:pt x="30649" y="50844"/>
                    <a:pt x="30911" y="50868"/>
                    <a:pt x="31221" y="50915"/>
                  </a:cubicBezTo>
                  <a:cubicBezTo>
                    <a:pt x="32888" y="51249"/>
                    <a:pt x="34603" y="51463"/>
                    <a:pt x="36317" y="51511"/>
                  </a:cubicBezTo>
                  <a:lnTo>
                    <a:pt x="18957" y="0"/>
                  </a:ln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3456683" y="2314559"/>
              <a:ext cx="52060" cy="81635"/>
            </a:xfrm>
            <a:custGeom>
              <a:avLst/>
              <a:gdLst/>
              <a:ahLst/>
              <a:cxnLst/>
              <a:rect l="l" t="t" r="r" b="b"/>
              <a:pathLst>
                <a:path w="36342" h="56988" extrusionOk="0">
                  <a:moveTo>
                    <a:pt x="17338" y="0"/>
                  </a:moveTo>
                  <a:lnTo>
                    <a:pt x="1" y="51463"/>
                  </a:lnTo>
                  <a:cubicBezTo>
                    <a:pt x="1692" y="51392"/>
                    <a:pt x="3406" y="51201"/>
                    <a:pt x="5050" y="50891"/>
                  </a:cubicBezTo>
                  <a:lnTo>
                    <a:pt x="5121" y="50891"/>
                  </a:lnTo>
                  <a:cubicBezTo>
                    <a:pt x="5383" y="50844"/>
                    <a:pt x="5669" y="50796"/>
                    <a:pt x="5978" y="50796"/>
                  </a:cubicBezTo>
                  <a:cubicBezTo>
                    <a:pt x="6931" y="50796"/>
                    <a:pt x="7860" y="51106"/>
                    <a:pt x="8622" y="51701"/>
                  </a:cubicBezTo>
                  <a:lnTo>
                    <a:pt x="8646" y="51725"/>
                  </a:lnTo>
                  <a:cubicBezTo>
                    <a:pt x="11908" y="54154"/>
                    <a:pt x="15480" y="55940"/>
                    <a:pt x="19291" y="56988"/>
                  </a:cubicBezTo>
                  <a:lnTo>
                    <a:pt x="36342" y="6430"/>
                  </a:lnTo>
                  <a:lnTo>
                    <a:pt x="17338" y="0"/>
                  </a:ln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3401078" y="2294465"/>
              <a:ext cx="48171" cy="82523"/>
            </a:xfrm>
            <a:custGeom>
              <a:avLst/>
              <a:gdLst/>
              <a:ahLst/>
              <a:cxnLst/>
              <a:rect l="l" t="t" r="r" b="b"/>
              <a:pathLst>
                <a:path w="33627" h="57608" extrusionOk="0">
                  <a:moveTo>
                    <a:pt x="14670" y="0"/>
                  </a:moveTo>
                  <a:lnTo>
                    <a:pt x="0" y="43485"/>
                  </a:lnTo>
                  <a:cubicBezTo>
                    <a:pt x="1905" y="44414"/>
                    <a:pt x="3882" y="45152"/>
                    <a:pt x="5978" y="45700"/>
                  </a:cubicBezTo>
                  <a:cubicBezTo>
                    <a:pt x="7192" y="46010"/>
                    <a:pt x="8216" y="46819"/>
                    <a:pt x="8764" y="47915"/>
                  </a:cubicBezTo>
                  <a:lnTo>
                    <a:pt x="8859" y="48105"/>
                  </a:lnTo>
                  <a:cubicBezTo>
                    <a:pt x="10788" y="51773"/>
                    <a:pt x="13360" y="54988"/>
                    <a:pt x="16361" y="57607"/>
                  </a:cubicBezTo>
                  <a:lnTo>
                    <a:pt x="33626" y="6407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3373615" y="2131246"/>
              <a:ext cx="246750" cy="246442"/>
            </a:xfrm>
            <a:custGeom>
              <a:avLst/>
              <a:gdLst/>
              <a:ahLst/>
              <a:cxnLst/>
              <a:rect l="l" t="t" r="r" b="b"/>
              <a:pathLst>
                <a:path w="172251" h="172036" extrusionOk="0">
                  <a:moveTo>
                    <a:pt x="86126" y="1"/>
                  </a:moveTo>
                  <a:cubicBezTo>
                    <a:pt x="82232" y="1"/>
                    <a:pt x="78338" y="1227"/>
                    <a:pt x="75064" y="3680"/>
                  </a:cubicBezTo>
                  <a:lnTo>
                    <a:pt x="75040" y="3704"/>
                  </a:lnTo>
                  <a:cubicBezTo>
                    <a:pt x="71823" y="6117"/>
                    <a:pt x="67947" y="7393"/>
                    <a:pt x="63992" y="7393"/>
                  </a:cubicBezTo>
                  <a:cubicBezTo>
                    <a:pt x="62795" y="7393"/>
                    <a:pt x="61590" y="7276"/>
                    <a:pt x="60394" y="7038"/>
                  </a:cubicBezTo>
                  <a:lnTo>
                    <a:pt x="60370" y="7038"/>
                  </a:lnTo>
                  <a:cubicBezTo>
                    <a:pt x="59178" y="6806"/>
                    <a:pt x="57985" y="6693"/>
                    <a:pt x="56805" y="6693"/>
                  </a:cubicBezTo>
                  <a:cubicBezTo>
                    <a:pt x="49994" y="6693"/>
                    <a:pt x="43621" y="10448"/>
                    <a:pt x="40414" y="16659"/>
                  </a:cubicBezTo>
                  <a:cubicBezTo>
                    <a:pt x="38009" y="21303"/>
                    <a:pt x="33746" y="24732"/>
                    <a:pt x="28673" y="26042"/>
                  </a:cubicBezTo>
                  <a:lnTo>
                    <a:pt x="28626" y="26042"/>
                  </a:lnTo>
                  <a:cubicBezTo>
                    <a:pt x="20695" y="28090"/>
                    <a:pt x="15099" y="35139"/>
                    <a:pt x="14813" y="43331"/>
                  </a:cubicBezTo>
                  <a:lnTo>
                    <a:pt x="14813" y="43355"/>
                  </a:lnTo>
                  <a:cubicBezTo>
                    <a:pt x="14670" y="48594"/>
                    <a:pt x="12289" y="53523"/>
                    <a:pt x="8288" y="56881"/>
                  </a:cubicBezTo>
                  <a:lnTo>
                    <a:pt x="8264" y="56881"/>
                  </a:lnTo>
                  <a:cubicBezTo>
                    <a:pt x="2025" y="62168"/>
                    <a:pt x="1" y="70979"/>
                    <a:pt x="3358" y="78481"/>
                  </a:cubicBezTo>
                  <a:cubicBezTo>
                    <a:pt x="5502" y="83291"/>
                    <a:pt x="5502" y="88769"/>
                    <a:pt x="3358" y="93555"/>
                  </a:cubicBezTo>
                  <a:cubicBezTo>
                    <a:pt x="24" y="101057"/>
                    <a:pt x="2025" y="109844"/>
                    <a:pt x="8264" y="115155"/>
                  </a:cubicBezTo>
                  <a:lnTo>
                    <a:pt x="8288" y="115155"/>
                  </a:lnTo>
                  <a:cubicBezTo>
                    <a:pt x="12289" y="118560"/>
                    <a:pt x="14670" y="123466"/>
                    <a:pt x="14813" y="128682"/>
                  </a:cubicBezTo>
                  <a:lnTo>
                    <a:pt x="14813" y="128705"/>
                  </a:lnTo>
                  <a:cubicBezTo>
                    <a:pt x="15051" y="136898"/>
                    <a:pt x="20695" y="143947"/>
                    <a:pt x="28626" y="145995"/>
                  </a:cubicBezTo>
                  <a:lnTo>
                    <a:pt x="28673" y="145995"/>
                  </a:lnTo>
                  <a:cubicBezTo>
                    <a:pt x="33722" y="147304"/>
                    <a:pt x="38009" y="150734"/>
                    <a:pt x="40414" y="155377"/>
                  </a:cubicBezTo>
                  <a:cubicBezTo>
                    <a:pt x="43637" y="161581"/>
                    <a:pt x="50001" y="165351"/>
                    <a:pt x="56788" y="165351"/>
                  </a:cubicBezTo>
                  <a:cubicBezTo>
                    <a:pt x="57974" y="165351"/>
                    <a:pt x="59173" y="165236"/>
                    <a:pt x="60370" y="164998"/>
                  </a:cubicBezTo>
                  <a:lnTo>
                    <a:pt x="60394" y="164998"/>
                  </a:lnTo>
                  <a:cubicBezTo>
                    <a:pt x="61576" y="164762"/>
                    <a:pt x="62769" y="164646"/>
                    <a:pt x="63957" y="164646"/>
                  </a:cubicBezTo>
                  <a:cubicBezTo>
                    <a:pt x="67916" y="164646"/>
                    <a:pt x="71816" y="165933"/>
                    <a:pt x="75040" y="168332"/>
                  </a:cubicBezTo>
                  <a:lnTo>
                    <a:pt x="75064" y="168356"/>
                  </a:lnTo>
                  <a:cubicBezTo>
                    <a:pt x="78338" y="170809"/>
                    <a:pt x="82232" y="172036"/>
                    <a:pt x="86126" y="172036"/>
                  </a:cubicBezTo>
                  <a:cubicBezTo>
                    <a:pt x="90019" y="172036"/>
                    <a:pt x="93913" y="170809"/>
                    <a:pt x="97188" y="168356"/>
                  </a:cubicBezTo>
                  <a:lnTo>
                    <a:pt x="97211" y="168332"/>
                  </a:lnTo>
                  <a:cubicBezTo>
                    <a:pt x="100435" y="165933"/>
                    <a:pt x="104322" y="164646"/>
                    <a:pt x="108285" y="164646"/>
                  </a:cubicBezTo>
                  <a:cubicBezTo>
                    <a:pt x="109474" y="164646"/>
                    <a:pt x="110670" y="164762"/>
                    <a:pt x="111857" y="164998"/>
                  </a:cubicBezTo>
                  <a:lnTo>
                    <a:pt x="111881" y="164998"/>
                  </a:lnTo>
                  <a:cubicBezTo>
                    <a:pt x="113073" y="165231"/>
                    <a:pt x="114266" y="165343"/>
                    <a:pt x="115446" y="165343"/>
                  </a:cubicBezTo>
                  <a:cubicBezTo>
                    <a:pt x="122257" y="165343"/>
                    <a:pt x="128630" y="161589"/>
                    <a:pt x="131838" y="155377"/>
                  </a:cubicBezTo>
                  <a:cubicBezTo>
                    <a:pt x="134243" y="150734"/>
                    <a:pt x="138506" y="147304"/>
                    <a:pt x="143602" y="145995"/>
                  </a:cubicBezTo>
                  <a:lnTo>
                    <a:pt x="143626" y="145995"/>
                  </a:lnTo>
                  <a:cubicBezTo>
                    <a:pt x="151580" y="143947"/>
                    <a:pt x="157176" y="136898"/>
                    <a:pt x="157438" y="128705"/>
                  </a:cubicBezTo>
                  <a:lnTo>
                    <a:pt x="157438" y="128682"/>
                  </a:lnTo>
                  <a:cubicBezTo>
                    <a:pt x="157581" y="123442"/>
                    <a:pt x="159962" y="118537"/>
                    <a:pt x="163963" y="115155"/>
                  </a:cubicBezTo>
                  <a:lnTo>
                    <a:pt x="163987" y="115155"/>
                  </a:lnTo>
                  <a:cubicBezTo>
                    <a:pt x="170227" y="109868"/>
                    <a:pt x="172251" y="101057"/>
                    <a:pt x="168893" y="93555"/>
                  </a:cubicBezTo>
                  <a:cubicBezTo>
                    <a:pt x="166750" y="88769"/>
                    <a:pt x="166750" y="83291"/>
                    <a:pt x="168893" y="78481"/>
                  </a:cubicBezTo>
                  <a:cubicBezTo>
                    <a:pt x="172227" y="70979"/>
                    <a:pt x="170227" y="62216"/>
                    <a:pt x="163987" y="56881"/>
                  </a:cubicBezTo>
                  <a:lnTo>
                    <a:pt x="163963" y="56881"/>
                  </a:lnTo>
                  <a:cubicBezTo>
                    <a:pt x="159962" y="53476"/>
                    <a:pt x="157581" y="48570"/>
                    <a:pt x="157438" y="43355"/>
                  </a:cubicBezTo>
                  <a:lnTo>
                    <a:pt x="157438" y="43331"/>
                  </a:lnTo>
                  <a:cubicBezTo>
                    <a:pt x="157200" y="35139"/>
                    <a:pt x="151580" y="28090"/>
                    <a:pt x="143626" y="26042"/>
                  </a:cubicBezTo>
                  <a:lnTo>
                    <a:pt x="143602" y="26042"/>
                  </a:lnTo>
                  <a:cubicBezTo>
                    <a:pt x="138529" y="24732"/>
                    <a:pt x="134243" y="21303"/>
                    <a:pt x="131838" y="16659"/>
                  </a:cubicBezTo>
                  <a:cubicBezTo>
                    <a:pt x="128614" y="10455"/>
                    <a:pt x="122250" y="6685"/>
                    <a:pt x="115463" y="6685"/>
                  </a:cubicBezTo>
                  <a:cubicBezTo>
                    <a:pt x="114277" y="6685"/>
                    <a:pt x="113078" y="6800"/>
                    <a:pt x="111881" y="7038"/>
                  </a:cubicBezTo>
                  <a:lnTo>
                    <a:pt x="111857" y="7038"/>
                  </a:lnTo>
                  <a:cubicBezTo>
                    <a:pt x="110667" y="7276"/>
                    <a:pt x="109465" y="7393"/>
                    <a:pt x="108269" y="7393"/>
                  </a:cubicBezTo>
                  <a:cubicBezTo>
                    <a:pt x="104319" y="7393"/>
                    <a:pt x="100428" y="6117"/>
                    <a:pt x="97211" y="3704"/>
                  </a:cubicBezTo>
                  <a:lnTo>
                    <a:pt x="97188" y="3680"/>
                  </a:lnTo>
                  <a:cubicBezTo>
                    <a:pt x="93913" y="1227"/>
                    <a:pt x="90019" y="1"/>
                    <a:pt x="86126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3410630" y="2168140"/>
              <a:ext cx="172688" cy="172721"/>
            </a:xfrm>
            <a:custGeom>
              <a:avLst/>
              <a:gdLst/>
              <a:ahLst/>
              <a:cxnLst/>
              <a:rect l="l" t="t" r="r" b="b"/>
              <a:pathLst>
                <a:path w="120550" h="120573" extrusionOk="0">
                  <a:moveTo>
                    <a:pt x="60275" y="1"/>
                  </a:moveTo>
                  <a:cubicBezTo>
                    <a:pt x="26982" y="1"/>
                    <a:pt x="0" y="27006"/>
                    <a:pt x="0" y="60299"/>
                  </a:cubicBezTo>
                  <a:cubicBezTo>
                    <a:pt x="0" y="93591"/>
                    <a:pt x="26982" y="120573"/>
                    <a:pt x="60275" y="120573"/>
                  </a:cubicBezTo>
                  <a:cubicBezTo>
                    <a:pt x="93567" y="120573"/>
                    <a:pt x="120549" y="93591"/>
                    <a:pt x="120549" y="60299"/>
                  </a:cubicBezTo>
                  <a:cubicBezTo>
                    <a:pt x="120549" y="27006"/>
                    <a:pt x="93567" y="1"/>
                    <a:pt x="60275" y="1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3430074" y="2247081"/>
              <a:ext cx="36060" cy="28759"/>
            </a:xfrm>
            <a:custGeom>
              <a:avLst/>
              <a:gdLst/>
              <a:ahLst/>
              <a:cxnLst/>
              <a:rect l="l" t="t" r="r" b="b"/>
              <a:pathLst>
                <a:path w="25173" h="20076" extrusionOk="0">
                  <a:moveTo>
                    <a:pt x="12575" y="0"/>
                  </a:moveTo>
                  <a:cubicBezTo>
                    <a:pt x="5621" y="0"/>
                    <a:pt x="1" y="4501"/>
                    <a:pt x="1" y="10026"/>
                  </a:cubicBezTo>
                  <a:cubicBezTo>
                    <a:pt x="1" y="15575"/>
                    <a:pt x="5621" y="20076"/>
                    <a:pt x="12575" y="20076"/>
                  </a:cubicBezTo>
                  <a:cubicBezTo>
                    <a:pt x="19552" y="20076"/>
                    <a:pt x="25172" y="15575"/>
                    <a:pt x="25172" y="10026"/>
                  </a:cubicBezTo>
                  <a:cubicBezTo>
                    <a:pt x="25172" y="4501"/>
                    <a:pt x="19552" y="0"/>
                    <a:pt x="12575" y="0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3527845" y="2247081"/>
              <a:ext cx="36095" cy="28759"/>
            </a:xfrm>
            <a:custGeom>
              <a:avLst/>
              <a:gdLst/>
              <a:ahLst/>
              <a:cxnLst/>
              <a:rect l="l" t="t" r="r" b="b"/>
              <a:pathLst>
                <a:path w="25197" h="20076" extrusionOk="0">
                  <a:moveTo>
                    <a:pt x="12599" y="0"/>
                  </a:moveTo>
                  <a:cubicBezTo>
                    <a:pt x="5645" y="0"/>
                    <a:pt x="1" y="4501"/>
                    <a:pt x="1" y="10026"/>
                  </a:cubicBezTo>
                  <a:cubicBezTo>
                    <a:pt x="1" y="15575"/>
                    <a:pt x="5645" y="20076"/>
                    <a:pt x="12599" y="20076"/>
                  </a:cubicBezTo>
                  <a:cubicBezTo>
                    <a:pt x="19553" y="20076"/>
                    <a:pt x="25197" y="15575"/>
                    <a:pt x="25197" y="10026"/>
                  </a:cubicBezTo>
                  <a:cubicBezTo>
                    <a:pt x="25197" y="4501"/>
                    <a:pt x="19553" y="0"/>
                    <a:pt x="12599" y="0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3405580" y="2163092"/>
              <a:ext cx="182820" cy="182750"/>
            </a:xfrm>
            <a:custGeom>
              <a:avLst/>
              <a:gdLst/>
              <a:ahLst/>
              <a:cxnLst/>
              <a:rect l="l" t="t" r="r" b="b"/>
              <a:pathLst>
                <a:path w="127623" h="127574" extrusionOk="0">
                  <a:moveTo>
                    <a:pt x="63800" y="0"/>
                  </a:moveTo>
                  <a:cubicBezTo>
                    <a:pt x="28626" y="0"/>
                    <a:pt x="1" y="28601"/>
                    <a:pt x="1" y="63775"/>
                  </a:cubicBezTo>
                  <a:cubicBezTo>
                    <a:pt x="1" y="98973"/>
                    <a:pt x="28626" y="127574"/>
                    <a:pt x="63800" y="127574"/>
                  </a:cubicBezTo>
                  <a:cubicBezTo>
                    <a:pt x="98998" y="127574"/>
                    <a:pt x="127623" y="98973"/>
                    <a:pt x="127623" y="63775"/>
                  </a:cubicBezTo>
                  <a:cubicBezTo>
                    <a:pt x="127623" y="48463"/>
                    <a:pt x="122074" y="33602"/>
                    <a:pt x="112048" y="22029"/>
                  </a:cubicBezTo>
                  <a:cubicBezTo>
                    <a:pt x="111344" y="21221"/>
                    <a:pt x="110369" y="20805"/>
                    <a:pt x="109385" y="20805"/>
                  </a:cubicBezTo>
                  <a:cubicBezTo>
                    <a:pt x="108571" y="20805"/>
                    <a:pt x="107750" y="21089"/>
                    <a:pt x="107071" y="21671"/>
                  </a:cubicBezTo>
                  <a:cubicBezTo>
                    <a:pt x="105618" y="22934"/>
                    <a:pt x="105451" y="25148"/>
                    <a:pt x="106737" y="26625"/>
                  </a:cubicBezTo>
                  <a:cubicBezTo>
                    <a:pt x="115668" y="36936"/>
                    <a:pt x="120573" y="50130"/>
                    <a:pt x="120573" y="63775"/>
                  </a:cubicBezTo>
                  <a:cubicBezTo>
                    <a:pt x="120573" y="95067"/>
                    <a:pt x="95116" y="120549"/>
                    <a:pt x="63800" y="120549"/>
                  </a:cubicBezTo>
                  <a:cubicBezTo>
                    <a:pt x="32484" y="120549"/>
                    <a:pt x="7026" y="95091"/>
                    <a:pt x="7026" y="63775"/>
                  </a:cubicBezTo>
                  <a:cubicBezTo>
                    <a:pt x="7026" y="32507"/>
                    <a:pt x="32484" y="7026"/>
                    <a:pt x="63800" y="7026"/>
                  </a:cubicBezTo>
                  <a:cubicBezTo>
                    <a:pt x="75802" y="7026"/>
                    <a:pt x="87257" y="10717"/>
                    <a:pt x="96926" y="17694"/>
                  </a:cubicBezTo>
                  <a:cubicBezTo>
                    <a:pt x="97557" y="18147"/>
                    <a:pt x="98282" y="18364"/>
                    <a:pt x="98999" y="18364"/>
                  </a:cubicBezTo>
                  <a:cubicBezTo>
                    <a:pt x="100092" y="18364"/>
                    <a:pt x="101165" y="17858"/>
                    <a:pt x="101855" y="16909"/>
                  </a:cubicBezTo>
                  <a:cubicBezTo>
                    <a:pt x="102975" y="15313"/>
                    <a:pt x="102617" y="13122"/>
                    <a:pt x="101046" y="11979"/>
                  </a:cubicBezTo>
                  <a:cubicBezTo>
                    <a:pt x="90139" y="4120"/>
                    <a:pt x="77255" y="0"/>
                    <a:pt x="6380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453613" y="2235367"/>
              <a:ext cx="10065" cy="17083"/>
            </a:xfrm>
            <a:custGeom>
              <a:avLst/>
              <a:gdLst/>
              <a:ahLst/>
              <a:cxnLst/>
              <a:rect l="l" t="t" r="r" b="b"/>
              <a:pathLst>
                <a:path w="7026" h="11925" extrusionOk="0">
                  <a:moveTo>
                    <a:pt x="3475" y="1"/>
                  </a:moveTo>
                  <a:cubicBezTo>
                    <a:pt x="1548" y="1"/>
                    <a:pt x="1" y="1572"/>
                    <a:pt x="1" y="3510"/>
                  </a:cubicBezTo>
                  <a:lnTo>
                    <a:pt x="1" y="8273"/>
                  </a:lnTo>
                  <a:cubicBezTo>
                    <a:pt x="1" y="10059"/>
                    <a:pt x="1287" y="11654"/>
                    <a:pt x="3073" y="11892"/>
                  </a:cubicBezTo>
                  <a:cubicBezTo>
                    <a:pt x="3232" y="11914"/>
                    <a:pt x="3391" y="11924"/>
                    <a:pt x="3546" y="11924"/>
                  </a:cubicBezTo>
                  <a:cubicBezTo>
                    <a:pt x="5458" y="11924"/>
                    <a:pt x="7026" y="10353"/>
                    <a:pt x="7026" y="8415"/>
                  </a:cubicBezTo>
                  <a:lnTo>
                    <a:pt x="7026" y="3653"/>
                  </a:lnTo>
                  <a:cubicBezTo>
                    <a:pt x="7026" y="1867"/>
                    <a:pt x="5740" y="271"/>
                    <a:pt x="3954" y="33"/>
                  </a:cubicBezTo>
                  <a:cubicBezTo>
                    <a:pt x="3792" y="11"/>
                    <a:pt x="3632" y="1"/>
                    <a:pt x="347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3481281" y="2242342"/>
              <a:ext cx="31453" cy="14735"/>
            </a:xfrm>
            <a:custGeom>
              <a:avLst/>
              <a:gdLst/>
              <a:ahLst/>
              <a:cxnLst/>
              <a:rect l="l" t="t" r="r" b="b"/>
              <a:pathLst>
                <a:path w="21957" h="10286" extrusionOk="0">
                  <a:moveTo>
                    <a:pt x="3943" y="0"/>
                  </a:moveTo>
                  <a:cubicBezTo>
                    <a:pt x="3118" y="0"/>
                    <a:pt x="2284" y="289"/>
                    <a:pt x="1596" y="879"/>
                  </a:cubicBezTo>
                  <a:cubicBezTo>
                    <a:pt x="143" y="2141"/>
                    <a:pt x="0" y="4356"/>
                    <a:pt x="1286" y="5833"/>
                  </a:cubicBezTo>
                  <a:cubicBezTo>
                    <a:pt x="3715" y="8643"/>
                    <a:pt x="7264" y="10286"/>
                    <a:pt x="10979" y="10286"/>
                  </a:cubicBezTo>
                  <a:cubicBezTo>
                    <a:pt x="14694" y="10286"/>
                    <a:pt x="18242" y="8667"/>
                    <a:pt x="20695" y="5833"/>
                  </a:cubicBezTo>
                  <a:cubicBezTo>
                    <a:pt x="21957" y="4380"/>
                    <a:pt x="21814" y="2141"/>
                    <a:pt x="20361" y="879"/>
                  </a:cubicBezTo>
                  <a:cubicBezTo>
                    <a:pt x="19673" y="289"/>
                    <a:pt x="18840" y="0"/>
                    <a:pt x="18015" y="0"/>
                  </a:cubicBezTo>
                  <a:cubicBezTo>
                    <a:pt x="17041" y="0"/>
                    <a:pt x="16080" y="403"/>
                    <a:pt x="15384" y="1189"/>
                  </a:cubicBezTo>
                  <a:cubicBezTo>
                    <a:pt x="14289" y="2475"/>
                    <a:pt x="12646" y="3213"/>
                    <a:pt x="10979" y="3213"/>
                  </a:cubicBezTo>
                  <a:cubicBezTo>
                    <a:pt x="9312" y="3213"/>
                    <a:pt x="7668" y="2475"/>
                    <a:pt x="6573" y="1189"/>
                  </a:cubicBezTo>
                  <a:cubicBezTo>
                    <a:pt x="5877" y="403"/>
                    <a:pt x="4916" y="0"/>
                    <a:pt x="394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3523582" y="2234050"/>
              <a:ext cx="26371" cy="18184"/>
            </a:xfrm>
            <a:custGeom>
              <a:avLst/>
              <a:gdLst/>
              <a:ahLst/>
              <a:cxnLst/>
              <a:rect l="l" t="t" r="r" b="b"/>
              <a:pathLst>
                <a:path w="18409" h="12694" extrusionOk="0">
                  <a:moveTo>
                    <a:pt x="9192" y="0"/>
                  </a:moveTo>
                  <a:cubicBezTo>
                    <a:pt x="4144" y="0"/>
                    <a:pt x="0" y="4120"/>
                    <a:pt x="0" y="9193"/>
                  </a:cubicBezTo>
                  <a:cubicBezTo>
                    <a:pt x="0" y="11122"/>
                    <a:pt x="1572" y="12693"/>
                    <a:pt x="3525" y="12693"/>
                  </a:cubicBezTo>
                  <a:cubicBezTo>
                    <a:pt x="5454" y="12693"/>
                    <a:pt x="7025" y="11122"/>
                    <a:pt x="7025" y="9193"/>
                  </a:cubicBezTo>
                  <a:cubicBezTo>
                    <a:pt x="7025" y="8002"/>
                    <a:pt x="8002" y="7025"/>
                    <a:pt x="9192" y="7025"/>
                  </a:cubicBezTo>
                  <a:cubicBezTo>
                    <a:pt x="10383" y="7025"/>
                    <a:pt x="11383" y="8002"/>
                    <a:pt x="11383" y="9193"/>
                  </a:cubicBezTo>
                  <a:cubicBezTo>
                    <a:pt x="11383" y="11122"/>
                    <a:pt x="12955" y="12693"/>
                    <a:pt x="14884" y="12693"/>
                  </a:cubicBezTo>
                  <a:cubicBezTo>
                    <a:pt x="16813" y="12693"/>
                    <a:pt x="18409" y="11122"/>
                    <a:pt x="18409" y="9193"/>
                  </a:cubicBezTo>
                  <a:cubicBezTo>
                    <a:pt x="18409" y="4120"/>
                    <a:pt x="14265" y="0"/>
                    <a:pt x="9192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3368192" y="2126240"/>
              <a:ext cx="257665" cy="343635"/>
            </a:xfrm>
            <a:custGeom>
              <a:avLst/>
              <a:gdLst/>
              <a:ahLst/>
              <a:cxnLst/>
              <a:rect l="l" t="t" r="r" b="b"/>
              <a:pathLst>
                <a:path w="179871" h="239885" extrusionOk="0">
                  <a:moveTo>
                    <a:pt x="89870" y="6973"/>
                  </a:moveTo>
                  <a:cubicBezTo>
                    <a:pt x="93031" y="6973"/>
                    <a:pt x="96187" y="7961"/>
                    <a:pt x="98806" y="9937"/>
                  </a:cubicBezTo>
                  <a:lnTo>
                    <a:pt x="98854" y="9961"/>
                  </a:lnTo>
                  <a:cubicBezTo>
                    <a:pt x="102679" y="12835"/>
                    <a:pt x="107306" y="14358"/>
                    <a:pt x="112031" y="14358"/>
                  </a:cubicBezTo>
                  <a:cubicBezTo>
                    <a:pt x="113455" y="14358"/>
                    <a:pt x="114888" y="14219"/>
                    <a:pt x="116310" y="13938"/>
                  </a:cubicBezTo>
                  <a:cubicBezTo>
                    <a:pt x="117265" y="13749"/>
                    <a:pt x="118224" y="13657"/>
                    <a:pt x="119174" y="13657"/>
                  </a:cubicBezTo>
                  <a:cubicBezTo>
                    <a:pt x="124668" y="13657"/>
                    <a:pt x="129874" y="16724"/>
                    <a:pt x="132432" y="21678"/>
                  </a:cubicBezTo>
                  <a:cubicBezTo>
                    <a:pt x="132432" y="21678"/>
                    <a:pt x="132432" y="21702"/>
                    <a:pt x="132456" y="21702"/>
                  </a:cubicBezTo>
                  <a:cubicBezTo>
                    <a:pt x="135314" y="27227"/>
                    <a:pt x="140410" y="31323"/>
                    <a:pt x="146483" y="32871"/>
                  </a:cubicBezTo>
                  <a:cubicBezTo>
                    <a:pt x="152865" y="34538"/>
                    <a:pt x="157461" y="40277"/>
                    <a:pt x="157676" y="46921"/>
                  </a:cubicBezTo>
                  <a:cubicBezTo>
                    <a:pt x="157866" y="53137"/>
                    <a:pt x="160676" y="58995"/>
                    <a:pt x="165439" y="63020"/>
                  </a:cubicBezTo>
                  <a:cubicBezTo>
                    <a:pt x="170488" y="67282"/>
                    <a:pt x="172107" y="74474"/>
                    <a:pt x="169440" y="80523"/>
                  </a:cubicBezTo>
                  <a:cubicBezTo>
                    <a:pt x="166916" y="86215"/>
                    <a:pt x="166916" y="92764"/>
                    <a:pt x="169440" y="98432"/>
                  </a:cubicBezTo>
                  <a:cubicBezTo>
                    <a:pt x="172107" y="104480"/>
                    <a:pt x="170488" y="111649"/>
                    <a:pt x="165439" y="115935"/>
                  </a:cubicBezTo>
                  <a:cubicBezTo>
                    <a:pt x="160724" y="119960"/>
                    <a:pt x="157890" y="125818"/>
                    <a:pt x="157676" y="132081"/>
                  </a:cubicBezTo>
                  <a:cubicBezTo>
                    <a:pt x="157461" y="138606"/>
                    <a:pt x="152770" y="144465"/>
                    <a:pt x="146483" y="146108"/>
                  </a:cubicBezTo>
                  <a:cubicBezTo>
                    <a:pt x="140434" y="147680"/>
                    <a:pt x="135362" y="151728"/>
                    <a:pt x="132504" y="157253"/>
                  </a:cubicBezTo>
                  <a:lnTo>
                    <a:pt x="132504" y="157301"/>
                  </a:lnTo>
                  <a:cubicBezTo>
                    <a:pt x="129582" y="162905"/>
                    <a:pt x="124338" y="165126"/>
                    <a:pt x="118627" y="165126"/>
                  </a:cubicBezTo>
                  <a:cubicBezTo>
                    <a:pt x="117495" y="165126"/>
                    <a:pt x="116345" y="165039"/>
                    <a:pt x="115191" y="164874"/>
                  </a:cubicBezTo>
                  <a:cubicBezTo>
                    <a:pt x="114203" y="164737"/>
                    <a:pt x="113204" y="164669"/>
                    <a:pt x="112204" y="164669"/>
                  </a:cubicBezTo>
                  <a:cubicBezTo>
                    <a:pt x="108332" y="164669"/>
                    <a:pt x="104437" y="165682"/>
                    <a:pt x="101069" y="167612"/>
                  </a:cubicBezTo>
                  <a:cubicBezTo>
                    <a:pt x="99926" y="168303"/>
                    <a:pt x="98925" y="169113"/>
                    <a:pt x="97806" y="169827"/>
                  </a:cubicBezTo>
                  <a:cubicBezTo>
                    <a:pt x="95413" y="171315"/>
                    <a:pt x="92668" y="172060"/>
                    <a:pt x="89924" y="172060"/>
                  </a:cubicBezTo>
                  <a:cubicBezTo>
                    <a:pt x="87179" y="172060"/>
                    <a:pt x="84434" y="171315"/>
                    <a:pt x="82041" y="169827"/>
                  </a:cubicBezTo>
                  <a:cubicBezTo>
                    <a:pt x="80422" y="168803"/>
                    <a:pt x="78945" y="167660"/>
                    <a:pt x="77207" y="166826"/>
                  </a:cubicBezTo>
                  <a:cubicBezTo>
                    <a:pt x="74255" y="165409"/>
                    <a:pt x="70977" y="164692"/>
                    <a:pt x="67691" y="164692"/>
                  </a:cubicBezTo>
                  <a:cubicBezTo>
                    <a:pt x="66284" y="164692"/>
                    <a:pt x="64875" y="164824"/>
                    <a:pt x="63490" y="165088"/>
                  </a:cubicBezTo>
                  <a:cubicBezTo>
                    <a:pt x="62544" y="165275"/>
                    <a:pt x="61593" y="165366"/>
                    <a:pt x="60649" y="165366"/>
                  </a:cubicBezTo>
                  <a:cubicBezTo>
                    <a:pt x="56790" y="165366"/>
                    <a:pt x="53047" y="163851"/>
                    <a:pt x="50272" y="161230"/>
                  </a:cubicBezTo>
                  <a:cubicBezTo>
                    <a:pt x="47796" y="158872"/>
                    <a:pt x="46605" y="155515"/>
                    <a:pt x="44390" y="152966"/>
                  </a:cubicBezTo>
                  <a:cubicBezTo>
                    <a:pt x="41485" y="149680"/>
                    <a:pt x="37651" y="147251"/>
                    <a:pt x="33317" y="146132"/>
                  </a:cubicBezTo>
                  <a:lnTo>
                    <a:pt x="33269" y="146132"/>
                  </a:lnTo>
                  <a:cubicBezTo>
                    <a:pt x="32078" y="145798"/>
                    <a:pt x="30935" y="145322"/>
                    <a:pt x="29840" y="144727"/>
                  </a:cubicBezTo>
                  <a:cubicBezTo>
                    <a:pt x="25315" y="142202"/>
                    <a:pt x="22290" y="137440"/>
                    <a:pt x="22124" y="132129"/>
                  </a:cubicBezTo>
                  <a:lnTo>
                    <a:pt x="22124" y="132081"/>
                  </a:lnTo>
                  <a:cubicBezTo>
                    <a:pt x="21933" y="125866"/>
                    <a:pt x="19123" y="119984"/>
                    <a:pt x="14336" y="115983"/>
                  </a:cubicBezTo>
                  <a:cubicBezTo>
                    <a:pt x="9312" y="111720"/>
                    <a:pt x="7668" y="104504"/>
                    <a:pt x="10359" y="98479"/>
                  </a:cubicBezTo>
                  <a:cubicBezTo>
                    <a:pt x="12884" y="92788"/>
                    <a:pt x="12884" y="86239"/>
                    <a:pt x="10359" y="80547"/>
                  </a:cubicBezTo>
                  <a:cubicBezTo>
                    <a:pt x="7668" y="74498"/>
                    <a:pt x="9312" y="67330"/>
                    <a:pt x="14336" y="63043"/>
                  </a:cubicBezTo>
                  <a:cubicBezTo>
                    <a:pt x="19075" y="59019"/>
                    <a:pt x="21909" y="53161"/>
                    <a:pt x="22124" y="46969"/>
                  </a:cubicBezTo>
                  <a:lnTo>
                    <a:pt x="22124" y="46921"/>
                  </a:lnTo>
                  <a:cubicBezTo>
                    <a:pt x="22314" y="40325"/>
                    <a:pt x="26910" y="34561"/>
                    <a:pt x="33317" y="32894"/>
                  </a:cubicBezTo>
                  <a:cubicBezTo>
                    <a:pt x="39365" y="31323"/>
                    <a:pt x="44438" y="27274"/>
                    <a:pt x="47296" y="21726"/>
                  </a:cubicBezTo>
                  <a:lnTo>
                    <a:pt x="47296" y="21702"/>
                  </a:lnTo>
                  <a:cubicBezTo>
                    <a:pt x="49893" y="16711"/>
                    <a:pt x="55082" y="13656"/>
                    <a:pt x="60582" y="13656"/>
                  </a:cubicBezTo>
                  <a:cubicBezTo>
                    <a:pt x="61538" y="13656"/>
                    <a:pt x="62503" y="13748"/>
                    <a:pt x="63466" y="13938"/>
                  </a:cubicBezTo>
                  <a:cubicBezTo>
                    <a:pt x="64870" y="14213"/>
                    <a:pt x="66289" y="14348"/>
                    <a:pt x="67701" y="14348"/>
                  </a:cubicBezTo>
                  <a:cubicBezTo>
                    <a:pt x="72418" y="14348"/>
                    <a:pt x="77062" y="12839"/>
                    <a:pt x="80874" y="9961"/>
                  </a:cubicBezTo>
                  <a:lnTo>
                    <a:pt x="80898" y="9937"/>
                  </a:lnTo>
                  <a:cubicBezTo>
                    <a:pt x="83541" y="7961"/>
                    <a:pt x="86709" y="6973"/>
                    <a:pt x="89870" y="6973"/>
                  </a:cubicBezTo>
                  <a:close/>
                  <a:moveTo>
                    <a:pt x="150246" y="152300"/>
                  </a:moveTo>
                  <a:lnTo>
                    <a:pt x="170893" y="213526"/>
                  </a:lnTo>
                  <a:cubicBezTo>
                    <a:pt x="171155" y="214265"/>
                    <a:pt x="170869" y="214765"/>
                    <a:pt x="170678" y="215003"/>
                  </a:cubicBezTo>
                  <a:cubicBezTo>
                    <a:pt x="170502" y="215223"/>
                    <a:pt x="170123" y="215606"/>
                    <a:pt x="169483" y="215606"/>
                  </a:cubicBezTo>
                  <a:cubicBezTo>
                    <a:pt x="169431" y="215606"/>
                    <a:pt x="169377" y="215604"/>
                    <a:pt x="169321" y="215598"/>
                  </a:cubicBezTo>
                  <a:lnTo>
                    <a:pt x="157581" y="214646"/>
                  </a:lnTo>
                  <a:lnTo>
                    <a:pt x="139100" y="159849"/>
                  </a:lnTo>
                  <a:lnTo>
                    <a:pt x="139100" y="159825"/>
                  </a:lnTo>
                  <a:cubicBezTo>
                    <a:pt x="140696" y="157110"/>
                    <a:pt x="143173" y="154919"/>
                    <a:pt x="146078" y="153657"/>
                  </a:cubicBezTo>
                  <a:cubicBezTo>
                    <a:pt x="147412" y="153062"/>
                    <a:pt x="148864" y="152800"/>
                    <a:pt x="150246" y="152300"/>
                  </a:cubicBezTo>
                  <a:close/>
                  <a:moveTo>
                    <a:pt x="134028" y="166707"/>
                  </a:moveTo>
                  <a:lnTo>
                    <a:pt x="149960" y="214027"/>
                  </a:lnTo>
                  <a:lnTo>
                    <a:pt x="142387" y="213407"/>
                  </a:lnTo>
                  <a:cubicBezTo>
                    <a:pt x="142280" y="213397"/>
                    <a:pt x="142173" y="213391"/>
                    <a:pt x="142066" y="213391"/>
                  </a:cubicBezTo>
                  <a:cubicBezTo>
                    <a:pt x="141222" y="213391"/>
                    <a:pt x="140396" y="213721"/>
                    <a:pt x="139720" y="214312"/>
                  </a:cubicBezTo>
                  <a:lnTo>
                    <a:pt x="134052" y="219385"/>
                  </a:lnTo>
                  <a:lnTo>
                    <a:pt x="118215" y="172375"/>
                  </a:lnTo>
                  <a:lnTo>
                    <a:pt x="118215" y="172375"/>
                  </a:lnTo>
                  <a:cubicBezTo>
                    <a:pt x="118595" y="172395"/>
                    <a:pt x="118975" y="172405"/>
                    <a:pt x="119353" y="172405"/>
                  </a:cubicBezTo>
                  <a:cubicBezTo>
                    <a:pt x="124806" y="172405"/>
                    <a:pt x="130042" y="170337"/>
                    <a:pt x="134028" y="166707"/>
                  </a:cubicBezTo>
                  <a:close/>
                  <a:moveTo>
                    <a:pt x="29554" y="152324"/>
                  </a:moveTo>
                  <a:cubicBezTo>
                    <a:pt x="29625" y="152347"/>
                    <a:pt x="29673" y="152347"/>
                    <a:pt x="29768" y="152395"/>
                  </a:cubicBezTo>
                  <a:cubicBezTo>
                    <a:pt x="31554" y="153014"/>
                    <a:pt x="33459" y="153419"/>
                    <a:pt x="35126" y="154372"/>
                  </a:cubicBezTo>
                  <a:cubicBezTo>
                    <a:pt x="37413" y="155658"/>
                    <a:pt x="39389" y="157563"/>
                    <a:pt x="40723" y="159849"/>
                  </a:cubicBezTo>
                  <a:cubicBezTo>
                    <a:pt x="40723" y="159849"/>
                    <a:pt x="40723" y="159873"/>
                    <a:pt x="40747" y="159873"/>
                  </a:cubicBezTo>
                  <a:lnTo>
                    <a:pt x="32388" y="184687"/>
                  </a:lnTo>
                  <a:cubicBezTo>
                    <a:pt x="31769" y="186521"/>
                    <a:pt x="32745" y="188521"/>
                    <a:pt x="34579" y="189141"/>
                  </a:cubicBezTo>
                  <a:cubicBezTo>
                    <a:pt x="34929" y="189257"/>
                    <a:pt x="35291" y="189313"/>
                    <a:pt x="35651" y="189313"/>
                  </a:cubicBezTo>
                  <a:cubicBezTo>
                    <a:pt x="37122" y="189313"/>
                    <a:pt x="38558" y="188385"/>
                    <a:pt x="39056" y="186950"/>
                  </a:cubicBezTo>
                  <a:lnTo>
                    <a:pt x="45867" y="166755"/>
                  </a:lnTo>
                  <a:cubicBezTo>
                    <a:pt x="49889" y="170418"/>
                    <a:pt x="55183" y="172469"/>
                    <a:pt x="60689" y="172469"/>
                  </a:cubicBezTo>
                  <a:cubicBezTo>
                    <a:pt x="61018" y="172469"/>
                    <a:pt x="61349" y="172461"/>
                    <a:pt x="61680" y="172447"/>
                  </a:cubicBezTo>
                  <a:lnTo>
                    <a:pt x="61680" y="172447"/>
                  </a:lnTo>
                  <a:lnTo>
                    <a:pt x="45819" y="219480"/>
                  </a:lnTo>
                  <a:lnTo>
                    <a:pt x="40104" y="214312"/>
                  </a:lnTo>
                  <a:cubicBezTo>
                    <a:pt x="39440" y="213693"/>
                    <a:pt x="38571" y="213402"/>
                    <a:pt x="37649" y="213402"/>
                  </a:cubicBezTo>
                  <a:cubicBezTo>
                    <a:pt x="37578" y="213402"/>
                    <a:pt x="37508" y="213404"/>
                    <a:pt x="37436" y="213407"/>
                  </a:cubicBezTo>
                  <a:lnTo>
                    <a:pt x="29863" y="214027"/>
                  </a:lnTo>
                  <a:lnTo>
                    <a:pt x="34650" y="199833"/>
                  </a:lnTo>
                  <a:cubicBezTo>
                    <a:pt x="35269" y="197999"/>
                    <a:pt x="34293" y="195999"/>
                    <a:pt x="32435" y="195380"/>
                  </a:cubicBezTo>
                  <a:cubicBezTo>
                    <a:pt x="32066" y="195249"/>
                    <a:pt x="31689" y="195187"/>
                    <a:pt x="31316" y="195187"/>
                  </a:cubicBezTo>
                  <a:cubicBezTo>
                    <a:pt x="29859" y="195187"/>
                    <a:pt x="28475" y="196130"/>
                    <a:pt x="27982" y="197571"/>
                  </a:cubicBezTo>
                  <a:lnTo>
                    <a:pt x="22243" y="214646"/>
                  </a:lnTo>
                  <a:lnTo>
                    <a:pt x="10502" y="215598"/>
                  </a:lnTo>
                  <a:cubicBezTo>
                    <a:pt x="10458" y="215602"/>
                    <a:pt x="10413" y="215604"/>
                    <a:pt x="10369" y="215604"/>
                  </a:cubicBezTo>
                  <a:cubicBezTo>
                    <a:pt x="9339" y="215604"/>
                    <a:pt x="8564" y="214555"/>
                    <a:pt x="8907" y="213550"/>
                  </a:cubicBezTo>
                  <a:lnTo>
                    <a:pt x="29554" y="152324"/>
                  </a:lnTo>
                  <a:close/>
                  <a:moveTo>
                    <a:pt x="110618" y="171804"/>
                  </a:moveTo>
                  <a:lnTo>
                    <a:pt x="128384" y="224505"/>
                  </a:lnTo>
                  <a:lnTo>
                    <a:pt x="119644" y="232364"/>
                  </a:lnTo>
                  <a:cubicBezTo>
                    <a:pt x="119338" y="232634"/>
                    <a:pt x="118962" y="232761"/>
                    <a:pt x="118590" y="232761"/>
                  </a:cubicBezTo>
                  <a:cubicBezTo>
                    <a:pt x="117949" y="232761"/>
                    <a:pt x="117322" y="232384"/>
                    <a:pt x="117096" y="231721"/>
                  </a:cubicBezTo>
                  <a:lnTo>
                    <a:pt x="98735" y="177281"/>
                  </a:lnTo>
                  <a:cubicBezTo>
                    <a:pt x="99640" y="176876"/>
                    <a:pt x="100473" y="176447"/>
                    <a:pt x="101307" y="175924"/>
                  </a:cubicBezTo>
                  <a:cubicBezTo>
                    <a:pt x="102283" y="175328"/>
                    <a:pt x="103188" y="174614"/>
                    <a:pt x="104117" y="174018"/>
                  </a:cubicBezTo>
                  <a:cubicBezTo>
                    <a:pt x="106070" y="172804"/>
                    <a:pt x="108285" y="172042"/>
                    <a:pt x="110618" y="171804"/>
                  </a:cubicBezTo>
                  <a:close/>
                  <a:moveTo>
                    <a:pt x="69276" y="171780"/>
                  </a:moveTo>
                  <a:cubicBezTo>
                    <a:pt x="71729" y="172018"/>
                    <a:pt x="74158" y="172923"/>
                    <a:pt x="76206" y="174328"/>
                  </a:cubicBezTo>
                  <a:cubicBezTo>
                    <a:pt x="76969" y="174852"/>
                    <a:pt x="77731" y="175423"/>
                    <a:pt x="78564" y="175924"/>
                  </a:cubicBezTo>
                  <a:cubicBezTo>
                    <a:pt x="79398" y="176424"/>
                    <a:pt x="80231" y="176876"/>
                    <a:pt x="81112" y="177257"/>
                  </a:cubicBezTo>
                  <a:cubicBezTo>
                    <a:pt x="81088" y="177257"/>
                    <a:pt x="62751" y="231721"/>
                    <a:pt x="62751" y="231721"/>
                  </a:cubicBezTo>
                  <a:cubicBezTo>
                    <a:pt x="62527" y="232395"/>
                    <a:pt x="61916" y="232767"/>
                    <a:pt x="61286" y="232767"/>
                  </a:cubicBezTo>
                  <a:cubicBezTo>
                    <a:pt x="60914" y="232767"/>
                    <a:pt x="60536" y="232637"/>
                    <a:pt x="60227" y="232364"/>
                  </a:cubicBezTo>
                  <a:lnTo>
                    <a:pt x="51463" y="224505"/>
                  </a:lnTo>
                  <a:lnTo>
                    <a:pt x="69229" y="171780"/>
                  </a:lnTo>
                  <a:close/>
                  <a:moveTo>
                    <a:pt x="89930" y="1"/>
                  </a:moveTo>
                  <a:cubicBezTo>
                    <a:pt x="85280" y="1"/>
                    <a:pt x="80624" y="1448"/>
                    <a:pt x="76730" y="4341"/>
                  </a:cubicBezTo>
                  <a:lnTo>
                    <a:pt x="76707" y="4389"/>
                  </a:lnTo>
                  <a:cubicBezTo>
                    <a:pt x="74103" y="6332"/>
                    <a:pt x="70936" y="7358"/>
                    <a:pt x="67714" y="7358"/>
                  </a:cubicBezTo>
                  <a:cubicBezTo>
                    <a:pt x="66751" y="7358"/>
                    <a:pt x="65782" y="7266"/>
                    <a:pt x="64823" y="7080"/>
                  </a:cubicBezTo>
                  <a:cubicBezTo>
                    <a:pt x="63432" y="6808"/>
                    <a:pt x="62036" y="6677"/>
                    <a:pt x="60652" y="6677"/>
                  </a:cubicBezTo>
                  <a:cubicBezTo>
                    <a:pt x="52559" y="6677"/>
                    <a:pt x="44883" y="11176"/>
                    <a:pt x="41080" y="18558"/>
                  </a:cubicBezTo>
                  <a:lnTo>
                    <a:pt x="41080" y="18582"/>
                  </a:lnTo>
                  <a:cubicBezTo>
                    <a:pt x="39151" y="22321"/>
                    <a:pt x="35650" y="25107"/>
                    <a:pt x="31554" y="26179"/>
                  </a:cubicBezTo>
                  <a:cubicBezTo>
                    <a:pt x="22171" y="28608"/>
                    <a:pt x="15408" y="37062"/>
                    <a:pt x="15122" y="46778"/>
                  </a:cubicBezTo>
                  <a:lnTo>
                    <a:pt x="15122" y="46826"/>
                  </a:lnTo>
                  <a:cubicBezTo>
                    <a:pt x="15003" y="51065"/>
                    <a:pt x="13074" y="55042"/>
                    <a:pt x="9812" y="57780"/>
                  </a:cubicBezTo>
                  <a:cubicBezTo>
                    <a:pt x="2405" y="64067"/>
                    <a:pt x="0" y="74641"/>
                    <a:pt x="3953" y="83500"/>
                  </a:cubicBezTo>
                  <a:cubicBezTo>
                    <a:pt x="5692" y="87382"/>
                    <a:pt x="5692" y="91811"/>
                    <a:pt x="3953" y="95669"/>
                  </a:cubicBezTo>
                  <a:cubicBezTo>
                    <a:pt x="0" y="104552"/>
                    <a:pt x="2405" y="115125"/>
                    <a:pt x="9812" y="121436"/>
                  </a:cubicBezTo>
                  <a:cubicBezTo>
                    <a:pt x="13027" y="124175"/>
                    <a:pt x="14979" y="128152"/>
                    <a:pt x="15098" y="132343"/>
                  </a:cubicBezTo>
                  <a:lnTo>
                    <a:pt x="15098" y="132415"/>
                  </a:lnTo>
                  <a:cubicBezTo>
                    <a:pt x="15289" y="138940"/>
                    <a:pt x="18432" y="144917"/>
                    <a:pt x="23314" y="148847"/>
                  </a:cubicBezTo>
                  <a:lnTo>
                    <a:pt x="2239" y="211383"/>
                  </a:lnTo>
                  <a:cubicBezTo>
                    <a:pt x="1310" y="214122"/>
                    <a:pt x="1810" y="217122"/>
                    <a:pt x="3596" y="219432"/>
                  </a:cubicBezTo>
                  <a:cubicBezTo>
                    <a:pt x="5214" y="221510"/>
                    <a:pt x="7757" y="222724"/>
                    <a:pt x="10374" y="222724"/>
                  </a:cubicBezTo>
                  <a:cubicBezTo>
                    <a:pt x="10607" y="222724"/>
                    <a:pt x="10840" y="222714"/>
                    <a:pt x="11074" y="222695"/>
                  </a:cubicBezTo>
                  <a:lnTo>
                    <a:pt x="36484" y="220623"/>
                  </a:lnTo>
                  <a:cubicBezTo>
                    <a:pt x="36484" y="220623"/>
                    <a:pt x="55464" y="237674"/>
                    <a:pt x="55488" y="237674"/>
                  </a:cubicBezTo>
                  <a:cubicBezTo>
                    <a:pt x="57091" y="239099"/>
                    <a:pt x="59173" y="239871"/>
                    <a:pt x="61277" y="239871"/>
                  </a:cubicBezTo>
                  <a:cubicBezTo>
                    <a:pt x="61986" y="239871"/>
                    <a:pt x="62698" y="239783"/>
                    <a:pt x="63394" y="239603"/>
                  </a:cubicBezTo>
                  <a:cubicBezTo>
                    <a:pt x="66204" y="238865"/>
                    <a:pt x="68443" y="236769"/>
                    <a:pt x="69348" y="234031"/>
                  </a:cubicBezTo>
                  <a:lnTo>
                    <a:pt x="87899" y="179067"/>
                  </a:lnTo>
                  <a:cubicBezTo>
                    <a:pt x="88566" y="179115"/>
                    <a:pt x="89209" y="179138"/>
                    <a:pt x="89900" y="179138"/>
                  </a:cubicBezTo>
                  <a:cubicBezTo>
                    <a:pt x="90543" y="179138"/>
                    <a:pt x="91210" y="179115"/>
                    <a:pt x="91900" y="179067"/>
                  </a:cubicBezTo>
                  <a:lnTo>
                    <a:pt x="110428" y="234031"/>
                  </a:lnTo>
                  <a:cubicBezTo>
                    <a:pt x="111357" y="236769"/>
                    <a:pt x="113595" y="238865"/>
                    <a:pt x="116381" y="239603"/>
                  </a:cubicBezTo>
                  <a:cubicBezTo>
                    <a:pt x="117096" y="239792"/>
                    <a:pt x="117826" y="239885"/>
                    <a:pt x="118552" y="239885"/>
                  </a:cubicBezTo>
                  <a:cubicBezTo>
                    <a:pt x="120659" y="239885"/>
                    <a:pt x="122736" y="239109"/>
                    <a:pt x="124312" y="237674"/>
                  </a:cubicBezTo>
                  <a:lnTo>
                    <a:pt x="143292" y="220623"/>
                  </a:lnTo>
                  <a:lnTo>
                    <a:pt x="168726" y="222695"/>
                  </a:lnTo>
                  <a:cubicBezTo>
                    <a:pt x="168961" y="222714"/>
                    <a:pt x="169194" y="222724"/>
                    <a:pt x="169424" y="222724"/>
                  </a:cubicBezTo>
                  <a:cubicBezTo>
                    <a:pt x="175131" y="222724"/>
                    <a:pt x="179415" y="216899"/>
                    <a:pt x="177561" y="211383"/>
                  </a:cubicBezTo>
                  <a:lnTo>
                    <a:pt x="156509" y="148775"/>
                  </a:lnTo>
                  <a:cubicBezTo>
                    <a:pt x="161415" y="144822"/>
                    <a:pt x="164558" y="138845"/>
                    <a:pt x="164725" y="132296"/>
                  </a:cubicBezTo>
                  <a:cubicBezTo>
                    <a:pt x="164844" y="128057"/>
                    <a:pt x="166797" y="124080"/>
                    <a:pt x="170036" y="121341"/>
                  </a:cubicBezTo>
                  <a:cubicBezTo>
                    <a:pt x="177442" y="115054"/>
                    <a:pt x="179871" y="104480"/>
                    <a:pt x="175894" y="95622"/>
                  </a:cubicBezTo>
                  <a:cubicBezTo>
                    <a:pt x="174179" y="91740"/>
                    <a:pt x="174179" y="87310"/>
                    <a:pt x="175894" y="83452"/>
                  </a:cubicBezTo>
                  <a:cubicBezTo>
                    <a:pt x="179871" y="74570"/>
                    <a:pt x="177442" y="63996"/>
                    <a:pt x="170036" y="57685"/>
                  </a:cubicBezTo>
                  <a:cubicBezTo>
                    <a:pt x="166821" y="54947"/>
                    <a:pt x="164892" y="50970"/>
                    <a:pt x="164773" y="46707"/>
                  </a:cubicBezTo>
                  <a:cubicBezTo>
                    <a:pt x="164463" y="37014"/>
                    <a:pt x="157723" y="28560"/>
                    <a:pt x="148317" y="26107"/>
                  </a:cubicBezTo>
                  <a:cubicBezTo>
                    <a:pt x="144197" y="25036"/>
                    <a:pt x="140744" y="22273"/>
                    <a:pt x="138815" y="18558"/>
                  </a:cubicBezTo>
                  <a:cubicBezTo>
                    <a:pt x="138815" y="18558"/>
                    <a:pt x="138815" y="18511"/>
                    <a:pt x="138791" y="18511"/>
                  </a:cubicBezTo>
                  <a:cubicBezTo>
                    <a:pt x="134972" y="11157"/>
                    <a:pt x="127306" y="6645"/>
                    <a:pt x="119208" y="6645"/>
                  </a:cubicBezTo>
                  <a:cubicBezTo>
                    <a:pt x="117813" y="6645"/>
                    <a:pt x="116404" y="6779"/>
                    <a:pt x="115000" y="7056"/>
                  </a:cubicBezTo>
                  <a:cubicBezTo>
                    <a:pt x="114045" y="7243"/>
                    <a:pt x="113081" y="7334"/>
                    <a:pt x="112121" y="7334"/>
                  </a:cubicBezTo>
                  <a:cubicBezTo>
                    <a:pt x="108917" y="7334"/>
                    <a:pt x="105761" y="6313"/>
                    <a:pt x="103141" y="4389"/>
                  </a:cubicBezTo>
                  <a:lnTo>
                    <a:pt x="103093" y="4341"/>
                  </a:lnTo>
                  <a:cubicBezTo>
                    <a:pt x="99223" y="1448"/>
                    <a:pt x="94579" y="1"/>
                    <a:pt x="89930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7" name="Google Shape;1827;p41"/>
          <p:cNvGrpSpPr/>
          <p:nvPr/>
        </p:nvGrpSpPr>
        <p:grpSpPr>
          <a:xfrm rot="-899969">
            <a:off x="4058047" y="2858473"/>
            <a:ext cx="585212" cy="704413"/>
            <a:chOff x="4035363" y="3140869"/>
            <a:chExt cx="357383" cy="435605"/>
          </a:xfrm>
        </p:grpSpPr>
        <p:sp>
          <p:nvSpPr>
            <p:cNvPr id="1828" name="Google Shape;1828;p41"/>
            <p:cNvSpPr/>
            <p:nvPr/>
          </p:nvSpPr>
          <p:spPr>
            <a:xfrm>
              <a:off x="4035363" y="3140869"/>
              <a:ext cx="357383" cy="435605"/>
            </a:xfrm>
            <a:custGeom>
              <a:avLst/>
              <a:gdLst/>
              <a:ahLst/>
              <a:cxnLst/>
              <a:rect l="l" t="t" r="r" b="b"/>
              <a:pathLst>
                <a:path w="249482" h="304087" extrusionOk="0">
                  <a:moveTo>
                    <a:pt x="36366" y="1"/>
                  </a:moveTo>
                  <a:cubicBezTo>
                    <a:pt x="16528" y="1"/>
                    <a:pt x="430" y="16147"/>
                    <a:pt x="430" y="35936"/>
                  </a:cubicBezTo>
                  <a:lnTo>
                    <a:pt x="430" y="180442"/>
                  </a:lnTo>
                  <a:lnTo>
                    <a:pt x="572" y="189134"/>
                  </a:lnTo>
                  <a:cubicBezTo>
                    <a:pt x="430" y="190634"/>
                    <a:pt x="382" y="192182"/>
                    <a:pt x="430" y="193778"/>
                  </a:cubicBezTo>
                  <a:lnTo>
                    <a:pt x="430" y="227666"/>
                  </a:lnTo>
                  <a:lnTo>
                    <a:pt x="382" y="227666"/>
                  </a:lnTo>
                  <a:cubicBezTo>
                    <a:pt x="1" y="255767"/>
                    <a:pt x="27388" y="270151"/>
                    <a:pt x="35866" y="273889"/>
                  </a:cubicBezTo>
                  <a:lnTo>
                    <a:pt x="42105" y="276700"/>
                  </a:lnTo>
                  <a:lnTo>
                    <a:pt x="103380" y="276700"/>
                  </a:lnTo>
                  <a:cubicBezTo>
                    <a:pt x="103999" y="278748"/>
                    <a:pt x="104785" y="280724"/>
                    <a:pt x="105785" y="282629"/>
                  </a:cubicBezTo>
                  <a:cubicBezTo>
                    <a:pt x="112691" y="296227"/>
                    <a:pt x="126265" y="304086"/>
                    <a:pt x="140483" y="304086"/>
                  </a:cubicBezTo>
                  <a:cubicBezTo>
                    <a:pt x="146079" y="304086"/>
                    <a:pt x="151794" y="302872"/>
                    <a:pt x="157224" y="300300"/>
                  </a:cubicBezTo>
                  <a:lnTo>
                    <a:pt x="161439" y="298299"/>
                  </a:lnTo>
                  <a:lnTo>
                    <a:pt x="165488" y="300204"/>
                  </a:lnTo>
                  <a:cubicBezTo>
                    <a:pt x="170842" y="302752"/>
                    <a:pt x="176622" y="304028"/>
                    <a:pt x="182388" y="304028"/>
                  </a:cubicBezTo>
                  <a:cubicBezTo>
                    <a:pt x="187778" y="304028"/>
                    <a:pt x="193156" y="302913"/>
                    <a:pt x="198161" y="300681"/>
                  </a:cubicBezTo>
                  <a:cubicBezTo>
                    <a:pt x="209306" y="295727"/>
                    <a:pt x="217356" y="285892"/>
                    <a:pt x="220213" y="274366"/>
                  </a:cubicBezTo>
                  <a:cubicBezTo>
                    <a:pt x="237217" y="268531"/>
                    <a:pt x="249481" y="252385"/>
                    <a:pt x="249481" y="233405"/>
                  </a:cubicBezTo>
                  <a:lnTo>
                    <a:pt x="249481" y="101831"/>
                  </a:lnTo>
                  <a:cubicBezTo>
                    <a:pt x="249481" y="99545"/>
                    <a:pt x="249243" y="97282"/>
                    <a:pt x="248815" y="95115"/>
                  </a:cubicBezTo>
                  <a:cubicBezTo>
                    <a:pt x="249267" y="92877"/>
                    <a:pt x="249481" y="90590"/>
                    <a:pt x="249481" y="88209"/>
                  </a:cubicBezTo>
                  <a:lnTo>
                    <a:pt x="249481" y="35936"/>
                  </a:lnTo>
                  <a:cubicBezTo>
                    <a:pt x="249481" y="16123"/>
                    <a:pt x="233335" y="1"/>
                    <a:pt x="213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4086808" y="3191733"/>
              <a:ext cx="254971" cy="294542"/>
            </a:xfrm>
            <a:custGeom>
              <a:avLst/>
              <a:gdLst/>
              <a:ahLst/>
              <a:cxnLst/>
              <a:rect l="l" t="t" r="r" b="b"/>
              <a:pathLst>
                <a:path w="177990" h="205614" extrusionOk="0">
                  <a:moveTo>
                    <a:pt x="13027" y="1"/>
                  </a:moveTo>
                  <a:cubicBezTo>
                    <a:pt x="5835" y="1"/>
                    <a:pt x="0" y="5835"/>
                    <a:pt x="0" y="13051"/>
                  </a:cubicBezTo>
                  <a:lnTo>
                    <a:pt x="0" y="192587"/>
                  </a:lnTo>
                  <a:cubicBezTo>
                    <a:pt x="0" y="199779"/>
                    <a:pt x="5835" y="205614"/>
                    <a:pt x="13027" y="205614"/>
                  </a:cubicBezTo>
                  <a:lnTo>
                    <a:pt x="164939" y="205614"/>
                  </a:lnTo>
                  <a:cubicBezTo>
                    <a:pt x="172155" y="205614"/>
                    <a:pt x="177990" y="199779"/>
                    <a:pt x="177990" y="192587"/>
                  </a:cubicBezTo>
                  <a:lnTo>
                    <a:pt x="177990" y="13051"/>
                  </a:lnTo>
                  <a:cubicBezTo>
                    <a:pt x="177990" y="5883"/>
                    <a:pt x="172155" y="1"/>
                    <a:pt x="1649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4086808" y="3191733"/>
              <a:ext cx="38789" cy="294542"/>
            </a:xfrm>
            <a:custGeom>
              <a:avLst/>
              <a:gdLst/>
              <a:ahLst/>
              <a:cxnLst/>
              <a:rect l="l" t="t" r="r" b="b"/>
              <a:pathLst>
                <a:path w="27078" h="205614" extrusionOk="0">
                  <a:moveTo>
                    <a:pt x="13027" y="1"/>
                  </a:moveTo>
                  <a:cubicBezTo>
                    <a:pt x="5835" y="1"/>
                    <a:pt x="0" y="5835"/>
                    <a:pt x="0" y="13051"/>
                  </a:cubicBezTo>
                  <a:lnTo>
                    <a:pt x="0" y="192587"/>
                  </a:lnTo>
                  <a:cubicBezTo>
                    <a:pt x="0" y="199779"/>
                    <a:pt x="5835" y="205614"/>
                    <a:pt x="13027" y="205614"/>
                  </a:cubicBezTo>
                  <a:lnTo>
                    <a:pt x="26990" y="205614"/>
                  </a:lnTo>
                  <a:cubicBezTo>
                    <a:pt x="19838" y="205590"/>
                    <a:pt x="14051" y="199774"/>
                    <a:pt x="14051" y="192587"/>
                  </a:cubicBezTo>
                  <a:lnTo>
                    <a:pt x="14051" y="13075"/>
                  </a:lnTo>
                  <a:cubicBezTo>
                    <a:pt x="14051" y="5883"/>
                    <a:pt x="19885" y="1"/>
                    <a:pt x="27077" y="1"/>
                  </a:cubicBezTo>
                  <a:close/>
                  <a:moveTo>
                    <a:pt x="26990" y="205614"/>
                  </a:moveTo>
                  <a:cubicBezTo>
                    <a:pt x="27004" y="205614"/>
                    <a:pt x="27019" y="205614"/>
                    <a:pt x="27033" y="205614"/>
                  </a:cubicBezTo>
                  <a:cubicBezTo>
                    <a:pt x="27048" y="205614"/>
                    <a:pt x="27063" y="205614"/>
                    <a:pt x="27077" y="205614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4194267" y="3231442"/>
              <a:ext cx="40086" cy="35855"/>
            </a:xfrm>
            <a:custGeom>
              <a:avLst/>
              <a:gdLst/>
              <a:ahLst/>
              <a:cxnLst/>
              <a:rect l="l" t="t" r="r" b="b"/>
              <a:pathLst>
                <a:path w="27983" h="25030" extrusionOk="0">
                  <a:moveTo>
                    <a:pt x="13715" y="0"/>
                  </a:moveTo>
                  <a:cubicBezTo>
                    <a:pt x="6144" y="0"/>
                    <a:pt x="72" y="903"/>
                    <a:pt x="25" y="9383"/>
                  </a:cubicBezTo>
                  <a:cubicBezTo>
                    <a:pt x="1" y="18004"/>
                    <a:pt x="6216" y="25006"/>
                    <a:pt x="13932" y="25030"/>
                  </a:cubicBezTo>
                  <a:cubicBezTo>
                    <a:pt x="13958" y="25030"/>
                    <a:pt x="13985" y="25030"/>
                    <a:pt x="14011" y="25030"/>
                  </a:cubicBezTo>
                  <a:cubicBezTo>
                    <a:pt x="21691" y="25030"/>
                    <a:pt x="27912" y="18070"/>
                    <a:pt x="27959" y="9479"/>
                  </a:cubicBezTo>
                  <a:cubicBezTo>
                    <a:pt x="27983" y="834"/>
                    <a:pt x="21720" y="48"/>
                    <a:pt x="14028" y="1"/>
                  </a:cubicBezTo>
                  <a:cubicBezTo>
                    <a:pt x="13923" y="0"/>
                    <a:pt x="13819" y="0"/>
                    <a:pt x="1371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4122287" y="3240142"/>
              <a:ext cx="49638" cy="39505"/>
            </a:xfrm>
            <a:custGeom>
              <a:avLst/>
              <a:gdLst/>
              <a:ahLst/>
              <a:cxnLst/>
              <a:rect l="l" t="t" r="r" b="b"/>
              <a:pathLst>
                <a:path w="34651" h="27578" extrusionOk="0">
                  <a:moveTo>
                    <a:pt x="17305" y="0"/>
                  </a:moveTo>
                  <a:cubicBezTo>
                    <a:pt x="7757" y="0"/>
                    <a:pt x="24" y="6112"/>
                    <a:pt x="0" y="13717"/>
                  </a:cubicBezTo>
                  <a:cubicBezTo>
                    <a:pt x="0" y="21338"/>
                    <a:pt x="7716" y="27530"/>
                    <a:pt x="17266" y="27577"/>
                  </a:cubicBezTo>
                  <a:cubicBezTo>
                    <a:pt x="17284" y="27577"/>
                    <a:pt x="17303" y="27577"/>
                    <a:pt x="17321" y="27577"/>
                  </a:cubicBezTo>
                  <a:cubicBezTo>
                    <a:pt x="26845" y="27577"/>
                    <a:pt x="34579" y="21442"/>
                    <a:pt x="34627" y="13836"/>
                  </a:cubicBezTo>
                  <a:cubicBezTo>
                    <a:pt x="34650" y="6263"/>
                    <a:pt x="26911" y="72"/>
                    <a:pt x="17361" y="0"/>
                  </a:cubicBezTo>
                  <a:cubicBezTo>
                    <a:pt x="17342" y="0"/>
                    <a:pt x="17324" y="0"/>
                    <a:pt x="17305" y="0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4256594" y="3240584"/>
              <a:ext cx="49706" cy="39473"/>
            </a:xfrm>
            <a:custGeom>
              <a:avLst/>
              <a:gdLst/>
              <a:ahLst/>
              <a:cxnLst/>
              <a:rect l="l" t="t" r="r" b="b"/>
              <a:pathLst>
                <a:path w="34699" h="27555" extrusionOk="0">
                  <a:moveTo>
                    <a:pt x="17354" y="1"/>
                  </a:moveTo>
                  <a:cubicBezTo>
                    <a:pt x="7782" y="1"/>
                    <a:pt x="72" y="6136"/>
                    <a:pt x="49" y="13718"/>
                  </a:cubicBezTo>
                  <a:cubicBezTo>
                    <a:pt x="1" y="21339"/>
                    <a:pt x="7741" y="27530"/>
                    <a:pt x="17314" y="27554"/>
                  </a:cubicBezTo>
                  <a:cubicBezTo>
                    <a:pt x="17333" y="27554"/>
                    <a:pt x="17351" y="27554"/>
                    <a:pt x="17370" y="27554"/>
                  </a:cubicBezTo>
                  <a:cubicBezTo>
                    <a:pt x="26894" y="27554"/>
                    <a:pt x="34627" y="21443"/>
                    <a:pt x="34651" y="13837"/>
                  </a:cubicBezTo>
                  <a:cubicBezTo>
                    <a:pt x="34699" y="6216"/>
                    <a:pt x="26959" y="25"/>
                    <a:pt x="17409" y="1"/>
                  </a:cubicBezTo>
                  <a:cubicBezTo>
                    <a:pt x="17391" y="1"/>
                    <a:pt x="17372" y="1"/>
                    <a:pt x="17354" y="1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4231759" y="3435308"/>
              <a:ext cx="69118" cy="89836"/>
            </a:xfrm>
            <a:custGeom>
              <a:avLst/>
              <a:gdLst/>
              <a:ahLst/>
              <a:cxnLst/>
              <a:rect l="l" t="t" r="r" b="b"/>
              <a:pathLst>
                <a:path w="48250" h="62713" extrusionOk="0">
                  <a:moveTo>
                    <a:pt x="1" y="0"/>
                  </a:moveTo>
                  <a:lnTo>
                    <a:pt x="1" y="59465"/>
                  </a:lnTo>
                  <a:cubicBezTo>
                    <a:pt x="1" y="61339"/>
                    <a:pt x="1521" y="62712"/>
                    <a:pt x="3236" y="62712"/>
                  </a:cubicBezTo>
                  <a:cubicBezTo>
                    <a:pt x="3700" y="62712"/>
                    <a:pt x="4178" y="62612"/>
                    <a:pt x="4645" y="62394"/>
                  </a:cubicBezTo>
                  <a:lnTo>
                    <a:pt x="22744" y="53868"/>
                  </a:lnTo>
                  <a:cubicBezTo>
                    <a:pt x="23172" y="53654"/>
                    <a:pt x="23649" y="53547"/>
                    <a:pt x="24125" y="53547"/>
                  </a:cubicBezTo>
                  <a:cubicBezTo>
                    <a:pt x="24601" y="53547"/>
                    <a:pt x="25078" y="53654"/>
                    <a:pt x="25506" y="53868"/>
                  </a:cubicBezTo>
                  <a:lnTo>
                    <a:pt x="43605" y="62394"/>
                  </a:lnTo>
                  <a:cubicBezTo>
                    <a:pt x="44061" y="62612"/>
                    <a:pt x="44534" y="62712"/>
                    <a:pt x="44995" y="62712"/>
                  </a:cubicBezTo>
                  <a:cubicBezTo>
                    <a:pt x="46700" y="62712"/>
                    <a:pt x="48249" y="61339"/>
                    <a:pt x="48249" y="59465"/>
                  </a:cubicBezTo>
                  <a:lnTo>
                    <a:pt x="48249" y="0"/>
                  </a:ln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31726" y="3435376"/>
              <a:ext cx="69117" cy="62839"/>
            </a:xfrm>
            <a:custGeom>
              <a:avLst/>
              <a:gdLst/>
              <a:ahLst/>
              <a:cxnLst/>
              <a:rect l="l" t="t" r="r" b="b"/>
              <a:pathLst>
                <a:path w="48249" h="43867" extrusionOk="0">
                  <a:moveTo>
                    <a:pt x="0" y="1"/>
                  </a:moveTo>
                  <a:lnTo>
                    <a:pt x="0" y="36627"/>
                  </a:lnTo>
                  <a:lnTo>
                    <a:pt x="24" y="36627"/>
                  </a:lnTo>
                  <a:cubicBezTo>
                    <a:pt x="3048" y="38366"/>
                    <a:pt x="6525" y="39342"/>
                    <a:pt x="10217" y="39342"/>
                  </a:cubicBezTo>
                  <a:cubicBezTo>
                    <a:pt x="10526" y="39342"/>
                    <a:pt x="10812" y="39342"/>
                    <a:pt x="11121" y="39318"/>
                  </a:cubicBezTo>
                  <a:cubicBezTo>
                    <a:pt x="14789" y="42224"/>
                    <a:pt x="19337" y="43867"/>
                    <a:pt x="24124" y="43867"/>
                  </a:cubicBezTo>
                  <a:cubicBezTo>
                    <a:pt x="28887" y="43867"/>
                    <a:pt x="33483" y="42271"/>
                    <a:pt x="37151" y="39318"/>
                  </a:cubicBezTo>
                  <a:cubicBezTo>
                    <a:pt x="37436" y="39318"/>
                    <a:pt x="37746" y="39342"/>
                    <a:pt x="38032" y="39342"/>
                  </a:cubicBezTo>
                  <a:cubicBezTo>
                    <a:pt x="41723" y="39342"/>
                    <a:pt x="45200" y="38366"/>
                    <a:pt x="48248" y="36627"/>
                  </a:cubicBezTo>
                  <a:lnTo>
                    <a:pt x="48248" y="1"/>
                  </a:lnTo>
                  <a:close/>
                </a:path>
              </a:pathLst>
            </a:custGeom>
            <a:solidFill>
              <a:srgbClr val="E32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4220365" y="3388453"/>
              <a:ext cx="90712" cy="91346"/>
            </a:xfrm>
            <a:custGeom>
              <a:avLst/>
              <a:gdLst/>
              <a:ahLst/>
              <a:cxnLst/>
              <a:rect l="l" t="t" r="r" b="b"/>
              <a:pathLst>
                <a:path w="63324" h="63767" extrusionOk="0">
                  <a:moveTo>
                    <a:pt x="32079" y="0"/>
                  </a:moveTo>
                  <a:cubicBezTo>
                    <a:pt x="30918" y="0"/>
                    <a:pt x="29757" y="488"/>
                    <a:pt x="28935" y="1465"/>
                  </a:cubicBezTo>
                  <a:lnTo>
                    <a:pt x="25768" y="5251"/>
                  </a:lnTo>
                  <a:cubicBezTo>
                    <a:pt x="24988" y="6199"/>
                    <a:pt x="23845" y="6741"/>
                    <a:pt x="22634" y="6741"/>
                  </a:cubicBezTo>
                  <a:cubicBezTo>
                    <a:pt x="22293" y="6741"/>
                    <a:pt x="21946" y="6698"/>
                    <a:pt x="21601" y="6609"/>
                  </a:cubicBezTo>
                  <a:lnTo>
                    <a:pt x="16838" y="5418"/>
                  </a:lnTo>
                  <a:cubicBezTo>
                    <a:pt x="16503" y="5334"/>
                    <a:pt x="16170" y="5293"/>
                    <a:pt x="15843" y="5293"/>
                  </a:cubicBezTo>
                  <a:cubicBezTo>
                    <a:pt x="13770" y="5293"/>
                    <a:pt x="11950" y="6905"/>
                    <a:pt x="11765" y="9085"/>
                  </a:cubicBezTo>
                  <a:lnTo>
                    <a:pt x="11194" y="15968"/>
                  </a:lnTo>
                  <a:cubicBezTo>
                    <a:pt x="11098" y="17230"/>
                    <a:pt x="10003" y="18254"/>
                    <a:pt x="8717" y="18254"/>
                  </a:cubicBezTo>
                  <a:lnTo>
                    <a:pt x="3954" y="18254"/>
                  </a:lnTo>
                  <a:cubicBezTo>
                    <a:pt x="1239" y="18254"/>
                    <a:pt x="1" y="20254"/>
                    <a:pt x="1215" y="22683"/>
                  </a:cubicBezTo>
                  <a:lnTo>
                    <a:pt x="4692" y="29685"/>
                  </a:lnTo>
                  <a:cubicBezTo>
                    <a:pt x="5383" y="31042"/>
                    <a:pt x="5383" y="32662"/>
                    <a:pt x="4692" y="34019"/>
                  </a:cubicBezTo>
                  <a:lnTo>
                    <a:pt x="2430" y="38591"/>
                  </a:lnTo>
                  <a:cubicBezTo>
                    <a:pt x="882" y="41640"/>
                    <a:pt x="2430" y="44474"/>
                    <a:pt x="5835" y="45045"/>
                  </a:cubicBezTo>
                  <a:cubicBezTo>
                    <a:pt x="9027" y="45569"/>
                    <a:pt x="11289" y="48236"/>
                    <a:pt x="11479" y="51284"/>
                  </a:cubicBezTo>
                  <a:lnTo>
                    <a:pt x="11765" y="54571"/>
                  </a:lnTo>
                  <a:cubicBezTo>
                    <a:pt x="11950" y="56751"/>
                    <a:pt x="13788" y="58363"/>
                    <a:pt x="15881" y="58363"/>
                  </a:cubicBezTo>
                  <a:cubicBezTo>
                    <a:pt x="16211" y="58363"/>
                    <a:pt x="16548" y="58323"/>
                    <a:pt x="16885" y="58238"/>
                  </a:cubicBezTo>
                  <a:lnTo>
                    <a:pt x="21648" y="57048"/>
                  </a:lnTo>
                  <a:cubicBezTo>
                    <a:pt x="21984" y="56958"/>
                    <a:pt x="22325" y="56915"/>
                    <a:pt x="22662" y="56915"/>
                  </a:cubicBezTo>
                  <a:cubicBezTo>
                    <a:pt x="23857" y="56915"/>
                    <a:pt x="25017" y="57453"/>
                    <a:pt x="25816" y="58381"/>
                  </a:cubicBezTo>
                  <a:lnTo>
                    <a:pt x="29126" y="62334"/>
                  </a:lnTo>
                  <a:cubicBezTo>
                    <a:pt x="29916" y="63290"/>
                    <a:pt x="31046" y="63766"/>
                    <a:pt x="32176" y="63766"/>
                  </a:cubicBezTo>
                  <a:cubicBezTo>
                    <a:pt x="33326" y="63766"/>
                    <a:pt x="34477" y="63272"/>
                    <a:pt x="35270" y="62287"/>
                  </a:cubicBezTo>
                  <a:lnTo>
                    <a:pt x="38366" y="58429"/>
                  </a:lnTo>
                  <a:cubicBezTo>
                    <a:pt x="39166" y="57462"/>
                    <a:pt x="40343" y="56916"/>
                    <a:pt x="41558" y="56916"/>
                  </a:cubicBezTo>
                  <a:cubicBezTo>
                    <a:pt x="41898" y="56916"/>
                    <a:pt x="42242" y="56959"/>
                    <a:pt x="42581" y="57048"/>
                  </a:cubicBezTo>
                  <a:lnTo>
                    <a:pt x="47368" y="58238"/>
                  </a:lnTo>
                  <a:cubicBezTo>
                    <a:pt x="47706" y="58323"/>
                    <a:pt x="48042" y="58363"/>
                    <a:pt x="48371" y="58363"/>
                  </a:cubicBezTo>
                  <a:cubicBezTo>
                    <a:pt x="50460" y="58363"/>
                    <a:pt x="52279" y="56751"/>
                    <a:pt x="52464" y="54571"/>
                  </a:cubicBezTo>
                  <a:lnTo>
                    <a:pt x="53012" y="47688"/>
                  </a:lnTo>
                  <a:cubicBezTo>
                    <a:pt x="53107" y="46402"/>
                    <a:pt x="54203" y="45402"/>
                    <a:pt x="55489" y="45402"/>
                  </a:cubicBezTo>
                  <a:lnTo>
                    <a:pt x="57013" y="45402"/>
                  </a:lnTo>
                  <a:cubicBezTo>
                    <a:pt x="60942" y="43783"/>
                    <a:pt x="62490" y="39020"/>
                    <a:pt x="60228" y="35424"/>
                  </a:cubicBezTo>
                  <a:lnTo>
                    <a:pt x="59513" y="33971"/>
                  </a:lnTo>
                  <a:cubicBezTo>
                    <a:pt x="58823" y="32590"/>
                    <a:pt x="58823" y="30995"/>
                    <a:pt x="59513" y="29613"/>
                  </a:cubicBezTo>
                  <a:lnTo>
                    <a:pt x="61776" y="25065"/>
                  </a:lnTo>
                  <a:cubicBezTo>
                    <a:pt x="63324" y="21993"/>
                    <a:pt x="61776" y="19183"/>
                    <a:pt x="58370" y="18611"/>
                  </a:cubicBezTo>
                  <a:cubicBezTo>
                    <a:pt x="55203" y="18063"/>
                    <a:pt x="52940" y="15420"/>
                    <a:pt x="52726" y="12348"/>
                  </a:cubicBezTo>
                  <a:lnTo>
                    <a:pt x="52464" y="9133"/>
                  </a:lnTo>
                  <a:cubicBezTo>
                    <a:pt x="52278" y="6942"/>
                    <a:pt x="50442" y="5326"/>
                    <a:pt x="48326" y="5326"/>
                  </a:cubicBezTo>
                  <a:cubicBezTo>
                    <a:pt x="48003" y="5326"/>
                    <a:pt x="47675" y="5363"/>
                    <a:pt x="47344" y="5442"/>
                  </a:cubicBezTo>
                  <a:lnTo>
                    <a:pt x="42581" y="6609"/>
                  </a:lnTo>
                  <a:cubicBezTo>
                    <a:pt x="42247" y="6691"/>
                    <a:pt x="41909" y="6731"/>
                    <a:pt x="41575" y="6731"/>
                  </a:cubicBezTo>
                  <a:cubicBezTo>
                    <a:pt x="40362" y="6731"/>
                    <a:pt x="39198" y="6203"/>
                    <a:pt x="38414" y="5251"/>
                  </a:cubicBezTo>
                  <a:lnTo>
                    <a:pt x="35223" y="1465"/>
                  </a:lnTo>
                  <a:cubicBezTo>
                    <a:pt x="34401" y="488"/>
                    <a:pt x="33240" y="0"/>
                    <a:pt x="32079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4189286" y="3226324"/>
              <a:ext cx="50082" cy="45989"/>
            </a:xfrm>
            <a:custGeom>
              <a:avLst/>
              <a:gdLst/>
              <a:ahLst/>
              <a:cxnLst/>
              <a:rect l="l" t="t" r="r" b="b"/>
              <a:pathLst>
                <a:path w="34961" h="32104" extrusionOk="0">
                  <a:moveTo>
                    <a:pt x="17505" y="7265"/>
                  </a:moveTo>
                  <a:cubicBezTo>
                    <a:pt x="20648" y="7265"/>
                    <a:pt x="23863" y="7408"/>
                    <a:pt x="25768" y="8408"/>
                  </a:cubicBezTo>
                  <a:cubicBezTo>
                    <a:pt x="26506" y="8789"/>
                    <a:pt x="27911" y="9503"/>
                    <a:pt x="27911" y="13218"/>
                  </a:cubicBezTo>
                  <a:cubicBezTo>
                    <a:pt x="27911" y="16529"/>
                    <a:pt x="26745" y="19625"/>
                    <a:pt x="24697" y="21911"/>
                  </a:cubicBezTo>
                  <a:cubicBezTo>
                    <a:pt x="22780" y="24038"/>
                    <a:pt x="20244" y="25270"/>
                    <a:pt x="17584" y="25270"/>
                  </a:cubicBezTo>
                  <a:cubicBezTo>
                    <a:pt x="17534" y="25270"/>
                    <a:pt x="17484" y="25269"/>
                    <a:pt x="17433" y="25269"/>
                  </a:cubicBezTo>
                  <a:cubicBezTo>
                    <a:pt x="11694" y="25245"/>
                    <a:pt x="7026" y="19791"/>
                    <a:pt x="7050" y="13123"/>
                  </a:cubicBezTo>
                  <a:cubicBezTo>
                    <a:pt x="7050" y="9408"/>
                    <a:pt x="8479" y="8694"/>
                    <a:pt x="9217" y="8337"/>
                  </a:cubicBezTo>
                  <a:cubicBezTo>
                    <a:pt x="11075" y="7408"/>
                    <a:pt x="14099" y="7265"/>
                    <a:pt x="17171" y="7265"/>
                  </a:cubicBezTo>
                  <a:close/>
                  <a:moveTo>
                    <a:pt x="17083" y="0"/>
                  </a:moveTo>
                  <a:cubicBezTo>
                    <a:pt x="12643" y="0"/>
                    <a:pt x="9024" y="359"/>
                    <a:pt x="6074" y="1811"/>
                  </a:cubicBezTo>
                  <a:cubicBezTo>
                    <a:pt x="2073" y="3836"/>
                    <a:pt x="49" y="7574"/>
                    <a:pt x="25" y="12885"/>
                  </a:cubicBezTo>
                  <a:cubicBezTo>
                    <a:pt x="1" y="23435"/>
                    <a:pt x="7788" y="32032"/>
                    <a:pt x="17433" y="32056"/>
                  </a:cubicBezTo>
                  <a:lnTo>
                    <a:pt x="17457" y="32056"/>
                  </a:lnTo>
                  <a:lnTo>
                    <a:pt x="17457" y="32103"/>
                  </a:lnTo>
                  <a:cubicBezTo>
                    <a:pt x="22196" y="32103"/>
                    <a:pt x="26602" y="30079"/>
                    <a:pt x="29912" y="26388"/>
                  </a:cubicBezTo>
                  <a:cubicBezTo>
                    <a:pt x="33127" y="22816"/>
                    <a:pt x="34913" y="18053"/>
                    <a:pt x="34937" y="13028"/>
                  </a:cubicBezTo>
                  <a:cubicBezTo>
                    <a:pt x="34961" y="7694"/>
                    <a:pt x="32936" y="3931"/>
                    <a:pt x="28959" y="1907"/>
                  </a:cubicBezTo>
                  <a:cubicBezTo>
                    <a:pt x="25911" y="359"/>
                    <a:pt x="22172" y="25"/>
                    <a:pt x="17528" y="1"/>
                  </a:cubicBezTo>
                  <a:cubicBezTo>
                    <a:pt x="17379" y="1"/>
                    <a:pt x="17231" y="0"/>
                    <a:pt x="1708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4144359" y="3221038"/>
              <a:ext cx="34423" cy="22346"/>
            </a:xfrm>
            <a:custGeom>
              <a:avLst/>
              <a:gdLst/>
              <a:ahLst/>
              <a:cxnLst/>
              <a:rect l="l" t="t" r="r" b="b"/>
              <a:pathLst>
                <a:path w="24030" h="15599" extrusionOk="0">
                  <a:moveTo>
                    <a:pt x="12027" y="0"/>
                  </a:moveTo>
                  <a:cubicBezTo>
                    <a:pt x="5430" y="0"/>
                    <a:pt x="48" y="5335"/>
                    <a:pt x="0" y="11979"/>
                  </a:cubicBezTo>
                  <a:cubicBezTo>
                    <a:pt x="48" y="13955"/>
                    <a:pt x="1643" y="15575"/>
                    <a:pt x="3644" y="15575"/>
                  </a:cubicBezTo>
                  <a:cubicBezTo>
                    <a:pt x="5644" y="15575"/>
                    <a:pt x="7264" y="13932"/>
                    <a:pt x="7216" y="11907"/>
                  </a:cubicBezTo>
                  <a:cubicBezTo>
                    <a:pt x="7192" y="9312"/>
                    <a:pt x="9216" y="7168"/>
                    <a:pt x="11788" y="7168"/>
                  </a:cubicBezTo>
                  <a:lnTo>
                    <a:pt x="12336" y="7168"/>
                  </a:lnTo>
                  <a:cubicBezTo>
                    <a:pt x="14956" y="7168"/>
                    <a:pt x="16956" y="9312"/>
                    <a:pt x="16861" y="11907"/>
                  </a:cubicBezTo>
                  <a:cubicBezTo>
                    <a:pt x="16789" y="13932"/>
                    <a:pt x="18409" y="15599"/>
                    <a:pt x="20433" y="15599"/>
                  </a:cubicBezTo>
                  <a:cubicBezTo>
                    <a:pt x="22386" y="15599"/>
                    <a:pt x="24005" y="14003"/>
                    <a:pt x="24005" y="12027"/>
                  </a:cubicBezTo>
                  <a:cubicBezTo>
                    <a:pt x="24029" y="5430"/>
                    <a:pt x="18671" y="24"/>
                    <a:pt x="12027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4250113" y="3221959"/>
              <a:ext cx="35377" cy="22106"/>
            </a:xfrm>
            <a:custGeom>
              <a:avLst/>
              <a:gdLst/>
              <a:ahLst/>
              <a:cxnLst/>
              <a:rect l="l" t="t" r="r" b="b"/>
              <a:pathLst>
                <a:path w="24696" h="15432" extrusionOk="0">
                  <a:moveTo>
                    <a:pt x="11764" y="0"/>
                  </a:moveTo>
                  <a:cubicBezTo>
                    <a:pt x="5311" y="0"/>
                    <a:pt x="48" y="5239"/>
                    <a:pt x="0" y="11693"/>
                  </a:cubicBezTo>
                  <a:cubicBezTo>
                    <a:pt x="72" y="13646"/>
                    <a:pt x="1643" y="15218"/>
                    <a:pt x="3572" y="15218"/>
                  </a:cubicBezTo>
                  <a:cubicBezTo>
                    <a:pt x="5525" y="15218"/>
                    <a:pt x="7073" y="13694"/>
                    <a:pt x="7097" y="11741"/>
                  </a:cubicBezTo>
                  <a:cubicBezTo>
                    <a:pt x="7121" y="9169"/>
                    <a:pt x="9097" y="7025"/>
                    <a:pt x="11669" y="7025"/>
                  </a:cubicBezTo>
                  <a:lnTo>
                    <a:pt x="12003" y="7025"/>
                  </a:lnTo>
                  <a:cubicBezTo>
                    <a:pt x="14622" y="7025"/>
                    <a:pt x="16623" y="9145"/>
                    <a:pt x="16527" y="11741"/>
                  </a:cubicBezTo>
                  <a:cubicBezTo>
                    <a:pt x="16480" y="13765"/>
                    <a:pt x="18075" y="15432"/>
                    <a:pt x="20100" y="15432"/>
                  </a:cubicBezTo>
                  <a:lnTo>
                    <a:pt x="22243" y="15432"/>
                  </a:lnTo>
                  <a:cubicBezTo>
                    <a:pt x="22719" y="15432"/>
                    <a:pt x="23195" y="15051"/>
                    <a:pt x="23291" y="14598"/>
                  </a:cubicBezTo>
                  <a:cubicBezTo>
                    <a:pt x="24696" y="8288"/>
                    <a:pt x="21147" y="2072"/>
                    <a:pt x="14289" y="119"/>
                  </a:cubicBezTo>
                  <a:cubicBezTo>
                    <a:pt x="14003" y="24"/>
                    <a:pt x="13670" y="0"/>
                    <a:pt x="1333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4142141" y="3299807"/>
              <a:ext cx="144680" cy="10065"/>
            </a:xfrm>
            <a:custGeom>
              <a:avLst/>
              <a:gdLst/>
              <a:ahLst/>
              <a:cxnLst/>
              <a:rect l="l" t="t" r="r" b="b"/>
              <a:pathLst>
                <a:path w="100998" h="7026" extrusionOk="0">
                  <a:moveTo>
                    <a:pt x="3525" y="1"/>
                  </a:moveTo>
                  <a:cubicBezTo>
                    <a:pt x="1596" y="1"/>
                    <a:pt x="0" y="1572"/>
                    <a:pt x="0" y="3501"/>
                  </a:cubicBezTo>
                  <a:cubicBezTo>
                    <a:pt x="0" y="5454"/>
                    <a:pt x="1596" y="7026"/>
                    <a:pt x="3525" y="7026"/>
                  </a:cubicBezTo>
                  <a:lnTo>
                    <a:pt x="97092" y="7026"/>
                  </a:lnTo>
                  <a:cubicBezTo>
                    <a:pt x="98878" y="7026"/>
                    <a:pt x="100474" y="5740"/>
                    <a:pt x="100712" y="3954"/>
                  </a:cubicBezTo>
                  <a:cubicBezTo>
                    <a:pt x="100998" y="1811"/>
                    <a:pt x="99330" y="1"/>
                    <a:pt x="9723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4141801" y="3329998"/>
              <a:ext cx="145021" cy="10065"/>
            </a:xfrm>
            <a:custGeom>
              <a:avLst/>
              <a:gdLst/>
              <a:ahLst/>
              <a:cxnLst/>
              <a:rect l="l" t="t" r="r" b="b"/>
              <a:pathLst>
                <a:path w="101236" h="7026" extrusionOk="0">
                  <a:moveTo>
                    <a:pt x="3906" y="0"/>
                  </a:moveTo>
                  <a:cubicBezTo>
                    <a:pt x="2120" y="0"/>
                    <a:pt x="524" y="1286"/>
                    <a:pt x="286" y="3072"/>
                  </a:cubicBezTo>
                  <a:cubicBezTo>
                    <a:pt x="0" y="5216"/>
                    <a:pt x="1667" y="7026"/>
                    <a:pt x="3763" y="7026"/>
                  </a:cubicBezTo>
                  <a:lnTo>
                    <a:pt x="97330" y="7026"/>
                  </a:lnTo>
                  <a:cubicBezTo>
                    <a:pt x="99116" y="7026"/>
                    <a:pt x="100712" y="5740"/>
                    <a:pt x="100950" y="3954"/>
                  </a:cubicBezTo>
                  <a:cubicBezTo>
                    <a:pt x="101236" y="1810"/>
                    <a:pt x="99568" y="0"/>
                    <a:pt x="9747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4141801" y="3360189"/>
              <a:ext cx="145021" cy="10065"/>
            </a:xfrm>
            <a:custGeom>
              <a:avLst/>
              <a:gdLst/>
              <a:ahLst/>
              <a:cxnLst/>
              <a:rect l="l" t="t" r="r" b="b"/>
              <a:pathLst>
                <a:path w="101236" h="7026" extrusionOk="0">
                  <a:moveTo>
                    <a:pt x="3906" y="0"/>
                  </a:moveTo>
                  <a:cubicBezTo>
                    <a:pt x="2120" y="0"/>
                    <a:pt x="524" y="1286"/>
                    <a:pt x="286" y="3072"/>
                  </a:cubicBezTo>
                  <a:cubicBezTo>
                    <a:pt x="0" y="5215"/>
                    <a:pt x="1667" y="7025"/>
                    <a:pt x="3763" y="7025"/>
                  </a:cubicBezTo>
                  <a:lnTo>
                    <a:pt x="97330" y="7025"/>
                  </a:lnTo>
                  <a:cubicBezTo>
                    <a:pt x="99116" y="7025"/>
                    <a:pt x="100712" y="5739"/>
                    <a:pt x="100950" y="3953"/>
                  </a:cubicBezTo>
                  <a:cubicBezTo>
                    <a:pt x="101236" y="1810"/>
                    <a:pt x="99568" y="0"/>
                    <a:pt x="9747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4141801" y="3438003"/>
              <a:ext cx="48751" cy="10065"/>
            </a:xfrm>
            <a:custGeom>
              <a:avLst/>
              <a:gdLst/>
              <a:ahLst/>
              <a:cxnLst/>
              <a:rect l="l" t="t" r="r" b="b"/>
              <a:pathLst>
                <a:path w="34032" h="7026" extrusionOk="0">
                  <a:moveTo>
                    <a:pt x="3906" y="1"/>
                  </a:moveTo>
                  <a:cubicBezTo>
                    <a:pt x="2120" y="1"/>
                    <a:pt x="524" y="1287"/>
                    <a:pt x="286" y="3073"/>
                  </a:cubicBezTo>
                  <a:cubicBezTo>
                    <a:pt x="0" y="5216"/>
                    <a:pt x="1667" y="7026"/>
                    <a:pt x="3763" y="7026"/>
                  </a:cubicBezTo>
                  <a:lnTo>
                    <a:pt x="30125" y="7026"/>
                  </a:lnTo>
                  <a:cubicBezTo>
                    <a:pt x="31912" y="7026"/>
                    <a:pt x="33531" y="5740"/>
                    <a:pt x="33769" y="3954"/>
                  </a:cubicBezTo>
                  <a:cubicBezTo>
                    <a:pt x="34031" y="1810"/>
                    <a:pt x="32364" y="1"/>
                    <a:pt x="30292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4081724" y="3281829"/>
              <a:ext cx="264729" cy="248328"/>
            </a:xfrm>
            <a:custGeom>
              <a:avLst/>
              <a:gdLst/>
              <a:ahLst/>
              <a:cxnLst/>
              <a:rect l="l" t="t" r="r" b="b"/>
              <a:pathLst>
                <a:path w="184802" h="173353" extrusionOk="0">
                  <a:moveTo>
                    <a:pt x="128917" y="79439"/>
                  </a:moveTo>
                  <a:cubicBezTo>
                    <a:pt x="129871" y="79439"/>
                    <a:pt x="130821" y="79844"/>
                    <a:pt x="131481" y="80636"/>
                  </a:cubicBezTo>
                  <a:cubicBezTo>
                    <a:pt x="133470" y="82997"/>
                    <a:pt x="136418" y="84343"/>
                    <a:pt x="139452" y="84343"/>
                  </a:cubicBezTo>
                  <a:cubicBezTo>
                    <a:pt x="140303" y="84343"/>
                    <a:pt x="141161" y="84237"/>
                    <a:pt x="142007" y="84017"/>
                  </a:cubicBezTo>
                  <a:cubicBezTo>
                    <a:pt x="142266" y="83952"/>
                    <a:pt x="142526" y="83921"/>
                    <a:pt x="142783" y="83921"/>
                  </a:cubicBezTo>
                  <a:cubicBezTo>
                    <a:pt x="144482" y="83921"/>
                    <a:pt x="146023" y="85287"/>
                    <a:pt x="146127" y="87066"/>
                  </a:cubicBezTo>
                  <a:cubicBezTo>
                    <a:pt x="146412" y="91019"/>
                    <a:pt x="148937" y="94543"/>
                    <a:pt x="152628" y="95996"/>
                  </a:cubicBezTo>
                  <a:cubicBezTo>
                    <a:pt x="154533" y="96758"/>
                    <a:pt x="155295" y="99116"/>
                    <a:pt x="154200" y="100878"/>
                  </a:cubicBezTo>
                  <a:cubicBezTo>
                    <a:pt x="152080" y="104236"/>
                    <a:pt x="152080" y="108594"/>
                    <a:pt x="154200" y="111952"/>
                  </a:cubicBezTo>
                  <a:cubicBezTo>
                    <a:pt x="154914" y="113071"/>
                    <a:pt x="154747" y="114166"/>
                    <a:pt x="154557" y="114738"/>
                  </a:cubicBezTo>
                  <a:cubicBezTo>
                    <a:pt x="154390" y="115310"/>
                    <a:pt x="153866" y="116286"/>
                    <a:pt x="152628" y="116786"/>
                  </a:cubicBezTo>
                  <a:cubicBezTo>
                    <a:pt x="148960" y="118263"/>
                    <a:pt x="146412" y="121763"/>
                    <a:pt x="146150" y="125693"/>
                  </a:cubicBezTo>
                  <a:lnTo>
                    <a:pt x="146150" y="125716"/>
                  </a:lnTo>
                  <a:lnTo>
                    <a:pt x="146150" y="125764"/>
                  </a:lnTo>
                  <a:cubicBezTo>
                    <a:pt x="145992" y="127882"/>
                    <a:pt x="144320" y="128750"/>
                    <a:pt x="142529" y="128750"/>
                  </a:cubicBezTo>
                  <a:cubicBezTo>
                    <a:pt x="142165" y="128750"/>
                    <a:pt x="141797" y="128714"/>
                    <a:pt x="141435" y="128646"/>
                  </a:cubicBezTo>
                  <a:cubicBezTo>
                    <a:pt x="140783" y="128518"/>
                    <a:pt x="140124" y="128456"/>
                    <a:pt x="139469" y="128456"/>
                  </a:cubicBezTo>
                  <a:cubicBezTo>
                    <a:pt x="136441" y="128456"/>
                    <a:pt x="133482" y="129786"/>
                    <a:pt x="131504" y="132194"/>
                  </a:cubicBezTo>
                  <a:cubicBezTo>
                    <a:pt x="130852" y="132977"/>
                    <a:pt x="129904" y="133364"/>
                    <a:pt x="128955" y="133364"/>
                  </a:cubicBezTo>
                  <a:cubicBezTo>
                    <a:pt x="127999" y="133364"/>
                    <a:pt x="127042" y="132971"/>
                    <a:pt x="126384" y="132194"/>
                  </a:cubicBezTo>
                  <a:cubicBezTo>
                    <a:pt x="124420" y="129818"/>
                    <a:pt x="121382" y="128485"/>
                    <a:pt x="118334" y="128485"/>
                  </a:cubicBezTo>
                  <a:cubicBezTo>
                    <a:pt x="117502" y="128485"/>
                    <a:pt x="116670" y="128584"/>
                    <a:pt x="115858" y="128788"/>
                  </a:cubicBezTo>
                  <a:cubicBezTo>
                    <a:pt x="115596" y="128856"/>
                    <a:pt x="115328" y="128888"/>
                    <a:pt x="115060" y="128888"/>
                  </a:cubicBezTo>
                  <a:cubicBezTo>
                    <a:pt x="114280" y="128888"/>
                    <a:pt x="113502" y="128612"/>
                    <a:pt x="112881" y="128098"/>
                  </a:cubicBezTo>
                  <a:cubicBezTo>
                    <a:pt x="111500" y="126955"/>
                    <a:pt x="111786" y="125193"/>
                    <a:pt x="111334" y="123621"/>
                  </a:cubicBezTo>
                  <a:lnTo>
                    <a:pt x="111334" y="123597"/>
                  </a:lnTo>
                  <a:cubicBezTo>
                    <a:pt x="110476" y="120549"/>
                    <a:pt x="108190" y="118024"/>
                    <a:pt x="105237" y="116834"/>
                  </a:cubicBezTo>
                  <a:cubicBezTo>
                    <a:pt x="103380" y="116072"/>
                    <a:pt x="102570" y="113738"/>
                    <a:pt x="103641" y="111976"/>
                  </a:cubicBezTo>
                  <a:lnTo>
                    <a:pt x="103641" y="111952"/>
                  </a:lnTo>
                  <a:cubicBezTo>
                    <a:pt x="105737" y="108594"/>
                    <a:pt x="105737" y="104236"/>
                    <a:pt x="103641" y="100878"/>
                  </a:cubicBezTo>
                  <a:cubicBezTo>
                    <a:pt x="102522" y="99140"/>
                    <a:pt x="103332" y="96758"/>
                    <a:pt x="105213" y="96020"/>
                  </a:cubicBezTo>
                  <a:cubicBezTo>
                    <a:pt x="108904" y="94567"/>
                    <a:pt x="111429" y="91043"/>
                    <a:pt x="111691" y="87066"/>
                  </a:cubicBezTo>
                  <a:cubicBezTo>
                    <a:pt x="111814" y="85300"/>
                    <a:pt x="113336" y="83959"/>
                    <a:pt x="115035" y="83959"/>
                  </a:cubicBezTo>
                  <a:cubicBezTo>
                    <a:pt x="115307" y="83959"/>
                    <a:pt x="115583" y="83993"/>
                    <a:pt x="115858" y="84065"/>
                  </a:cubicBezTo>
                  <a:cubicBezTo>
                    <a:pt x="116691" y="84277"/>
                    <a:pt x="117537" y="84380"/>
                    <a:pt x="118378" y="84380"/>
                  </a:cubicBezTo>
                  <a:cubicBezTo>
                    <a:pt x="121408" y="84380"/>
                    <a:pt x="124366" y="83041"/>
                    <a:pt x="126360" y="80636"/>
                  </a:cubicBezTo>
                  <a:cubicBezTo>
                    <a:pt x="127034" y="79832"/>
                    <a:pt x="127978" y="79439"/>
                    <a:pt x="128917" y="79439"/>
                  </a:cubicBezTo>
                  <a:close/>
                  <a:moveTo>
                    <a:pt x="108476" y="133432"/>
                  </a:moveTo>
                  <a:cubicBezTo>
                    <a:pt x="110380" y="135037"/>
                    <a:pt x="112768" y="135898"/>
                    <a:pt x="115194" y="135898"/>
                  </a:cubicBezTo>
                  <a:cubicBezTo>
                    <a:pt x="116044" y="135898"/>
                    <a:pt x="116899" y="135792"/>
                    <a:pt x="117740" y="135576"/>
                  </a:cubicBezTo>
                  <a:cubicBezTo>
                    <a:pt x="118019" y="135506"/>
                    <a:pt x="118283" y="135473"/>
                    <a:pt x="118535" y="135473"/>
                  </a:cubicBezTo>
                  <a:cubicBezTo>
                    <a:pt x="119743" y="135473"/>
                    <a:pt x="120659" y="136217"/>
                    <a:pt x="121526" y="137124"/>
                  </a:cubicBezTo>
                  <a:cubicBezTo>
                    <a:pt x="123455" y="139219"/>
                    <a:pt x="126265" y="140434"/>
                    <a:pt x="129075" y="140434"/>
                  </a:cubicBezTo>
                  <a:cubicBezTo>
                    <a:pt x="132124" y="140434"/>
                    <a:pt x="135100" y="139029"/>
                    <a:pt x="137053" y="136695"/>
                  </a:cubicBezTo>
                  <a:cubicBezTo>
                    <a:pt x="137689" y="135910"/>
                    <a:pt x="138633" y="135477"/>
                    <a:pt x="139597" y="135477"/>
                  </a:cubicBezTo>
                  <a:cubicBezTo>
                    <a:pt x="139861" y="135477"/>
                    <a:pt x="140126" y="135509"/>
                    <a:pt x="140387" y="135576"/>
                  </a:cubicBezTo>
                  <a:cubicBezTo>
                    <a:pt x="141214" y="135790"/>
                    <a:pt x="142064" y="135894"/>
                    <a:pt x="142914" y="135894"/>
                  </a:cubicBezTo>
                  <a:cubicBezTo>
                    <a:pt x="145371" y="135894"/>
                    <a:pt x="147829" y="135025"/>
                    <a:pt x="149722" y="133432"/>
                  </a:cubicBezTo>
                  <a:lnTo>
                    <a:pt x="149722" y="133432"/>
                  </a:lnTo>
                  <a:lnTo>
                    <a:pt x="149675" y="166272"/>
                  </a:lnTo>
                  <a:lnTo>
                    <a:pt x="131981" y="157913"/>
                  </a:lnTo>
                  <a:cubicBezTo>
                    <a:pt x="131052" y="157473"/>
                    <a:pt x="130064" y="157253"/>
                    <a:pt x="129078" y="157253"/>
                  </a:cubicBezTo>
                  <a:cubicBezTo>
                    <a:pt x="128093" y="157253"/>
                    <a:pt x="127111" y="157473"/>
                    <a:pt x="126194" y="157913"/>
                  </a:cubicBezTo>
                  <a:lnTo>
                    <a:pt x="108476" y="166272"/>
                  </a:lnTo>
                  <a:lnTo>
                    <a:pt x="108476" y="133432"/>
                  </a:lnTo>
                  <a:close/>
                  <a:moveTo>
                    <a:pt x="181300" y="0"/>
                  </a:moveTo>
                  <a:lnTo>
                    <a:pt x="178824" y="1239"/>
                  </a:lnTo>
                  <a:cubicBezTo>
                    <a:pt x="178157" y="1572"/>
                    <a:pt x="177776" y="2215"/>
                    <a:pt x="177776" y="2930"/>
                  </a:cubicBezTo>
                  <a:lnTo>
                    <a:pt x="177776" y="132670"/>
                  </a:lnTo>
                  <a:cubicBezTo>
                    <a:pt x="177776" y="136171"/>
                    <a:pt x="174918" y="139005"/>
                    <a:pt x="171441" y="139005"/>
                  </a:cubicBezTo>
                  <a:lnTo>
                    <a:pt x="156700" y="139005"/>
                  </a:lnTo>
                  <a:lnTo>
                    <a:pt x="156700" y="122692"/>
                  </a:lnTo>
                  <a:cubicBezTo>
                    <a:pt x="158724" y="121406"/>
                    <a:pt x="160415" y="119382"/>
                    <a:pt x="161225" y="116905"/>
                  </a:cubicBezTo>
                  <a:cubicBezTo>
                    <a:pt x="162177" y="113976"/>
                    <a:pt x="161796" y="110809"/>
                    <a:pt x="160129" y="108165"/>
                  </a:cubicBezTo>
                  <a:cubicBezTo>
                    <a:pt x="159439" y="107094"/>
                    <a:pt x="159439" y="105689"/>
                    <a:pt x="160129" y="104617"/>
                  </a:cubicBezTo>
                  <a:cubicBezTo>
                    <a:pt x="161773" y="101997"/>
                    <a:pt x="162177" y="98806"/>
                    <a:pt x="161225" y="95901"/>
                  </a:cubicBezTo>
                  <a:cubicBezTo>
                    <a:pt x="160272" y="92972"/>
                    <a:pt x="158081" y="90638"/>
                    <a:pt x="155224" y="89471"/>
                  </a:cubicBezTo>
                  <a:cubicBezTo>
                    <a:pt x="154033" y="88995"/>
                    <a:pt x="153223" y="87852"/>
                    <a:pt x="153128" y="86589"/>
                  </a:cubicBezTo>
                  <a:cubicBezTo>
                    <a:pt x="152914" y="83517"/>
                    <a:pt x="151366" y="80683"/>
                    <a:pt x="148865" y="78874"/>
                  </a:cubicBezTo>
                  <a:cubicBezTo>
                    <a:pt x="147066" y="77571"/>
                    <a:pt x="144945" y="76898"/>
                    <a:pt x="142779" y="76898"/>
                  </a:cubicBezTo>
                  <a:cubicBezTo>
                    <a:pt x="141936" y="76898"/>
                    <a:pt x="141085" y="77000"/>
                    <a:pt x="140244" y="77207"/>
                  </a:cubicBezTo>
                  <a:cubicBezTo>
                    <a:pt x="139978" y="77267"/>
                    <a:pt x="139710" y="77296"/>
                    <a:pt x="139445" y="77296"/>
                  </a:cubicBezTo>
                  <a:cubicBezTo>
                    <a:pt x="138451" y="77296"/>
                    <a:pt x="137497" y="76882"/>
                    <a:pt x="136839" y="76111"/>
                  </a:cubicBezTo>
                  <a:cubicBezTo>
                    <a:pt x="134886" y="73730"/>
                    <a:pt x="131981" y="72372"/>
                    <a:pt x="128909" y="72372"/>
                  </a:cubicBezTo>
                  <a:cubicBezTo>
                    <a:pt x="125813" y="72372"/>
                    <a:pt x="122907" y="73754"/>
                    <a:pt x="120931" y="76135"/>
                  </a:cubicBezTo>
                  <a:cubicBezTo>
                    <a:pt x="120296" y="76901"/>
                    <a:pt x="119338" y="77330"/>
                    <a:pt x="118346" y="77330"/>
                  </a:cubicBezTo>
                  <a:cubicBezTo>
                    <a:pt x="118073" y="77330"/>
                    <a:pt x="117798" y="77297"/>
                    <a:pt x="117525" y="77230"/>
                  </a:cubicBezTo>
                  <a:cubicBezTo>
                    <a:pt x="116691" y="77023"/>
                    <a:pt x="115843" y="76921"/>
                    <a:pt x="115001" y="76921"/>
                  </a:cubicBezTo>
                  <a:cubicBezTo>
                    <a:pt x="112837" y="76921"/>
                    <a:pt x="110704" y="77595"/>
                    <a:pt x="108904" y="78897"/>
                  </a:cubicBezTo>
                  <a:cubicBezTo>
                    <a:pt x="106404" y="80707"/>
                    <a:pt x="104856" y="83517"/>
                    <a:pt x="104642" y="86613"/>
                  </a:cubicBezTo>
                  <a:cubicBezTo>
                    <a:pt x="104546" y="87899"/>
                    <a:pt x="103761" y="89019"/>
                    <a:pt x="102570" y="89495"/>
                  </a:cubicBezTo>
                  <a:cubicBezTo>
                    <a:pt x="99688" y="90638"/>
                    <a:pt x="97497" y="92972"/>
                    <a:pt x="96545" y="95925"/>
                  </a:cubicBezTo>
                  <a:cubicBezTo>
                    <a:pt x="95592" y="98878"/>
                    <a:pt x="95973" y="102021"/>
                    <a:pt x="97640" y="104688"/>
                  </a:cubicBezTo>
                  <a:cubicBezTo>
                    <a:pt x="98331" y="105760"/>
                    <a:pt x="98331" y="107117"/>
                    <a:pt x="97640" y="108213"/>
                  </a:cubicBezTo>
                  <a:lnTo>
                    <a:pt x="97640" y="108261"/>
                  </a:lnTo>
                  <a:cubicBezTo>
                    <a:pt x="96021" y="110880"/>
                    <a:pt x="95592" y="114047"/>
                    <a:pt x="96545" y="116977"/>
                  </a:cubicBezTo>
                  <a:cubicBezTo>
                    <a:pt x="97354" y="119453"/>
                    <a:pt x="99021" y="121501"/>
                    <a:pt x="101427" y="122740"/>
                  </a:cubicBezTo>
                  <a:lnTo>
                    <a:pt x="101427" y="139529"/>
                  </a:lnTo>
                  <a:lnTo>
                    <a:pt x="16576" y="139529"/>
                  </a:lnTo>
                  <a:cubicBezTo>
                    <a:pt x="16576" y="139529"/>
                    <a:pt x="7050" y="134861"/>
                    <a:pt x="7264" y="129598"/>
                  </a:cubicBezTo>
                  <a:lnTo>
                    <a:pt x="7264" y="94472"/>
                  </a:lnTo>
                  <a:cubicBezTo>
                    <a:pt x="7026" y="92543"/>
                    <a:pt x="5454" y="90947"/>
                    <a:pt x="3525" y="90947"/>
                  </a:cubicBezTo>
                  <a:cubicBezTo>
                    <a:pt x="1573" y="90947"/>
                    <a:pt x="1" y="92543"/>
                    <a:pt x="239" y="94472"/>
                  </a:cubicBezTo>
                  <a:lnTo>
                    <a:pt x="239" y="129527"/>
                  </a:lnTo>
                  <a:cubicBezTo>
                    <a:pt x="1" y="138671"/>
                    <a:pt x="16576" y="146030"/>
                    <a:pt x="16576" y="146030"/>
                  </a:cubicBezTo>
                  <a:lnTo>
                    <a:pt x="101427" y="146030"/>
                  </a:lnTo>
                  <a:lnTo>
                    <a:pt x="101427" y="166415"/>
                  </a:lnTo>
                  <a:cubicBezTo>
                    <a:pt x="101427" y="167511"/>
                    <a:pt x="101641" y="168630"/>
                    <a:pt x="102141" y="169606"/>
                  </a:cubicBezTo>
                  <a:cubicBezTo>
                    <a:pt x="103391" y="172073"/>
                    <a:pt x="105792" y="173353"/>
                    <a:pt x="108196" y="173353"/>
                  </a:cubicBezTo>
                  <a:cubicBezTo>
                    <a:pt x="109180" y="173353"/>
                    <a:pt x="110165" y="173138"/>
                    <a:pt x="111072" y="172702"/>
                  </a:cubicBezTo>
                  <a:lnTo>
                    <a:pt x="129052" y="164224"/>
                  </a:lnTo>
                  <a:lnTo>
                    <a:pt x="146912" y="172631"/>
                  </a:lnTo>
                  <a:cubicBezTo>
                    <a:pt x="147887" y="173105"/>
                    <a:pt x="148945" y="173352"/>
                    <a:pt x="150000" y="173352"/>
                  </a:cubicBezTo>
                  <a:cubicBezTo>
                    <a:pt x="150904" y="173352"/>
                    <a:pt x="151806" y="173171"/>
                    <a:pt x="152652" y="172797"/>
                  </a:cubicBezTo>
                  <a:cubicBezTo>
                    <a:pt x="155152" y="171678"/>
                    <a:pt x="156700" y="169249"/>
                    <a:pt x="156700" y="166606"/>
                  </a:cubicBezTo>
                  <a:lnTo>
                    <a:pt x="156700" y="146030"/>
                  </a:lnTo>
                  <a:lnTo>
                    <a:pt x="173751" y="146030"/>
                  </a:lnTo>
                  <a:cubicBezTo>
                    <a:pt x="179872" y="146030"/>
                    <a:pt x="184801" y="141101"/>
                    <a:pt x="184801" y="134980"/>
                  </a:cubicBezTo>
                  <a:lnTo>
                    <a:pt x="184801" y="3501"/>
                  </a:lnTo>
                  <a:cubicBezTo>
                    <a:pt x="184801" y="1572"/>
                    <a:pt x="183229" y="0"/>
                    <a:pt x="18130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4082100" y="3187060"/>
              <a:ext cx="264354" cy="215353"/>
            </a:xfrm>
            <a:custGeom>
              <a:avLst/>
              <a:gdLst/>
              <a:ahLst/>
              <a:cxnLst/>
              <a:rect l="l" t="t" r="r" b="b"/>
              <a:pathLst>
                <a:path w="184540" h="150334" extrusionOk="0">
                  <a:moveTo>
                    <a:pt x="3692" y="0"/>
                  </a:moveTo>
                  <a:cubicBezTo>
                    <a:pt x="1668" y="0"/>
                    <a:pt x="1" y="1643"/>
                    <a:pt x="1" y="3691"/>
                  </a:cubicBezTo>
                  <a:lnTo>
                    <a:pt x="1" y="148197"/>
                  </a:lnTo>
                  <a:cubicBezTo>
                    <a:pt x="1" y="148387"/>
                    <a:pt x="96" y="148602"/>
                    <a:pt x="215" y="148745"/>
                  </a:cubicBezTo>
                  <a:cubicBezTo>
                    <a:pt x="1297" y="149868"/>
                    <a:pt x="2462" y="150334"/>
                    <a:pt x="3516" y="150334"/>
                  </a:cubicBezTo>
                  <a:cubicBezTo>
                    <a:pt x="5457" y="150334"/>
                    <a:pt x="7026" y="148760"/>
                    <a:pt x="7026" y="146816"/>
                  </a:cubicBezTo>
                  <a:lnTo>
                    <a:pt x="7026" y="9145"/>
                  </a:lnTo>
                  <a:cubicBezTo>
                    <a:pt x="7026" y="7978"/>
                    <a:pt x="7979" y="7025"/>
                    <a:pt x="9146" y="7025"/>
                  </a:cubicBezTo>
                  <a:lnTo>
                    <a:pt x="175394" y="7025"/>
                  </a:lnTo>
                  <a:cubicBezTo>
                    <a:pt x="176561" y="7025"/>
                    <a:pt x="177514" y="7978"/>
                    <a:pt x="177514" y="9145"/>
                  </a:cubicBezTo>
                  <a:lnTo>
                    <a:pt x="177514" y="57298"/>
                  </a:lnTo>
                  <a:cubicBezTo>
                    <a:pt x="177514" y="57512"/>
                    <a:pt x="177609" y="57726"/>
                    <a:pt x="177728" y="57869"/>
                  </a:cubicBezTo>
                  <a:cubicBezTo>
                    <a:pt x="178810" y="58993"/>
                    <a:pt x="179975" y="59458"/>
                    <a:pt x="181030" y="59458"/>
                  </a:cubicBezTo>
                  <a:cubicBezTo>
                    <a:pt x="182970" y="59458"/>
                    <a:pt x="184539" y="57884"/>
                    <a:pt x="184539" y="55940"/>
                  </a:cubicBezTo>
                  <a:lnTo>
                    <a:pt x="184539" y="3668"/>
                  </a:lnTo>
                  <a:cubicBezTo>
                    <a:pt x="184539" y="1643"/>
                    <a:pt x="182896" y="0"/>
                    <a:pt x="180872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6" name="Google Shape;1846;p41"/>
          <p:cNvGrpSpPr/>
          <p:nvPr/>
        </p:nvGrpSpPr>
        <p:grpSpPr>
          <a:xfrm rot="900045">
            <a:off x="7146640" y="2853338"/>
            <a:ext cx="630903" cy="684384"/>
            <a:chOff x="3297882" y="3140971"/>
            <a:chExt cx="397705" cy="435365"/>
          </a:xfrm>
        </p:grpSpPr>
        <p:sp>
          <p:nvSpPr>
            <p:cNvPr id="1847" name="Google Shape;1847;p41"/>
            <p:cNvSpPr/>
            <p:nvPr/>
          </p:nvSpPr>
          <p:spPr>
            <a:xfrm>
              <a:off x="3297882" y="3140971"/>
              <a:ext cx="397705" cy="435365"/>
            </a:xfrm>
            <a:custGeom>
              <a:avLst/>
              <a:gdLst/>
              <a:ahLst/>
              <a:cxnLst/>
              <a:rect l="l" t="t" r="r" b="b"/>
              <a:pathLst>
                <a:path w="277630" h="303920" extrusionOk="0">
                  <a:moveTo>
                    <a:pt x="72539" y="1"/>
                  </a:moveTo>
                  <a:cubicBezTo>
                    <a:pt x="52178" y="1"/>
                    <a:pt x="34460" y="11575"/>
                    <a:pt x="25625" y="28483"/>
                  </a:cubicBezTo>
                  <a:cubicBezTo>
                    <a:pt x="10955" y="35913"/>
                    <a:pt x="858" y="50845"/>
                    <a:pt x="358" y="68420"/>
                  </a:cubicBezTo>
                  <a:cubicBezTo>
                    <a:pt x="143" y="76088"/>
                    <a:pt x="1858" y="83637"/>
                    <a:pt x="5240" y="90424"/>
                  </a:cubicBezTo>
                  <a:cubicBezTo>
                    <a:pt x="2287" y="96259"/>
                    <a:pt x="524" y="102784"/>
                    <a:pt x="358" y="109666"/>
                  </a:cubicBezTo>
                  <a:cubicBezTo>
                    <a:pt x="143" y="117168"/>
                    <a:pt x="1810" y="124598"/>
                    <a:pt x="5049" y="131266"/>
                  </a:cubicBezTo>
                  <a:cubicBezTo>
                    <a:pt x="2215" y="137053"/>
                    <a:pt x="572" y="143530"/>
                    <a:pt x="358" y="150412"/>
                  </a:cubicBezTo>
                  <a:cubicBezTo>
                    <a:pt x="143" y="158057"/>
                    <a:pt x="1858" y="165630"/>
                    <a:pt x="5240" y="172417"/>
                  </a:cubicBezTo>
                  <a:cubicBezTo>
                    <a:pt x="2287" y="178251"/>
                    <a:pt x="524" y="184753"/>
                    <a:pt x="358" y="191635"/>
                  </a:cubicBezTo>
                  <a:cubicBezTo>
                    <a:pt x="143" y="199280"/>
                    <a:pt x="1858" y="206852"/>
                    <a:pt x="5240" y="213640"/>
                  </a:cubicBezTo>
                  <a:cubicBezTo>
                    <a:pt x="2287" y="219474"/>
                    <a:pt x="524" y="225999"/>
                    <a:pt x="358" y="232858"/>
                  </a:cubicBezTo>
                  <a:cubicBezTo>
                    <a:pt x="0" y="245289"/>
                    <a:pt x="4787" y="257506"/>
                    <a:pt x="13456" y="266436"/>
                  </a:cubicBezTo>
                  <a:cubicBezTo>
                    <a:pt x="16980" y="270103"/>
                    <a:pt x="21124" y="273104"/>
                    <a:pt x="25601" y="275414"/>
                  </a:cubicBezTo>
                  <a:cubicBezTo>
                    <a:pt x="34436" y="292322"/>
                    <a:pt x="52154" y="303920"/>
                    <a:pt x="72516" y="303920"/>
                  </a:cubicBezTo>
                  <a:lnTo>
                    <a:pt x="241646" y="303920"/>
                  </a:lnTo>
                  <a:cubicBezTo>
                    <a:pt x="261483" y="303920"/>
                    <a:pt x="277582" y="287797"/>
                    <a:pt x="277582" y="267984"/>
                  </a:cubicBezTo>
                  <a:lnTo>
                    <a:pt x="277582" y="120549"/>
                  </a:lnTo>
                  <a:lnTo>
                    <a:pt x="277463" y="111381"/>
                  </a:lnTo>
                  <a:cubicBezTo>
                    <a:pt x="277558" y="110404"/>
                    <a:pt x="277582" y="109428"/>
                    <a:pt x="277582" y="108404"/>
                  </a:cubicBezTo>
                  <a:lnTo>
                    <a:pt x="277582" y="52893"/>
                  </a:lnTo>
                  <a:lnTo>
                    <a:pt x="277630" y="52893"/>
                  </a:lnTo>
                  <a:cubicBezTo>
                    <a:pt x="277630" y="23720"/>
                    <a:pt x="253910" y="1"/>
                    <a:pt x="224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3376959" y="3191836"/>
              <a:ext cx="83308" cy="333500"/>
            </a:xfrm>
            <a:custGeom>
              <a:avLst/>
              <a:gdLst/>
              <a:ahLst/>
              <a:cxnLst/>
              <a:rect l="l" t="t" r="r" b="b"/>
              <a:pathLst>
                <a:path w="58156" h="232810" extrusionOk="0">
                  <a:moveTo>
                    <a:pt x="17123" y="0"/>
                  </a:moveTo>
                  <a:cubicBezTo>
                    <a:pt x="7669" y="0"/>
                    <a:pt x="0" y="7645"/>
                    <a:pt x="0" y="17123"/>
                  </a:cubicBezTo>
                  <a:lnTo>
                    <a:pt x="0" y="215687"/>
                  </a:lnTo>
                  <a:cubicBezTo>
                    <a:pt x="0" y="225141"/>
                    <a:pt x="7669" y="232809"/>
                    <a:pt x="17123" y="232809"/>
                  </a:cubicBezTo>
                  <a:lnTo>
                    <a:pt x="43771" y="232809"/>
                  </a:lnTo>
                  <a:lnTo>
                    <a:pt x="58155" y="116429"/>
                  </a:lnTo>
                  <a:lnTo>
                    <a:pt x="43771" y="24"/>
                  </a:lnTo>
                  <a:lnTo>
                    <a:pt x="43771" y="0"/>
                  </a:ln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3376924" y="3191836"/>
              <a:ext cx="44657" cy="333500"/>
            </a:xfrm>
            <a:custGeom>
              <a:avLst/>
              <a:gdLst/>
              <a:ahLst/>
              <a:cxnLst/>
              <a:rect l="l" t="t" r="r" b="b"/>
              <a:pathLst>
                <a:path w="31174" h="232810" extrusionOk="0">
                  <a:moveTo>
                    <a:pt x="17123" y="0"/>
                  </a:moveTo>
                  <a:cubicBezTo>
                    <a:pt x="7645" y="0"/>
                    <a:pt x="1" y="7645"/>
                    <a:pt x="1" y="17123"/>
                  </a:cubicBezTo>
                  <a:lnTo>
                    <a:pt x="1" y="215687"/>
                  </a:lnTo>
                  <a:cubicBezTo>
                    <a:pt x="1" y="225165"/>
                    <a:pt x="7645" y="232809"/>
                    <a:pt x="17123" y="232809"/>
                  </a:cubicBezTo>
                  <a:lnTo>
                    <a:pt x="31086" y="232809"/>
                  </a:lnTo>
                  <a:cubicBezTo>
                    <a:pt x="21696" y="232786"/>
                    <a:pt x="14051" y="225136"/>
                    <a:pt x="14051" y="215687"/>
                  </a:cubicBezTo>
                  <a:lnTo>
                    <a:pt x="14051" y="17123"/>
                  </a:lnTo>
                  <a:cubicBezTo>
                    <a:pt x="14051" y="7645"/>
                    <a:pt x="21696" y="0"/>
                    <a:pt x="31174" y="0"/>
                  </a:cubicBezTo>
                  <a:close/>
                  <a:moveTo>
                    <a:pt x="31086" y="232809"/>
                  </a:moveTo>
                  <a:lnTo>
                    <a:pt x="31086" y="232809"/>
                  </a:lnTo>
                  <a:cubicBezTo>
                    <a:pt x="31101" y="232809"/>
                    <a:pt x="31115" y="232809"/>
                    <a:pt x="31130" y="232809"/>
                  </a:cubicBezTo>
                  <a:cubicBezTo>
                    <a:pt x="31145" y="232809"/>
                    <a:pt x="31159" y="232809"/>
                    <a:pt x="31174" y="232809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3440002" y="3191869"/>
              <a:ext cx="204005" cy="333502"/>
            </a:xfrm>
            <a:custGeom>
              <a:avLst/>
              <a:gdLst/>
              <a:ahLst/>
              <a:cxnLst/>
              <a:rect l="l" t="t" r="r" b="b"/>
              <a:pathLst>
                <a:path w="142412" h="232811" extrusionOk="0">
                  <a:moveTo>
                    <a:pt x="125289" y="1"/>
                  </a:moveTo>
                  <a:lnTo>
                    <a:pt x="125289" y="25"/>
                  </a:lnTo>
                  <a:lnTo>
                    <a:pt x="1" y="25"/>
                  </a:lnTo>
                  <a:lnTo>
                    <a:pt x="1" y="116429"/>
                  </a:lnTo>
                  <a:lnTo>
                    <a:pt x="1" y="232810"/>
                  </a:lnTo>
                  <a:lnTo>
                    <a:pt x="125312" y="232810"/>
                  </a:lnTo>
                  <a:cubicBezTo>
                    <a:pt x="134767" y="232810"/>
                    <a:pt x="142411" y="225166"/>
                    <a:pt x="142411" y="215711"/>
                  </a:cubicBezTo>
                  <a:lnTo>
                    <a:pt x="142411" y="17124"/>
                  </a:lnTo>
                  <a:cubicBezTo>
                    <a:pt x="142411" y="7645"/>
                    <a:pt x="134767" y="1"/>
                    <a:pt x="125289" y="1"/>
                  </a:cubicBezTo>
                  <a:close/>
                </a:path>
              </a:pathLst>
            </a:custGeom>
            <a:solidFill>
              <a:srgbClr val="FC9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3349326" y="3225438"/>
              <a:ext cx="55744" cy="30191"/>
            </a:xfrm>
            <a:custGeom>
              <a:avLst/>
              <a:gdLst/>
              <a:ahLst/>
              <a:cxnLst/>
              <a:rect l="l" t="t" r="r" b="b"/>
              <a:pathLst>
                <a:path w="38914" h="21076" extrusionOk="0">
                  <a:moveTo>
                    <a:pt x="11027" y="0"/>
                  </a:moveTo>
                  <a:cubicBezTo>
                    <a:pt x="5311" y="0"/>
                    <a:pt x="406" y="4454"/>
                    <a:pt x="215" y="10169"/>
                  </a:cubicBezTo>
                  <a:cubicBezTo>
                    <a:pt x="1" y="16170"/>
                    <a:pt x="4811" y="21076"/>
                    <a:pt x="10765" y="21076"/>
                  </a:cubicBezTo>
                  <a:lnTo>
                    <a:pt x="27935" y="21076"/>
                  </a:lnTo>
                  <a:cubicBezTo>
                    <a:pt x="33651" y="21076"/>
                    <a:pt x="38556" y="16599"/>
                    <a:pt x="38747" y="10883"/>
                  </a:cubicBezTo>
                  <a:cubicBezTo>
                    <a:pt x="38914" y="4906"/>
                    <a:pt x="34127" y="0"/>
                    <a:pt x="281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3349258" y="3225438"/>
              <a:ext cx="35377" cy="30191"/>
            </a:xfrm>
            <a:custGeom>
              <a:avLst/>
              <a:gdLst/>
              <a:ahLst/>
              <a:cxnLst/>
              <a:rect l="l" t="t" r="r" b="b"/>
              <a:pathLst>
                <a:path w="24696" h="21076" extrusionOk="0">
                  <a:moveTo>
                    <a:pt x="11002" y="0"/>
                  </a:moveTo>
                  <a:cubicBezTo>
                    <a:pt x="5311" y="0"/>
                    <a:pt x="381" y="4454"/>
                    <a:pt x="214" y="10169"/>
                  </a:cubicBezTo>
                  <a:cubicBezTo>
                    <a:pt x="0" y="16170"/>
                    <a:pt x="4787" y="21076"/>
                    <a:pt x="10740" y="21076"/>
                  </a:cubicBezTo>
                  <a:lnTo>
                    <a:pt x="24696" y="21076"/>
                  </a:lnTo>
                  <a:cubicBezTo>
                    <a:pt x="18861" y="21076"/>
                    <a:pt x="14170" y="16337"/>
                    <a:pt x="14170" y="10550"/>
                  </a:cubicBezTo>
                  <a:cubicBezTo>
                    <a:pt x="14170" y="4716"/>
                    <a:pt x="18909" y="0"/>
                    <a:pt x="24696" y="0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3349326" y="3461643"/>
              <a:ext cx="55744" cy="30193"/>
            </a:xfrm>
            <a:custGeom>
              <a:avLst/>
              <a:gdLst/>
              <a:ahLst/>
              <a:cxnLst/>
              <a:rect l="l" t="t" r="r" b="b"/>
              <a:pathLst>
                <a:path w="38914" h="21077" extrusionOk="0">
                  <a:moveTo>
                    <a:pt x="10765" y="1"/>
                  </a:moveTo>
                  <a:cubicBezTo>
                    <a:pt x="4811" y="1"/>
                    <a:pt x="1" y="4907"/>
                    <a:pt x="215" y="10884"/>
                  </a:cubicBezTo>
                  <a:cubicBezTo>
                    <a:pt x="406" y="16600"/>
                    <a:pt x="5311" y="21077"/>
                    <a:pt x="11027" y="21077"/>
                  </a:cubicBezTo>
                  <a:lnTo>
                    <a:pt x="28197" y="21077"/>
                  </a:lnTo>
                  <a:cubicBezTo>
                    <a:pt x="34127" y="21077"/>
                    <a:pt x="38914" y="16147"/>
                    <a:pt x="38747" y="10170"/>
                  </a:cubicBezTo>
                  <a:cubicBezTo>
                    <a:pt x="38556" y="4454"/>
                    <a:pt x="33651" y="1"/>
                    <a:pt x="279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3349326" y="3284456"/>
              <a:ext cx="55744" cy="30191"/>
            </a:xfrm>
            <a:custGeom>
              <a:avLst/>
              <a:gdLst/>
              <a:ahLst/>
              <a:cxnLst/>
              <a:rect l="l" t="t" r="r" b="b"/>
              <a:pathLst>
                <a:path w="38914" h="21076" extrusionOk="0">
                  <a:moveTo>
                    <a:pt x="11027" y="0"/>
                  </a:moveTo>
                  <a:cubicBezTo>
                    <a:pt x="5311" y="0"/>
                    <a:pt x="406" y="4477"/>
                    <a:pt x="215" y="10169"/>
                  </a:cubicBezTo>
                  <a:cubicBezTo>
                    <a:pt x="1" y="16170"/>
                    <a:pt x="4811" y="21076"/>
                    <a:pt x="10765" y="21076"/>
                  </a:cubicBezTo>
                  <a:lnTo>
                    <a:pt x="27935" y="21076"/>
                  </a:lnTo>
                  <a:cubicBezTo>
                    <a:pt x="33651" y="21076"/>
                    <a:pt x="38556" y="16599"/>
                    <a:pt x="38747" y="10883"/>
                  </a:cubicBezTo>
                  <a:cubicBezTo>
                    <a:pt x="38914" y="4906"/>
                    <a:pt x="34127" y="0"/>
                    <a:pt x="281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3349326" y="3343506"/>
              <a:ext cx="55744" cy="30193"/>
            </a:xfrm>
            <a:custGeom>
              <a:avLst/>
              <a:gdLst/>
              <a:ahLst/>
              <a:cxnLst/>
              <a:rect l="l" t="t" r="r" b="b"/>
              <a:pathLst>
                <a:path w="38914" h="21077" extrusionOk="0">
                  <a:moveTo>
                    <a:pt x="11027" y="1"/>
                  </a:moveTo>
                  <a:cubicBezTo>
                    <a:pt x="5311" y="1"/>
                    <a:pt x="406" y="4478"/>
                    <a:pt x="215" y="10193"/>
                  </a:cubicBezTo>
                  <a:cubicBezTo>
                    <a:pt x="1" y="16171"/>
                    <a:pt x="4811" y="21077"/>
                    <a:pt x="10765" y="21077"/>
                  </a:cubicBezTo>
                  <a:lnTo>
                    <a:pt x="27935" y="21077"/>
                  </a:lnTo>
                  <a:cubicBezTo>
                    <a:pt x="33651" y="21077"/>
                    <a:pt x="38556" y="16623"/>
                    <a:pt x="38747" y="10908"/>
                  </a:cubicBezTo>
                  <a:cubicBezTo>
                    <a:pt x="38914" y="4907"/>
                    <a:pt x="34127" y="1"/>
                    <a:pt x="281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3349326" y="3402558"/>
              <a:ext cx="55744" cy="30193"/>
            </a:xfrm>
            <a:custGeom>
              <a:avLst/>
              <a:gdLst/>
              <a:ahLst/>
              <a:cxnLst/>
              <a:rect l="l" t="t" r="r" b="b"/>
              <a:pathLst>
                <a:path w="38914" h="21077" extrusionOk="0">
                  <a:moveTo>
                    <a:pt x="11027" y="0"/>
                  </a:moveTo>
                  <a:cubicBezTo>
                    <a:pt x="5311" y="0"/>
                    <a:pt x="406" y="4478"/>
                    <a:pt x="215" y="10193"/>
                  </a:cubicBezTo>
                  <a:cubicBezTo>
                    <a:pt x="1" y="16170"/>
                    <a:pt x="4811" y="21076"/>
                    <a:pt x="10765" y="21076"/>
                  </a:cubicBezTo>
                  <a:lnTo>
                    <a:pt x="27935" y="21076"/>
                  </a:lnTo>
                  <a:cubicBezTo>
                    <a:pt x="33651" y="21076"/>
                    <a:pt x="38556" y="16623"/>
                    <a:pt x="38747" y="10907"/>
                  </a:cubicBezTo>
                  <a:cubicBezTo>
                    <a:pt x="38914" y="4930"/>
                    <a:pt x="34127" y="0"/>
                    <a:pt x="281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3349258" y="3284456"/>
              <a:ext cx="35377" cy="30191"/>
            </a:xfrm>
            <a:custGeom>
              <a:avLst/>
              <a:gdLst/>
              <a:ahLst/>
              <a:cxnLst/>
              <a:rect l="l" t="t" r="r" b="b"/>
              <a:pathLst>
                <a:path w="24696" h="21076" extrusionOk="0">
                  <a:moveTo>
                    <a:pt x="11002" y="0"/>
                  </a:moveTo>
                  <a:cubicBezTo>
                    <a:pt x="5311" y="0"/>
                    <a:pt x="381" y="4453"/>
                    <a:pt x="214" y="10169"/>
                  </a:cubicBezTo>
                  <a:cubicBezTo>
                    <a:pt x="0" y="16170"/>
                    <a:pt x="4787" y="21076"/>
                    <a:pt x="10740" y="21076"/>
                  </a:cubicBezTo>
                  <a:lnTo>
                    <a:pt x="24696" y="21076"/>
                  </a:lnTo>
                  <a:cubicBezTo>
                    <a:pt x="18861" y="21076"/>
                    <a:pt x="14170" y="16384"/>
                    <a:pt x="14170" y="10526"/>
                  </a:cubicBezTo>
                  <a:cubicBezTo>
                    <a:pt x="14170" y="4692"/>
                    <a:pt x="18909" y="0"/>
                    <a:pt x="24696" y="0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3349258" y="3343506"/>
              <a:ext cx="35377" cy="30193"/>
            </a:xfrm>
            <a:custGeom>
              <a:avLst/>
              <a:gdLst/>
              <a:ahLst/>
              <a:cxnLst/>
              <a:rect l="l" t="t" r="r" b="b"/>
              <a:pathLst>
                <a:path w="24696" h="21077" extrusionOk="0">
                  <a:moveTo>
                    <a:pt x="11002" y="1"/>
                  </a:moveTo>
                  <a:cubicBezTo>
                    <a:pt x="5311" y="1"/>
                    <a:pt x="381" y="4478"/>
                    <a:pt x="214" y="10193"/>
                  </a:cubicBezTo>
                  <a:cubicBezTo>
                    <a:pt x="0" y="16171"/>
                    <a:pt x="4787" y="21077"/>
                    <a:pt x="10740" y="21077"/>
                  </a:cubicBezTo>
                  <a:lnTo>
                    <a:pt x="24696" y="21077"/>
                  </a:lnTo>
                  <a:cubicBezTo>
                    <a:pt x="18861" y="21077"/>
                    <a:pt x="14170" y="16385"/>
                    <a:pt x="14170" y="10551"/>
                  </a:cubicBezTo>
                  <a:cubicBezTo>
                    <a:pt x="14170" y="4716"/>
                    <a:pt x="18909" y="1"/>
                    <a:pt x="24696" y="1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3349258" y="3402558"/>
              <a:ext cx="35377" cy="30193"/>
            </a:xfrm>
            <a:custGeom>
              <a:avLst/>
              <a:gdLst/>
              <a:ahLst/>
              <a:cxnLst/>
              <a:rect l="l" t="t" r="r" b="b"/>
              <a:pathLst>
                <a:path w="24696" h="21077" extrusionOk="0">
                  <a:moveTo>
                    <a:pt x="11002" y="0"/>
                  </a:moveTo>
                  <a:cubicBezTo>
                    <a:pt x="5311" y="0"/>
                    <a:pt x="381" y="4478"/>
                    <a:pt x="214" y="10193"/>
                  </a:cubicBezTo>
                  <a:cubicBezTo>
                    <a:pt x="0" y="16170"/>
                    <a:pt x="4787" y="21076"/>
                    <a:pt x="10740" y="21076"/>
                  </a:cubicBezTo>
                  <a:lnTo>
                    <a:pt x="24696" y="21076"/>
                  </a:lnTo>
                  <a:cubicBezTo>
                    <a:pt x="18861" y="21076"/>
                    <a:pt x="14170" y="16361"/>
                    <a:pt x="14170" y="10550"/>
                  </a:cubicBezTo>
                  <a:cubicBezTo>
                    <a:pt x="14170" y="4716"/>
                    <a:pt x="18909" y="0"/>
                    <a:pt x="24696" y="0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3349258" y="3461643"/>
              <a:ext cx="35377" cy="30193"/>
            </a:xfrm>
            <a:custGeom>
              <a:avLst/>
              <a:gdLst/>
              <a:ahLst/>
              <a:cxnLst/>
              <a:rect l="l" t="t" r="r" b="b"/>
              <a:pathLst>
                <a:path w="24696" h="21077" extrusionOk="0">
                  <a:moveTo>
                    <a:pt x="11002" y="1"/>
                  </a:moveTo>
                  <a:cubicBezTo>
                    <a:pt x="5311" y="1"/>
                    <a:pt x="381" y="4454"/>
                    <a:pt x="214" y="10170"/>
                  </a:cubicBezTo>
                  <a:cubicBezTo>
                    <a:pt x="0" y="16147"/>
                    <a:pt x="4787" y="21077"/>
                    <a:pt x="10740" y="21077"/>
                  </a:cubicBezTo>
                  <a:lnTo>
                    <a:pt x="24696" y="21077"/>
                  </a:lnTo>
                  <a:cubicBezTo>
                    <a:pt x="18861" y="21077"/>
                    <a:pt x="14170" y="16338"/>
                    <a:pt x="14170" y="10527"/>
                  </a:cubicBezTo>
                  <a:cubicBezTo>
                    <a:pt x="14170" y="4692"/>
                    <a:pt x="18909" y="1"/>
                    <a:pt x="24696" y="1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3474935" y="3238196"/>
              <a:ext cx="134172" cy="71778"/>
            </a:xfrm>
            <a:custGeom>
              <a:avLst/>
              <a:gdLst/>
              <a:ahLst/>
              <a:cxnLst/>
              <a:rect l="l" t="t" r="r" b="b"/>
              <a:pathLst>
                <a:path w="93663" h="50107" extrusionOk="0">
                  <a:moveTo>
                    <a:pt x="9931" y="1"/>
                  </a:moveTo>
                  <a:cubicBezTo>
                    <a:pt x="4430" y="1"/>
                    <a:pt x="1" y="4454"/>
                    <a:pt x="1" y="9931"/>
                  </a:cubicBezTo>
                  <a:lnTo>
                    <a:pt x="1" y="40152"/>
                  </a:lnTo>
                  <a:cubicBezTo>
                    <a:pt x="1" y="45653"/>
                    <a:pt x="4454" y="50106"/>
                    <a:pt x="9931" y="50106"/>
                  </a:cubicBezTo>
                  <a:lnTo>
                    <a:pt x="83709" y="50106"/>
                  </a:lnTo>
                  <a:cubicBezTo>
                    <a:pt x="89210" y="50106"/>
                    <a:pt x="93639" y="45629"/>
                    <a:pt x="93639" y="40152"/>
                  </a:cubicBezTo>
                  <a:lnTo>
                    <a:pt x="93639" y="9931"/>
                  </a:lnTo>
                  <a:cubicBezTo>
                    <a:pt x="93663" y="4430"/>
                    <a:pt x="89210" y="1"/>
                    <a:pt x="837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3490354" y="3354419"/>
              <a:ext cx="10065" cy="19019"/>
            </a:xfrm>
            <a:custGeom>
              <a:avLst/>
              <a:gdLst/>
              <a:ahLst/>
              <a:cxnLst/>
              <a:rect l="l" t="t" r="r" b="b"/>
              <a:pathLst>
                <a:path w="7026" h="13277" extrusionOk="0">
                  <a:moveTo>
                    <a:pt x="3511" y="0"/>
                  </a:moveTo>
                  <a:cubicBezTo>
                    <a:pt x="1567" y="0"/>
                    <a:pt x="1" y="1579"/>
                    <a:pt x="1" y="3528"/>
                  </a:cubicBezTo>
                  <a:lnTo>
                    <a:pt x="1" y="9624"/>
                  </a:lnTo>
                  <a:cubicBezTo>
                    <a:pt x="1" y="11410"/>
                    <a:pt x="1287" y="13006"/>
                    <a:pt x="3073" y="13244"/>
                  </a:cubicBezTo>
                  <a:cubicBezTo>
                    <a:pt x="3234" y="13266"/>
                    <a:pt x="3394" y="13276"/>
                    <a:pt x="3551" y="13276"/>
                  </a:cubicBezTo>
                  <a:cubicBezTo>
                    <a:pt x="5479" y="13276"/>
                    <a:pt x="7026" y="11705"/>
                    <a:pt x="7026" y="9767"/>
                  </a:cubicBezTo>
                  <a:lnTo>
                    <a:pt x="7026" y="3671"/>
                  </a:lnTo>
                  <a:cubicBezTo>
                    <a:pt x="7026" y="1885"/>
                    <a:pt x="5740" y="265"/>
                    <a:pt x="3954" y="27"/>
                  </a:cubicBezTo>
                  <a:cubicBezTo>
                    <a:pt x="3804" y="9"/>
                    <a:pt x="3656" y="0"/>
                    <a:pt x="351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3583623" y="3354419"/>
              <a:ext cx="10065" cy="19019"/>
            </a:xfrm>
            <a:custGeom>
              <a:avLst/>
              <a:gdLst/>
              <a:ahLst/>
              <a:cxnLst/>
              <a:rect l="l" t="t" r="r" b="b"/>
              <a:pathLst>
                <a:path w="7026" h="13277" extrusionOk="0">
                  <a:moveTo>
                    <a:pt x="3510" y="0"/>
                  </a:moveTo>
                  <a:cubicBezTo>
                    <a:pt x="1567" y="0"/>
                    <a:pt x="1" y="1579"/>
                    <a:pt x="1" y="3528"/>
                  </a:cubicBezTo>
                  <a:lnTo>
                    <a:pt x="1" y="9624"/>
                  </a:lnTo>
                  <a:cubicBezTo>
                    <a:pt x="1" y="11410"/>
                    <a:pt x="1287" y="13006"/>
                    <a:pt x="3073" y="13244"/>
                  </a:cubicBezTo>
                  <a:cubicBezTo>
                    <a:pt x="3234" y="13266"/>
                    <a:pt x="3394" y="13276"/>
                    <a:pt x="3551" y="13276"/>
                  </a:cubicBezTo>
                  <a:cubicBezTo>
                    <a:pt x="5479" y="13276"/>
                    <a:pt x="7026" y="11705"/>
                    <a:pt x="7026" y="9767"/>
                  </a:cubicBezTo>
                  <a:lnTo>
                    <a:pt x="7026" y="3671"/>
                  </a:lnTo>
                  <a:cubicBezTo>
                    <a:pt x="7026" y="1885"/>
                    <a:pt x="5740" y="265"/>
                    <a:pt x="3954" y="27"/>
                  </a:cubicBezTo>
                  <a:cubicBezTo>
                    <a:pt x="3804" y="9"/>
                    <a:pt x="3656" y="0"/>
                    <a:pt x="351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3515530" y="3368717"/>
              <a:ext cx="53220" cy="20846"/>
            </a:xfrm>
            <a:custGeom>
              <a:avLst/>
              <a:gdLst/>
              <a:ahLst/>
              <a:cxnLst/>
              <a:rect l="l" t="t" r="r" b="b"/>
              <a:pathLst>
                <a:path w="37152" h="14552" extrusionOk="0">
                  <a:moveTo>
                    <a:pt x="3502" y="1"/>
                  </a:moveTo>
                  <a:cubicBezTo>
                    <a:pt x="1573" y="1"/>
                    <a:pt x="1" y="1572"/>
                    <a:pt x="1" y="3501"/>
                  </a:cubicBezTo>
                  <a:cubicBezTo>
                    <a:pt x="1" y="9574"/>
                    <a:pt x="4930" y="14551"/>
                    <a:pt x="11027" y="14551"/>
                  </a:cubicBezTo>
                  <a:cubicBezTo>
                    <a:pt x="13956" y="14551"/>
                    <a:pt x="16576" y="13432"/>
                    <a:pt x="18576" y="11574"/>
                  </a:cubicBezTo>
                  <a:cubicBezTo>
                    <a:pt x="20529" y="13432"/>
                    <a:pt x="23172" y="14551"/>
                    <a:pt x="26102" y="14551"/>
                  </a:cubicBezTo>
                  <a:cubicBezTo>
                    <a:pt x="32174" y="14551"/>
                    <a:pt x="37151" y="9622"/>
                    <a:pt x="37151" y="3501"/>
                  </a:cubicBezTo>
                  <a:cubicBezTo>
                    <a:pt x="37151" y="1572"/>
                    <a:pt x="35556" y="1"/>
                    <a:pt x="33627" y="1"/>
                  </a:cubicBezTo>
                  <a:cubicBezTo>
                    <a:pt x="31698" y="1"/>
                    <a:pt x="30126" y="1549"/>
                    <a:pt x="30126" y="3501"/>
                  </a:cubicBezTo>
                  <a:cubicBezTo>
                    <a:pt x="30126" y="5716"/>
                    <a:pt x="28340" y="7526"/>
                    <a:pt x="26102" y="7526"/>
                  </a:cubicBezTo>
                  <a:cubicBezTo>
                    <a:pt x="23887" y="7526"/>
                    <a:pt x="22077" y="5740"/>
                    <a:pt x="22077" y="3501"/>
                  </a:cubicBezTo>
                  <a:cubicBezTo>
                    <a:pt x="22077" y="1572"/>
                    <a:pt x="20505" y="1"/>
                    <a:pt x="18576" y="1"/>
                  </a:cubicBezTo>
                  <a:cubicBezTo>
                    <a:pt x="16623" y="1"/>
                    <a:pt x="15052" y="1572"/>
                    <a:pt x="15052" y="3501"/>
                  </a:cubicBezTo>
                  <a:cubicBezTo>
                    <a:pt x="15052" y="5716"/>
                    <a:pt x="13266" y="7526"/>
                    <a:pt x="11027" y="7526"/>
                  </a:cubicBezTo>
                  <a:cubicBezTo>
                    <a:pt x="8812" y="7526"/>
                    <a:pt x="7026" y="5740"/>
                    <a:pt x="7026" y="3501"/>
                  </a:cubicBezTo>
                  <a:cubicBezTo>
                    <a:pt x="7026" y="1572"/>
                    <a:pt x="5431" y="1"/>
                    <a:pt x="3502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3470262" y="3232807"/>
              <a:ext cx="144236" cy="81840"/>
            </a:xfrm>
            <a:custGeom>
              <a:avLst/>
              <a:gdLst/>
              <a:ahLst/>
              <a:cxnLst/>
              <a:rect l="l" t="t" r="r" b="b"/>
              <a:pathLst>
                <a:path w="100688" h="57131" extrusionOk="0">
                  <a:moveTo>
                    <a:pt x="87209" y="7025"/>
                  </a:moveTo>
                  <a:cubicBezTo>
                    <a:pt x="90781" y="7025"/>
                    <a:pt x="93639" y="9907"/>
                    <a:pt x="93639" y="13455"/>
                  </a:cubicBezTo>
                  <a:lnTo>
                    <a:pt x="93639" y="43676"/>
                  </a:lnTo>
                  <a:cubicBezTo>
                    <a:pt x="93639" y="47248"/>
                    <a:pt x="90757" y="50106"/>
                    <a:pt x="87209" y="50106"/>
                  </a:cubicBezTo>
                  <a:lnTo>
                    <a:pt x="13431" y="50106"/>
                  </a:lnTo>
                  <a:cubicBezTo>
                    <a:pt x="9883" y="50106"/>
                    <a:pt x="7001" y="47248"/>
                    <a:pt x="7001" y="43676"/>
                  </a:cubicBezTo>
                  <a:lnTo>
                    <a:pt x="7001" y="13455"/>
                  </a:lnTo>
                  <a:cubicBezTo>
                    <a:pt x="7001" y="9883"/>
                    <a:pt x="9883" y="7025"/>
                    <a:pt x="13431" y="7025"/>
                  </a:cubicBezTo>
                  <a:close/>
                  <a:moveTo>
                    <a:pt x="13455" y="0"/>
                  </a:moveTo>
                  <a:cubicBezTo>
                    <a:pt x="6025" y="0"/>
                    <a:pt x="0" y="6049"/>
                    <a:pt x="0" y="13455"/>
                  </a:cubicBezTo>
                  <a:lnTo>
                    <a:pt x="0" y="43676"/>
                  </a:lnTo>
                  <a:cubicBezTo>
                    <a:pt x="0" y="51106"/>
                    <a:pt x="6049" y="57131"/>
                    <a:pt x="13455" y="57131"/>
                  </a:cubicBezTo>
                  <a:lnTo>
                    <a:pt x="87232" y="57131"/>
                  </a:lnTo>
                  <a:cubicBezTo>
                    <a:pt x="94639" y="57131"/>
                    <a:pt x="100688" y="51106"/>
                    <a:pt x="100688" y="43676"/>
                  </a:cubicBezTo>
                  <a:lnTo>
                    <a:pt x="100688" y="13455"/>
                  </a:lnTo>
                  <a:cubicBezTo>
                    <a:pt x="100688" y="6025"/>
                    <a:pt x="94639" y="0"/>
                    <a:pt x="87232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3501373" y="3256277"/>
              <a:ext cx="81535" cy="10065"/>
            </a:xfrm>
            <a:custGeom>
              <a:avLst/>
              <a:gdLst/>
              <a:ahLst/>
              <a:cxnLst/>
              <a:rect l="l" t="t" r="r" b="b"/>
              <a:pathLst>
                <a:path w="56918" h="7026" extrusionOk="0">
                  <a:moveTo>
                    <a:pt x="3883" y="0"/>
                  </a:moveTo>
                  <a:cubicBezTo>
                    <a:pt x="2097" y="0"/>
                    <a:pt x="501" y="1263"/>
                    <a:pt x="263" y="3049"/>
                  </a:cubicBezTo>
                  <a:cubicBezTo>
                    <a:pt x="1" y="5192"/>
                    <a:pt x="1668" y="7026"/>
                    <a:pt x="3740" y="7026"/>
                  </a:cubicBezTo>
                  <a:lnTo>
                    <a:pt x="53012" y="7026"/>
                  </a:lnTo>
                  <a:cubicBezTo>
                    <a:pt x="54798" y="7026"/>
                    <a:pt x="56394" y="5740"/>
                    <a:pt x="56632" y="3954"/>
                  </a:cubicBezTo>
                  <a:cubicBezTo>
                    <a:pt x="56917" y="1810"/>
                    <a:pt x="55250" y="0"/>
                    <a:pt x="5315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3501373" y="3279065"/>
              <a:ext cx="81535" cy="10099"/>
            </a:xfrm>
            <a:custGeom>
              <a:avLst/>
              <a:gdLst/>
              <a:ahLst/>
              <a:cxnLst/>
              <a:rect l="l" t="t" r="r" b="b"/>
              <a:pathLst>
                <a:path w="56918" h="7050" extrusionOk="0">
                  <a:moveTo>
                    <a:pt x="3883" y="0"/>
                  </a:moveTo>
                  <a:cubicBezTo>
                    <a:pt x="2097" y="0"/>
                    <a:pt x="501" y="1286"/>
                    <a:pt x="263" y="3073"/>
                  </a:cubicBezTo>
                  <a:cubicBezTo>
                    <a:pt x="1" y="5216"/>
                    <a:pt x="1668" y="7050"/>
                    <a:pt x="3740" y="7050"/>
                  </a:cubicBezTo>
                  <a:lnTo>
                    <a:pt x="53012" y="7050"/>
                  </a:lnTo>
                  <a:cubicBezTo>
                    <a:pt x="54798" y="7050"/>
                    <a:pt x="56394" y="5764"/>
                    <a:pt x="56632" y="3977"/>
                  </a:cubicBezTo>
                  <a:cubicBezTo>
                    <a:pt x="56917" y="1834"/>
                    <a:pt x="55250" y="0"/>
                    <a:pt x="5315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3344140" y="3187196"/>
              <a:ext cx="305223" cy="343052"/>
            </a:xfrm>
            <a:custGeom>
              <a:avLst/>
              <a:gdLst/>
              <a:ahLst/>
              <a:cxnLst/>
              <a:rect l="l" t="t" r="r" b="b"/>
              <a:pathLst>
                <a:path w="213070" h="239478" extrusionOk="0">
                  <a:moveTo>
                    <a:pt x="31793" y="30411"/>
                  </a:moveTo>
                  <a:cubicBezTo>
                    <a:pt x="35770" y="30411"/>
                    <a:pt x="38985" y="33745"/>
                    <a:pt x="38818" y="37770"/>
                  </a:cubicBezTo>
                  <a:cubicBezTo>
                    <a:pt x="38628" y="41556"/>
                    <a:pt x="35365" y="44462"/>
                    <a:pt x="31579" y="44462"/>
                  </a:cubicBezTo>
                  <a:lnTo>
                    <a:pt x="14647" y="44462"/>
                  </a:lnTo>
                  <a:cubicBezTo>
                    <a:pt x="10860" y="44462"/>
                    <a:pt x="7598" y="41556"/>
                    <a:pt x="7407" y="37770"/>
                  </a:cubicBezTo>
                  <a:cubicBezTo>
                    <a:pt x="7240" y="33745"/>
                    <a:pt x="10455" y="30411"/>
                    <a:pt x="14432" y="30411"/>
                  </a:cubicBezTo>
                  <a:close/>
                  <a:moveTo>
                    <a:pt x="31793" y="71610"/>
                  </a:moveTo>
                  <a:lnTo>
                    <a:pt x="31793" y="71634"/>
                  </a:lnTo>
                  <a:cubicBezTo>
                    <a:pt x="34127" y="71634"/>
                    <a:pt x="36175" y="72777"/>
                    <a:pt x="37437" y="74492"/>
                  </a:cubicBezTo>
                  <a:cubicBezTo>
                    <a:pt x="38390" y="75802"/>
                    <a:pt x="38938" y="77445"/>
                    <a:pt x="38795" y="79231"/>
                  </a:cubicBezTo>
                  <a:cubicBezTo>
                    <a:pt x="38485" y="82922"/>
                    <a:pt x="35270" y="85661"/>
                    <a:pt x="31579" y="85661"/>
                  </a:cubicBezTo>
                  <a:lnTo>
                    <a:pt x="14623" y="85661"/>
                  </a:lnTo>
                  <a:cubicBezTo>
                    <a:pt x="10836" y="85661"/>
                    <a:pt x="7574" y="82755"/>
                    <a:pt x="7383" y="78969"/>
                  </a:cubicBezTo>
                  <a:cubicBezTo>
                    <a:pt x="7193" y="74944"/>
                    <a:pt x="10408" y="71610"/>
                    <a:pt x="14409" y="71610"/>
                  </a:cubicBezTo>
                  <a:close/>
                  <a:moveTo>
                    <a:pt x="31793" y="112357"/>
                  </a:moveTo>
                  <a:lnTo>
                    <a:pt x="31793" y="112404"/>
                  </a:lnTo>
                  <a:cubicBezTo>
                    <a:pt x="34127" y="112404"/>
                    <a:pt x="36175" y="113523"/>
                    <a:pt x="37437" y="115262"/>
                  </a:cubicBezTo>
                  <a:cubicBezTo>
                    <a:pt x="38390" y="116572"/>
                    <a:pt x="38938" y="118239"/>
                    <a:pt x="38795" y="119977"/>
                  </a:cubicBezTo>
                  <a:cubicBezTo>
                    <a:pt x="38485" y="123668"/>
                    <a:pt x="35270" y="126407"/>
                    <a:pt x="31579" y="126407"/>
                  </a:cubicBezTo>
                  <a:lnTo>
                    <a:pt x="14623" y="126407"/>
                  </a:lnTo>
                  <a:cubicBezTo>
                    <a:pt x="10836" y="126407"/>
                    <a:pt x="7574" y="123502"/>
                    <a:pt x="7383" y="119715"/>
                  </a:cubicBezTo>
                  <a:cubicBezTo>
                    <a:pt x="7193" y="115691"/>
                    <a:pt x="10408" y="112357"/>
                    <a:pt x="14409" y="112357"/>
                  </a:cubicBezTo>
                  <a:close/>
                  <a:moveTo>
                    <a:pt x="31888" y="153960"/>
                  </a:moveTo>
                  <a:cubicBezTo>
                    <a:pt x="36651" y="153960"/>
                    <a:pt x="40509" y="158961"/>
                    <a:pt x="38366" y="163891"/>
                  </a:cubicBezTo>
                  <a:cubicBezTo>
                    <a:pt x="37247" y="166510"/>
                    <a:pt x="34556" y="168154"/>
                    <a:pt x="31698" y="168154"/>
                  </a:cubicBezTo>
                  <a:lnTo>
                    <a:pt x="14432" y="168154"/>
                  </a:lnTo>
                  <a:cubicBezTo>
                    <a:pt x="10979" y="168154"/>
                    <a:pt x="7907" y="165748"/>
                    <a:pt x="7288" y="162343"/>
                  </a:cubicBezTo>
                  <a:cubicBezTo>
                    <a:pt x="6502" y="157866"/>
                    <a:pt x="9955" y="153960"/>
                    <a:pt x="14266" y="153960"/>
                  </a:cubicBezTo>
                  <a:close/>
                  <a:moveTo>
                    <a:pt x="31793" y="194849"/>
                  </a:moveTo>
                  <a:cubicBezTo>
                    <a:pt x="35413" y="194849"/>
                    <a:pt x="38437" y="197612"/>
                    <a:pt x="38795" y="201160"/>
                  </a:cubicBezTo>
                  <a:cubicBezTo>
                    <a:pt x="39200" y="205209"/>
                    <a:pt x="35865" y="208900"/>
                    <a:pt x="31793" y="208900"/>
                  </a:cubicBezTo>
                  <a:lnTo>
                    <a:pt x="14623" y="208900"/>
                  </a:lnTo>
                  <a:cubicBezTo>
                    <a:pt x="10836" y="208900"/>
                    <a:pt x="7574" y="205995"/>
                    <a:pt x="7383" y="202208"/>
                  </a:cubicBezTo>
                  <a:cubicBezTo>
                    <a:pt x="7193" y="198184"/>
                    <a:pt x="10408" y="194849"/>
                    <a:pt x="14409" y="194849"/>
                  </a:cubicBezTo>
                  <a:close/>
                  <a:moveTo>
                    <a:pt x="40247" y="0"/>
                  </a:moveTo>
                  <a:cubicBezTo>
                    <a:pt x="28840" y="0"/>
                    <a:pt x="19624" y="9217"/>
                    <a:pt x="19624" y="20624"/>
                  </a:cubicBezTo>
                  <a:lnTo>
                    <a:pt x="19624" y="23410"/>
                  </a:lnTo>
                  <a:lnTo>
                    <a:pt x="14694" y="23410"/>
                  </a:lnTo>
                  <a:cubicBezTo>
                    <a:pt x="7050" y="23410"/>
                    <a:pt x="572" y="29411"/>
                    <a:pt x="334" y="37056"/>
                  </a:cubicBezTo>
                  <a:cubicBezTo>
                    <a:pt x="96" y="44986"/>
                    <a:pt x="6478" y="51535"/>
                    <a:pt x="14385" y="51535"/>
                  </a:cubicBezTo>
                  <a:lnTo>
                    <a:pt x="19624" y="51535"/>
                  </a:lnTo>
                  <a:lnTo>
                    <a:pt x="19624" y="64656"/>
                  </a:lnTo>
                  <a:lnTo>
                    <a:pt x="14671" y="64656"/>
                  </a:lnTo>
                  <a:cubicBezTo>
                    <a:pt x="7026" y="64656"/>
                    <a:pt x="525" y="70634"/>
                    <a:pt x="287" y="78326"/>
                  </a:cubicBezTo>
                  <a:cubicBezTo>
                    <a:pt x="49" y="86232"/>
                    <a:pt x="6455" y="92781"/>
                    <a:pt x="14337" y="92781"/>
                  </a:cubicBezTo>
                  <a:lnTo>
                    <a:pt x="19576" y="92781"/>
                  </a:lnTo>
                  <a:lnTo>
                    <a:pt x="19576" y="105427"/>
                  </a:lnTo>
                  <a:lnTo>
                    <a:pt x="14671" y="105427"/>
                  </a:lnTo>
                  <a:cubicBezTo>
                    <a:pt x="7026" y="105427"/>
                    <a:pt x="525" y="111404"/>
                    <a:pt x="287" y="119072"/>
                  </a:cubicBezTo>
                  <a:cubicBezTo>
                    <a:pt x="49" y="126979"/>
                    <a:pt x="6455" y="133528"/>
                    <a:pt x="14337" y="133528"/>
                  </a:cubicBezTo>
                  <a:lnTo>
                    <a:pt x="19576" y="133528"/>
                  </a:lnTo>
                  <a:lnTo>
                    <a:pt x="19576" y="146649"/>
                  </a:lnTo>
                  <a:lnTo>
                    <a:pt x="14647" y="146649"/>
                  </a:lnTo>
                  <a:cubicBezTo>
                    <a:pt x="7002" y="146649"/>
                    <a:pt x="501" y="152650"/>
                    <a:pt x="263" y="160319"/>
                  </a:cubicBezTo>
                  <a:cubicBezTo>
                    <a:pt x="25" y="168249"/>
                    <a:pt x="6431" y="174798"/>
                    <a:pt x="14313" y="174798"/>
                  </a:cubicBezTo>
                  <a:lnTo>
                    <a:pt x="19553" y="174798"/>
                  </a:lnTo>
                  <a:lnTo>
                    <a:pt x="19553" y="187920"/>
                  </a:lnTo>
                  <a:lnTo>
                    <a:pt x="14623" y="187920"/>
                  </a:lnTo>
                  <a:cubicBezTo>
                    <a:pt x="6955" y="187920"/>
                    <a:pt x="477" y="193897"/>
                    <a:pt x="239" y="201589"/>
                  </a:cubicBezTo>
                  <a:cubicBezTo>
                    <a:pt x="1" y="209495"/>
                    <a:pt x="6407" y="216044"/>
                    <a:pt x="14290" y="216044"/>
                  </a:cubicBezTo>
                  <a:lnTo>
                    <a:pt x="19529" y="216044"/>
                  </a:lnTo>
                  <a:lnTo>
                    <a:pt x="19529" y="218854"/>
                  </a:lnTo>
                  <a:cubicBezTo>
                    <a:pt x="19529" y="230238"/>
                    <a:pt x="28745" y="239478"/>
                    <a:pt x="40152" y="239478"/>
                  </a:cubicBezTo>
                  <a:lnTo>
                    <a:pt x="209306" y="239478"/>
                  </a:lnTo>
                  <a:cubicBezTo>
                    <a:pt x="211331" y="239478"/>
                    <a:pt x="212998" y="237834"/>
                    <a:pt x="212998" y="235786"/>
                  </a:cubicBezTo>
                  <a:lnTo>
                    <a:pt x="212998" y="88376"/>
                  </a:lnTo>
                  <a:cubicBezTo>
                    <a:pt x="212998" y="88185"/>
                    <a:pt x="212926" y="88042"/>
                    <a:pt x="212807" y="87923"/>
                  </a:cubicBezTo>
                  <a:cubicBezTo>
                    <a:pt x="211717" y="86774"/>
                    <a:pt x="210540" y="86299"/>
                    <a:pt x="209475" y="86299"/>
                  </a:cubicBezTo>
                  <a:cubicBezTo>
                    <a:pt x="207539" y="86299"/>
                    <a:pt x="205972" y="87868"/>
                    <a:pt x="205972" y="89804"/>
                  </a:cubicBezTo>
                  <a:lnTo>
                    <a:pt x="205972" y="230047"/>
                  </a:lnTo>
                  <a:cubicBezTo>
                    <a:pt x="205972" y="231381"/>
                    <a:pt x="204853" y="232476"/>
                    <a:pt x="203519" y="232476"/>
                  </a:cubicBezTo>
                  <a:lnTo>
                    <a:pt x="70111" y="232476"/>
                  </a:lnTo>
                  <a:lnTo>
                    <a:pt x="70111" y="185514"/>
                  </a:lnTo>
                  <a:cubicBezTo>
                    <a:pt x="70111" y="183728"/>
                    <a:pt x="68825" y="182109"/>
                    <a:pt x="67039" y="181871"/>
                  </a:cubicBezTo>
                  <a:cubicBezTo>
                    <a:pt x="66889" y="181852"/>
                    <a:pt x="66741" y="181843"/>
                    <a:pt x="66595" y="181843"/>
                  </a:cubicBezTo>
                  <a:cubicBezTo>
                    <a:pt x="64651" y="181843"/>
                    <a:pt x="63085" y="183420"/>
                    <a:pt x="63085" y="185348"/>
                  </a:cubicBezTo>
                  <a:lnTo>
                    <a:pt x="63085" y="232952"/>
                  </a:lnTo>
                  <a:lnTo>
                    <a:pt x="40152" y="232952"/>
                  </a:lnTo>
                  <a:cubicBezTo>
                    <a:pt x="32651" y="232952"/>
                    <a:pt x="26554" y="226856"/>
                    <a:pt x="26554" y="219354"/>
                  </a:cubicBezTo>
                  <a:lnTo>
                    <a:pt x="26554" y="216116"/>
                  </a:lnTo>
                  <a:lnTo>
                    <a:pt x="31793" y="216116"/>
                  </a:lnTo>
                  <a:cubicBezTo>
                    <a:pt x="39342" y="216116"/>
                    <a:pt x="45844" y="209591"/>
                    <a:pt x="45844" y="202065"/>
                  </a:cubicBezTo>
                  <a:cubicBezTo>
                    <a:pt x="45844" y="194397"/>
                    <a:pt x="39438" y="188015"/>
                    <a:pt x="31793" y="188015"/>
                  </a:cubicBezTo>
                  <a:lnTo>
                    <a:pt x="26554" y="188015"/>
                  </a:lnTo>
                  <a:lnTo>
                    <a:pt x="26554" y="174869"/>
                  </a:lnTo>
                  <a:lnTo>
                    <a:pt x="31436" y="174869"/>
                  </a:lnTo>
                  <a:cubicBezTo>
                    <a:pt x="38223" y="174869"/>
                    <a:pt x="44272" y="170178"/>
                    <a:pt x="45606" y="163510"/>
                  </a:cubicBezTo>
                  <a:cubicBezTo>
                    <a:pt x="47320" y="154722"/>
                    <a:pt x="40343" y="146744"/>
                    <a:pt x="31817" y="146744"/>
                  </a:cubicBezTo>
                  <a:lnTo>
                    <a:pt x="26578" y="146744"/>
                  </a:lnTo>
                  <a:lnTo>
                    <a:pt x="26578" y="133623"/>
                  </a:lnTo>
                  <a:lnTo>
                    <a:pt x="31460" y="133623"/>
                  </a:lnTo>
                  <a:cubicBezTo>
                    <a:pt x="38247" y="133623"/>
                    <a:pt x="44320" y="128908"/>
                    <a:pt x="45629" y="122240"/>
                  </a:cubicBezTo>
                  <a:cubicBezTo>
                    <a:pt x="47368" y="113476"/>
                    <a:pt x="40366" y="105522"/>
                    <a:pt x="31841" y="105522"/>
                  </a:cubicBezTo>
                  <a:lnTo>
                    <a:pt x="26602" y="105522"/>
                  </a:lnTo>
                  <a:lnTo>
                    <a:pt x="26602" y="92876"/>
                  </a:lnTo>
                  <a:lnTo>
                    <a:pt x="31484" y="92876"/>
                  </a:lnTo>
                  <a:cubicBezTo>
                    <a:pt x="38271" y="92876"/>
                    <a:pt x="44343" y="88161"/>
                    <a:pt x="45653" y="81493"/>
                  </a:cubicBezTo>
                  <a:cubicBezTo>
                    <a:pt x="47392" y="72706"/>
                    <a:pt x="40390" y="64775"/>
                    <a:pt x="31888" y="64775"/>
                  </a:cubicBezTo>
                  <a:lnTo>
                    <a:pt x="26649" y="64775"/>
                  </a:lnTo>
                  <a:lnTo>
                    <a:pt x="26649" y="51630"/>
                  </a:lnTo>
                  <a:lnTo>
                    <a:pt x="31888" y="51630"/>
                  </a:lnTo>
                  <a:cubicBezTo>
                    <a:pt x="39414" y="51630"/>
                    <a:pt x="45939" y="45129"/>
                    <a:pt x="45939" y="37579"/>
                  </a:cubicBezTo>
                  <a:cubicBezTo>
                    <a:pt x="45939" y="29840"/>
                    <a:pt x="39628" y="23553"/>
                    <a:pt x="31888" y="23553"/>
                  </a:cubicBezTo>
                  <a:lnTo>
                    <a:pt x="26649" y="23553"/>
                  </a:lnTo>
                  <a:lnTo>
                    <a:pt x="26649" y="20743"/>
                  </a:lnTo>
                  <a:cubicBezTo>
                    <a:pt x="26649" y="13241"/>
                    <a:pt x="32746" y="7145"/>
                    <a:pt x="40247" y="7145"/>
                  </a:cubicBezTo>
                  <a:lnTo>
                    <a:pt x="63157" y="7145"/>
                  </a:lnTo>
                  <a:lnTo>
                    <a:pt x="63157" y="171607"/>
                  </a:lnTo>
                  <a:cubicBezTo>
                    <a:pt x="63157" y="173393"/>
                    <a:pt x="64443" y="175012"/>
                    <a:pt x="66229" y="175250"/>
                  </a:cubicBezTo>
                  <a:cubicBezTo>
                    <a:pt x="66379" y="175269"/>
                    <a:pt x="66527" y="175277"/>
                    <a:pt x="66672" y="175277"/>
                  </a:cubicBezTo>
                  <a:cubicBezTo>
                    <a:pt x="68616" y="175277"/>
                    <a:pt x="70182" y="173699"/>
                    <a:pt x="70182" y="171750"/>
                  </a:cubicBezTo>
                  <a:lnTo>
                    <a:pt x="70182" y="7145"/>
                  </a:lnTo>
                  <a:lnTo>
                    <a:pt x="203972" y="7145"/>
                  </a:lnTo>
                  <a:cubicBezTo>
                    <a:pt x="205091" y="7145"/>
                    <a:pt x="206020" y="8073"/>
                    <a:pt x="206020" y="9193"/>
                  </a:cubicBezTo>
                  <a:lnTo>
                    <a:pt x="206020" y="82517"/>
                  </a:lnTo>
                  <a:cubicBezTo>
                    <a:pt x="206020" y="82696"/>
                    <a:pt x="206175" y="82819"/>
                    <a:pt x="206341" y="82819"/>
                  </a:cubicBezTo>
                  <a:cubicBezTo>
                    <a:pt x="206419" y="82819"/>
                    <a:pt x="206500" y="82792"/>
                    <a:pt x="206568" y="82732"/>
                  </a:cubicBezTo>
                  <a:lnTo>
                    <a:pt x="209568" y="79612"/>
                  </a:lnTo>
                  <a:cubicBezTo>
                    <a:pt x="211497" y="79612"/>
                    <a:pt x="213069" y="78040"/>
                    <a:pt x="213069" y="76111"/>
                  </a:cubicBezTo>
                  <a:lnTo>
                    <a:pt x="213069" y="20624"/>
                  </a:lnTo>
                  <a:cubicBezTo>
                    <a:pt x="213069" y="9217"/>
                    <a:pt x="203853" y="0"/>
                    <a:pt x="19244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9" name="Google Shape;1869;p41"/>
          <p:cNvSpPr txBox="1"/>
          <p:nvPr/>
        </p:nvSpPr>
        <p:spPr>
          <a:xfrm>
            <a:off x="2693474" y="3699444"/>
            <a:ext cx="3379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自動分析該課情緒分數</a:t>
            </a:r>
            <a:endParaRPr/>
          </a:p>
        </p:txBody>
      </p:sp>
      <p:pic>
        <p:nvPicPr>
          <p:cNvPr id="1870" name="Google Shape;187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4018" y="933408"/>
            <a:ext cx="3846418" cy="2163610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41"/>
          <p:cNvSpPr txBox="1"/>
          <p:nvPr/>
        </p:nvSpPr>
        <p:spPr>
          <a:xfrm>
            <a:off x="2647522" y="1853024"/>
            <a:ext cx="5688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041F5A"/>
                </a:solidFill>
              </a:rPr>
              <a:t>政大課程回饋NLP語意分析模型</a:t>
            </a:r>
            <a:endParaRPr sz="2000" b="1">
              <a:solidFill>
                <a:srgbClr val="041F5A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2"/>
          <p:cNvSpPr/>
          <p:nvPr/>
        </p:nvSpPr>
        <p:spPr>
          <a:xfrm>
            <a:off x="3389550" y="880413"/>
            <a:ext cx="2364600" cy="107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42"/>
          <p:cNvSpPr txBox="1">
            <a:spLocks noGrp="1"/>
          </p:cNvSpPr>
          <p:nvPr>
            <p:ph type="title"/>
          </p:nvPr>
        </p:nvSpPr>
        <p:spPr>
          <a:xfrm>
            <a:off x="1601400" y="2235812"/>
            <a:ext cx="5941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878" name="Google Shape;1878;p42"/>
          <p:cNvSpPr txBox="1">
            <a:spLocks noGrp="1"/>
          </p:cNvSpPr>
          <p:nvPr>
            <p:ph type="title" idx="2"/>
          </p:nvPr>
        </p:nvSpPr>
        <p:spPr>
          <a:xfrm>
            <a:off x="3932700" y="1019937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/>
              <a:t>02</a:t>
            </a:r>
            <a:endParaRPr/>
          </a:p>
        </p:txBody>
      </p:sp>
      <p:grpSp>
        <p:nvGrpSpPr>
          <p:cNvPr id="1879" name="Google Shape;1879;p42"/>
          <p:cNvGrpSpPr/>
          <p:nvPr/>
        </p:nvGrpSpPr>
        <p:grpSpPr>
          <a:xfrm>
            <a:off x="7407153" y="2553783"/>
            <a:ext cx="1012015" cy="1060793"/>
            <a:chOff x="6030670" y="339308"/>
            <a:chExt cx="1012015" cy="1060793"/>
          </a:xfrm>
        </p:grpSpPr>
        <p:sp>
          <p:nvSpPr>
            <p:cNvPr id="1880" name="Google Shape;1880;p42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42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42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42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42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42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42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42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42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42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42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42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42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42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42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42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42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42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8" name="Google Shape;1898;p42"/>
          <p:cNvGrpSpPr/>
          <p:nvPr/>
        </p:nvGrpSpPr>
        <p:grpSpPr>
          <a:xfrm>
            <a:off x="971346" y="1174749"/>
            <a:ext cx="1131398" cy="879881"/>
            <a:chOff x="971346" y="1174749"/>
            <a:chExt cx="1131398" cy="879881"/>
          </a:xfrm>
        </p:grpSpPr>
        <p:sp>
          <p:nvSpPr>
            <p:cNvPr id="1899" name="Google Shape;1899;p42"/>
            <p:cNvSpPr/>
            <p:nvPr/>
          </p:nvSpPr>
          <p:spPr>
            <a:xfrm>
              <a:off x="971346" y="1174749"/>
              <a:ext cx="1131398" cy="879881"/>
            </a:xfrm>
            <a:custGeom>
              <a:avLst/>
              <a:gdLst/>
              <a:ahLst/>
              <a:cxnLst/>
              <a:rect l="l" t="t" r="r" b="b"/>
              <a:pathLst>
                <a:path w="27153" h="21118" extrusionOk="0">
                  <a:moveTo>
                    <a:pt x="14228" y="7428"/>
                  </a:moveTo>
                  <a:cubicBezTo>
                    <a:pt x="14839" y="7428"/>
                    <a:pt x="15459" y="7576"/>
                    <a:pt x="16104" y="7875"/>
                  </a:cubicBezTo>
                  <a:cubicBezTo>
                    <a:pt x="16936" y="8260"/>
                    <a:pt x="17567" y="9019"/>
                    <a:pt x="18011" y="10184"/>
                  </a:cubicBezTo>
                  <a:cubicBezTo>
                    <a:pt x="15247" y="10742"/>
                    <a:pt x="12311" y="11359"/>
                    <a:pt x="9452" y="11962"/>
                  </a:cubicBezTo>
                  <a:cubicBezTo>
                    <a:pt x="9278" y="11997"/>
                    <a:pt x="9108" y="12035"/>
                    <a:pt x="8935" y="12069"/>
                  </a:cubicBezTo>
                  <a:cubicBezTo>
                    <a:pt x="9576" y="10509"/>
                    <a:pt x="10692" y="8933"/>
                    <a:pt x="12076" y="8080"/>
                  </a:cubicBezTo>
                  <a:cubicBezTo>
                    <a:pt x="12780" y="7646"/>
                    <a:pt x="13494" y="7428"/>
                    <a:pt x="14228" y="7428"/>
                  </a:cubicBezTo>
                  <a:close/>
                  <a:moveTo>
                    <a:pt x="14075" y="1"/>
                  </a:moveTo>
                  <a:cubicBezTo>
                    <a:pt x="12002" y="1"/>
                    <a:pt x="10273" y="664"/>
                    <a:pt x="8976" y="1419"/>
                  </a:cubicBezTo>
                  <a:cubicBezTo>
                    <a:pt x="3319" y="4720"/>
                    <a:pt x="1" y="13085"/>
                    <a:pt x="63" y="19271"/>
                  </a:cubicBezTo>
                  <a:cubicBezTo>
                    <a:pt x="70" y="19828"/>
                    <a:pt x="327" y="20356"/>
                    <a:pt x="760" y="20706"/>
                  </a:cubicBezTo>
                  <a:cubicBezTo>
                    <a:pt x="1093" y="20972"/>
                    <a:pt x="1509" y="21118"/>
                    <a:pt x="1928" y="21118"/>
                  </a:cubicBezTo>
                  <a:cubicBezTo>
                    <a:pt x="2057" y="21118"/>
                    <a:pt x="2181" y="21104"/>
                    <a:pt x="2306" y="21080"/>
                  </a:cubicBezTo>
                  <a:lnTo>
                    <a:pt x="3003" y="20935"/>
                  </a:lnTo>
                  <a:cubicBezTo>
                    <a:pt x="3043" y="20938"/>
                    <a:pt x="3083" y="20940"/>
                    <a:pt x="3123" y="20940"/>
                  </a:cubicBezTo>
                  <a:cubicBezTo>
                    <a:pt x="3164" y="20940"/>
                    <a:pt x="3206" y="20938"/>
                    <a:pt x="3249" y="20935"/>
                  </a:cubicBezTo>
                  <a:cubicBezTo>
                    <a:pt x="3530" y="20920"/>
                    <a:pt x="3797" y="20844"/>
                    <a:pt x="4039" y="20722"/>
                  </a:cubicBezTo>
                  <a:cubicBezTo>
                    <a:pt x="4117" y="20732"/>
                    <a:pt x="4197" y="20736"/>
                    <a:pt x="4277" y="20736"/>
                  </a:cubicBezTo>
                  <a:cubicBezTo>
                    <a:pt x="4446" y="20736"/>
                    <a:pt x="4613" y="20716"/>
                    <a:pt x="4754" y="20681"/>
                  </a:cubicBezTo>
                  <a:cubicBezTo>
                    <a:pt x="4948" y="20636"/>
                    <a:pt x="5135" y="20560"/>
                    <a:pt x="5301" y="20460"/>
                  </a:cubicBezTo>
                  <a:lnTo>
                    <a:pt x="5877" y="20341"/>
                  </a:lnTo>
                  <a:cubicBezTo>
                    <a:pt x="5928" y="20345"/>
                    <a:pt x="5980" y="20347"/>
                    <a:pt x="6032" y="20347"/>
                  </a:cubicBezTo>
                  <a:cubicBezTo>
                    <a:pt x="6204" y="20347"/>
                    <a:pt x="6378" y="20325"/>
                    <a:pt x="6535" y="20282"/>
                  </a:cubicBezTo>
                  <a:cubicBezTo>
                    <a:pt x="6681" y="20244"/>
                    <a:pt x="6823" y="20189"/>
                    <a:pt x="6951" y="20119"/>
                  </a:cubicBezTo>
                  <a:lnTo>
                    <a:pt x="8661" y="19770"/>
                  </a:lnTo>
                  <a:cubicBezTo>
                    <a:pt x="8692" y="19772"/>
                    <a:pt x="8724" y="19772"/>
                    <a:pt x="8757" y="19772"/>
                  </a:cubicBezTo>
                  <a:cubicBezTo>
                    <a:pt x="8852" y="19772"/>
                    <a:pt x="8954" y="19765"/>
                    <a:pt x="9049" y="19752"/>
                  </a:cubicBezTo>
                  <a:cubicBezTo>
                    <a:pt x="9247" y="19724"/>
                    <a:pt x="9437" y="19669"/>
                    <a:pt x="9614" y="19589"/>
                  </a:cubicBezTo>
                  <a:cubicBezTo>
                    <a:pt x="9699" y="19600"/>
                    <a:pt x="9786" y="19605"/>
                    <a:pt x="9872" y="19605"/>
                  </a:cubicBezTo>
                  <a:cubicBezTo>
                    <a:pt x="9984" y="19605"/>
                    <a:pt x="10096" y="19596"/>
                    <a:pt x="10204" y="19578"/>
                  </a:cubicBezTo>
                  <a:cubicBezTo>
                    <a:pt x="10471" y="19533"/>
                    <a:pt x="10720" y="19440"/>
                    <a:pt x="10938" y="19301"/>
                  </a:cubicBezTo>
                  <a:lnTo>
                    <a:pt x="11181" y="19253"/>
                  </a:lnTo>
                  <a:cubicBezTo>
                    <a:pt x="11207" y="19254"/>
                    <a:pt x="11233" y="19254"/>
                    <a:pt x="11260" y="19254"/>
                  </a:cubicBezTo>
                  <a:cubicBezTo>
                    <a:pt x="11354" y="19254"/>
                    <a:pt x="11456" y="19249"/>
                    <a:pt x="11542" y="19236"/>
                  </a:cubicBezTo>
                  <a:cubicBezTo>
                    <a:pt x="11756" y="19208"/>
                    <a:pt x="11958" y="19146"/>
                    <a:pt x="12145" y="19055"/>
                  </a:cubicBezTo>
                  <a:lnTo>
                    <a:pt x="12294" y="19024"/>
                  </a:lnTo>
                  <a:cubicBezTo>
                    <a:pt x="12381" y="19036"/>
                    <a:pt x="12470" y="19042"/>
                    <a:pt x="12561" y="19042"/>
                  </a:cubicBezTo>
                  <a:cubicBezTo>
                    <a:pt x="12679" y="19042"/>
                    <a:pt x="12799" y="19032"/>
                    <a:pt x="12921" y="19010"/>
                  </a:cubicBezTo>
                  <a:cubicBezTo>
                    <a:pt x="13164" y="18969"/>
                    <a:pt x="13393" y="18882"/>
                    <a:pt x="13598" y="18761"/>
                  </a:cubicBezTo>
                  <a:lnTo>
                    <a:pt x="14017" y="18674"/>
                  </a:lnTo>
                  <a:cubicBezTo>
                    <a:pt x="14071" y="18679"/>
                    <a:pt x="14125" y="18681"/>
                    <a:pt x="14180" y="18681"/>
                  </a:cubicBezTo>
                  <a:cubicBezTo>
                    <a:pt x="14291" y="18681"/>
                    <a:pt x="14403" y="18672"/>
                    <a:pt x="14516" y="18653"/>
                  </a:cubicBezTo>
                  <a:cubicBezTo>
                    <a:pt x="14731" y="18615"/>
                    <a:pt x="14932" y="18549"/>
                    <a:pt x="15119" y="18449"/>
                  </a:cubicBezTo>
                  <a:lnTo>
                    <a:pt x="15255" y="18424"/>
                  </a:lnTo>
                  <a:cubicBezTo>
                    <a:pt x="15327" y="18431"/>
                    <a:pt x="15401" y="18434"/>
                    <a:pt x="15470" y="18434"/>
                  </a:cubicBezTo>
                  <a:cubicBezTo>
                    <a:pt x="15549" y="18434"/>
                    <a:pt x="15646" y="18428"/>
                    <a:pt x="15726" y="18418"/>
                  </a:cubicBezTo>
                  <a:cubicBezTo>
                    <a:pt x="15986" y="18386"/>
                    <a:pt x="16228" y="18303"/>
                    <a:pt x="16447" y="18181"/>
                  </a:cubicBezTo>
                  <a:cubicBezTo>
                    <a:pt x="17054" y="18060"/>
                    <a:pt x="17657" y="17939"/>
                    <a:pt x="18257" y="17818"/>
                  </a:cubicBezTo>
                  <a:cubicBezTo>
                    <a:pt x="18313" y="17821"/>
                    <a:pt x="18368" y="17821"/>
                    <a:pt x="18427" y="17821"/>
                  </a:cubicBezTo>
                  <a:cubicBezTo>
                    <a:pt x="18447" y="17821"/>
                    <a:pt x="18468" y="17818"/>
                    <a:pt x="18489" y="17818"/>
                  </a:cubicBezTo>
                  <a:cubicBezTo>
                    <a:pt x="18759" y="17800"/>
                    <a:pt x="19020" y="17735"/>
                    <a:pt x="19255" y="17620"/>
                  </a:cubicBezTo>
                  <a:cubicBezTo>
                    <a:pt x="19761" y="17516"/>
                    <a:pt x="20268" y="17415"/>
                    <a:pt x="20770" y="17319"/>
                  </a:cubicBezTo>
                  <a:cubicBezTo>
                    <a:pt x="20865" y="17333"/>
                    <a:pt x="20966" y="17339"/>
                    <a:pt x="21065" y="17339"/>
                  </a:cubicBezTo>
                  <a:cubicBezTo>
                    <a:pt x="21107" y="17339"/>
                    <a:pt x="21149" y="17338"/>
                    <a:pt x="21190" y="17336"/>
                  </a:cubicBezTo>
                  <a:cubicBezTo>
                    <a:pt x="21204" y="17336"/>
                    <a:pt x="21214" y="17336"/>
                    <a:pt x="21225" y="17332"/>
                  </a:cubicBezTo>
                  <a:cubicBezTo>
                    <a:pt x="21543" y="17308"/>
                    <a:pt x="21841" y="17211"/>
                    <a:pt x="22102" y="17055"/>
                  </a:cubicBezTo>
                  <a:cubicBezTo>
                    <a:pt x="23276" y="16826"/>
                    <a:pt x="24438" y="16601"/>
                    <a:pt x="25575" y="16383"/>
                  </a:cubicBezTo>
                  <a:cubicBezTo>
                    <a:pt x="26067" y="16289"/>
                    <a:pt x="26504" y="15997"/>
                    <a:pt x="26782" y="15578"/>
                  </a:cubicBezTo>
                  <a:cubicBezTo>
                    <a:pt x="27059" y="15159"/>
                    <a:pt x="27153" y="14645"/>
                    <a:pt x="27049" y="14154"/>
                  </a:cubicBezTo>
                  <a:lnTo>
                    <a:pt x="26945" y="13682"/>
                  </a:lnTo>
                  <a:cubicBezTo>
                    <a:pt x="26878" y="13380"/>
                    <a:pt x="26872" y="13342"/>
                    <a:pt x="26729" y="12725"/>
                  </a:cubicBezTo>
                  <a:cubicBezTo>
                    <a:pt x="25451" y="7234"/>
                    <a:pt x="23217" y="3628"/>
                    <a:pt x="19903" y="1704"/>
                  </a:cubicBezTo>
                  <a:cubicBezTo>
                    <a:pt x="17757" y="459"/>
                    <a:pt x="15797" y="1"/>
                    <a:pt x="14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0" name="Google Shape;1900;p42"/>
            <p:cNvGrpSpPr/>
            <p:nvPr/>
          </p:nvGrpSpPr>
          <p:grpSpPr>
            <a:xfrm>
              <a:off x="1055641" y="1248460"/>
              <a:ext cx="973644" cy="724221"/>
              <a:chOff x="3884436" y="2155642"/>
              <a:chExt cx="584175" cy="434550"/>
            </a:xfrm>
          </p:grpSpPr>
          <p:sp>
            <p:nvSpPr>
              <p:cNvPr id="1901" name="Google Shape;1901;p42"/>
              <p:cNvSpPr/>
              <p:nvPr/>
            </p:nvSpPr>
            <p:spPr>
              <a:xfrm>
                <a:off x="3884436" y="2155642"/>
                <a:ext cx="584175" cy="434550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17382" extrusionOk="0">
                    <a:moveTo>
                      <a:pt x="12371" y="3693"/>
                    </a:moveTo>
                    <a:cubicBezTo>
                      <a:pt x="13212" y="3693"/>
                      <a:pt x="14102" y="3883"/>
                      <a:pt x="15029" y="4312"/>
                    </a:cubicBezTo>
                    <a:cubicBezTo>
                      <a:pt x="16998" y="5224"/>
                      <a:pt x="17882" y="7189"/>
                      <a:pt x="18325" y="9082"/>
                    </a:cubicBezTo>
                    <a:cubicBezTo>
                      <a:pt x="18419" y="9484"/>
                      <a:pt x="18478" y="9328"/>
                      <a:pt x="18565" y="9733"/>
                    </a:cubicBezTo>
                    <a:cubicBezTo>
                      <a:pt x="14203" y="10594"/>
                      <a:pt x="9211" y="11661"/>
                      <a:pt x="4618" y="12621"/>
                    </a:cubicBezTo>
                    <a:cubicBezTo>
                      <a:pt x="4729" y="9151"/>
                      <a:pt x="7861" y="3693"/>
                      <a:pt x="12371" y="3693"/>
                    </a:cubicBezTo>
                    <a:close/>
                    <a:moveTo>
                      <a:pt x="12208" y="0"/>
                    </a:moveTo>
                    <a:cubicBezTo>
                      <a:pt x="4760" y="0"/>
                      <a:pt x="1" y="10520"/>
                      <a:pt x="70" y="17381"/>
                    </a:cubicBezTo>
                    <a:cubicBezTo>
                      <a:pt x="7787" y="15791"/>
                      <a:pt x="16034" y="14085"/>
                      <a:pt x="23367" y="12680"/>
                    </a:cubicBezTo>
                    <a:cubicBezTo>
                      <a:pt x="23186" y="11859"/>
                      <a:pt x="23242" y="12098"/>
                      <a:pt x="23055" y="11280"/>
                    </a:cubicBezTo>
                    <a:cubicBezTo>
                      <a:pt x="22160" y="7439"/>
                      <a:pt x="20517" y="3424"/>
                      <a:pt x="17109" y="1448"/>
                    </a:cubicBezTo>
                    <a:cubicBezTo>
                      <a:pt x="15375" y="442"/>
                      <a:pt x="13735" y="0"/>
                      <a:pt x="12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42"/>
              <p:cNvSpPr/>
              <p:nvPr/>
            </p:nvSpPr>
            <p:spPr>
              <a:xfrm>
                <a:off x="3910936" y="2555917"/>
                <a:ext cx="91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94" extrusionOk="0">
                    <a:moveTo>
                      <a:pt x="163" y="0"/>
                    </a:moveTo>
                    <a:cubicBezTo>
                      <a:pt x="159" y="0"/>
                      <a:pt x="155" y="1"/>
                      <a:pt x="151" y="1"/>
                    </a:cubicBezTo>
                    <a:cubicBezTo>
                      <a:pt x="67" y="4"/>
                      <a:pt x="1" y="77"/>
                      <a:pt x="8" y="161"/>
                    </a:cubicBezTo>
                    <a:lnTo>
                      <a:pt x="60" y="1052"/>
                    </a:lnTo>
                    <a:cubicBezTo>
                      <a:pt x="63" y="1132"/>
                      <a:pt x="130" y="1194"/>
                      <a:pt x="209" y="1194"/>
                    </a:cubicBezTo>
                    <a:lnTo>
                      <a:pt x="220" y="1194"/>
                    </a:lnTo>
                    <a:cubicBezTo>
                      <a:pt x="303" y="1186"/>
                      <a:pt x="365" y="1117"/>
                      <a:pt x="362" y="1034"/>
                    </a:cubicBezTo>
                    <a:lnTo>
                      <a:pt x="310" y="143"/>
                    </a:lnTo>
                    <a:cubicBezTo>
                      <a:pt x="306" y="64"/>
                      <a:pt x="243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42"/>
              <p:cNvSpPr/>
              <p:nvPr/>
            </p:nvSpPr>
            <p:spPr>
              <a:xfrm>
                <a:off x="3936861" y="2532192"/>
                <a:ext cx="124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942" extrusionOk="0">
                    <a:moveTo>
                      <a:pt x="191" y="1"/>
                    </a:moveTo>
                    <a:cubicBezTo>
                      <a:pt x="108" y="1"/>
                      <a:pt x="35" y="59"/>
                      <a:pt x="32" y="142"/>
                    </a:cubicBezTo>
                    <a:cubicBezTo>
                      <a:pt x="1" y="708"/>
                      <a:pt x="50" y="1273"/>
                      <a:pt x="181" y="1823"/>
                    </a:cubicBezTo>
                    <a:cubicBezTo>
                      <a:pt x="199" y="1893"/>
                      <a:pt x="261" y="1942"/>
                      <a:pt x="330" y="1942"/>
                    </a:cubicBezTo>
                    <a:cubicBezTo>
                      <a:pt x="341" y="1942"/>
                      <a:pt x="354" y="1938"/>
                      <a:pt x="365" y="1935"/>
                    </a:cubicBezTo>
                    <a:cubicBezTo>
                      <a:pt x="445" y="1918"/>
                      <a:pt x="496" y="1834"/>
                      <a:pt x="476" y="1754"/>
                    </a:cubicBezTo>
                    <a:cubicBezTo>
                      <a:pt x="351" y="1231"/>
                      <a:pt x="303" y="697"/>
                      <a:pt x="333" y="159"/>
                    </a:cubicBezTo>
                    <a:cubicBezTo>
                      <a:pt x="341" y="76"/>
                      <a:pt x="274" y="4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42"/>
              <p:cNvSpPr/>
              <p:nvPr/>
            </p:nvSpPr>
            <p:spPr>
              <a:xfrm>
                <a:off x="3982361" y="2542842"/>
                <a:ext cx="1035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124" extrusionOk="0">
                    <a:moveTo>
                      <a:pt x="178" y="0"/>
                    </a:moveTo>
                    <a:cubicBezTo>
                      <a:pt x="98" y="0"/>
                      <a:pt x="28" y="59"/>
                      <a:pt x="22" y="139"/>
                    </a:cubicBezTo>
                    <a:cubicBezTo>
                      <a:pt x="1" y="434"/>
                      <a:pt x="25" y="725"/>
                      <a:pt x="102" y="1013"/>
                    </a:cubicBezTo>
                    <a:cubicBezTo>
                      <a:pt x="118" y="1079"/>
                      <a:pt x="181" y="1124"/>
                      <a:pt x="247" y="1124"/>
                    </a:cubicBezTo>
                    <a:cubicBezTo>
                      <a:pt x="261" y="1124"/>
                      <a:pt x="271" y="1124"/>
                      <a:pt x="285" y="1120"/>
                    </a:cubicBezTo>
                    <a:cubicBezTo>
                      <a:pt x="365" y="1100"/>
                      <a:pt x="414" y="1016"/>
                      <a:pt x="393" y="937"/>
                    </a:cubicBezTo>
                    <a:cubicBezTo>
                      <a:pt x="326" y="684"/>
                      <a:pt x="306" y="423"/>
                      <a:pt x="326" y="164"/>
                    </a:cubicBezTo>
                    <a:cubicBezTo>
                      <a:pt x="334" y="80"/>
                      <a:pt x="271" y="7"/>
                      <a:pt x="185" y="1"/>
                    </a:cubicBezTo>
                    <a:cubicBezTo>
                      <a:pt x="183" y="0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42"/>
              <p:cNvSpPr/>
              <p:nvPr/>
            </p:nvSpPr>
            <p:spPr>
              <a:xfrm>
                <a:off x="4011936" y="2506467"/>
                <a:ext cx="150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094" extrusionOk="0">
                    <a:moveTo>
                      <a:pt x="167" y="1"/>
                    </a:moveTo>
                    <a:cubicBezTo>
                      <a:pt x="158" y="1"/>
                      <a:pt x="150" y="1"/>
                      <a:pt x="142" y="3"/>
                    </a:cubicBezTo>
                    <a:cubicBezTo>
                      <a:pt x="59" y="14"/>
                      <a:pt x="0" y="93"/>
                      <a:pt x="14" y="177"/>
                    </a:cubicBezTo>
                    <a:lnTo>
                      <a:pt x="287" y="1966"/>
                    </a:lnTo>
                    <a:cubicBezTo>
                      <a:pt x="301" y="2038"/>
                      <a:pt x="364" y="2094"/>
                      <a:pt x="437" y="2094"/>
                    </a:cubicBezTo>
                    <a:cubicBezTo>
                      <a:pt x="447" y="2094"/>
                      <a:pt x="454" y="2094"/>
                      <a:pt x="461" y="2090"/>
                    </a:cubicBezTo>
                    <a:cubicBezTo>
                      <a:pt x="544" y="2080"/>
                      <a:pt x="599" y="2000"/>
                      <a:pt x="589" y="1916"/>
                    </a:cubicBezTo>
                    <a:lnTo>
                      <a:pt x="312" y="128"/>
                    </a:lnTo>
                    <a:cubicBezTo>
                      <a:pt x="303" y="53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42"/>
              <p:cNvSpPr/>
              <p:nvPr/>
            </p:nvSpPr>
            <p:spPr>
              <a:xfrm>
                <a:off x="4050311" y="2528667"/>
                <a:ext cx="109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15" extrusionOk="0">
                    <a:moveTo>
                      <a:pt x="166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59" y="13"/>
                      <a:pt x="0" y="92"/>
                      <a:pt x="11" y="172"/>
                    </a:cubicBezTo>
                    <a:lnTo>
                      <a:pt x="125" y="987"/>
                    </a:lnTo>
                    <a:cubicBezTo>
                      <a:pt x="136" y="1060"/>
                      <a:pt x="202" y="1115"/>
                      <a:pt x="275" y="1115"/>
                    </a:cubicBezTo>
                    <a:lnTo>
                      <a:pt x="296" y="1115"/>
                    </a:lnTo>
                    <a:cubicBezTo>
                      <a:pt x="379" y="1105"/>
                      <a:pt x="437" y="1025"/>
                      <a:pt x="427" y="945"/>
                    </a:cubicBezTo>
                    <a:lnTo>
                      <a:pt x="312" y="131"/>
                    </a:lnTo>
                    <a:cubicBezTo>
                      <a:pt x="303" y="58"/>
                      <a:pt x="240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42"/>
              <p:cNvSpPr/>
              <p:nvPr/>
            </p:nvSpPr>
            <p:spPr>
              <a:xfrm>
                <a:off x="4073386" y="2504642"/>
                <a:ext cx="156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910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2" y="21"/>
                      <a:pt x="0" y="100"/>
                      <a:pt x="18" y="183"/>
                    </a:cubicBezTo>
                    <a:cubicBezTo>
                      <a:pt x="125" y="711"/>
                      <a:pt x="226" y="1251"/>
                      <a:pt x="312" y="1785"/>
                    </a:cubicBezTo>
                    <a:cubicBezTo>
                      <a:pt x="325" y="1858"/>
                      <a:pt x="388" y="1910"/>
                      <a:pt x="461" y="1910"/>
                    </a:cubicBezTo>
                    <a:lnTo>
                      <a:pt x="485" y="1910"/>
                    </a:lnTo>
                    <a:cubicBezTo>
                      <a:pt x="568" y="1896"/>
                      <a:pt x="624" y="1816"/>
                      <a:pt x="610" y="1733"/>
                    </a:cubicBezTo>
                    <a:cubicBezTo>
                      <a:pt x="523" y="1196"/>
                      <a:pt x="423" y="655"/>
                      <a:pt x="315" y="121"/>
                    </a:cubicBezTo>
                    <a:cubicBezTo>
                      <a:pt x="300" y="48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42"/>
              <p:cNvSpPr/>
              <p:nvPr/>
            </p:nvSpPr>
            <p:spPr>
              <a:xfrm>
                <a:off x="4113136" y="2516717"/>
                <a:ext cx="10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078" extrusionOk="0">
                    <a:moveTo>
                      <a:pt x="167" y="0"/>
                    </a:moveTo>
                    <a:cubicBezTo>
                      <a:pt x="159" y="0"/>
                      <a:pt x="151" y="1"/>
                      <a:pt x="143" y="2"/>
                    </a:cubicBezTo>
                    <a:cubicBezTo>
                      <a:pt x="60" y="12"/>
                      <a:pt x="1" y="89"/>
                      <a:pt x="12" y="172"/>
                    </a:cubicBezTo>
                    <a:lnTo>
                      <a:pt x="116" y="945"/>
                    </a:lnTo>
                    <a:cubicBezTo>
                      <a:pt x="126" y="1021"/>
                      <a:pt x="191" y="1077"/>
                      <a:pt x="265" y="1077"/>
                    </a:cubicBezTo>
                    <a:lnTo>
                      <a:pt x="285" y="1077"/>
                    </a:lnTo>
                    <a:cubicBezTo>
                      <a:pt x="369" y="1063"/>
                      <a:pt x="428" y="986"/>
                      <a:pt x="417" y="903"/>
                    </a:cubicBezTo>
                    <a:lnTo>
                      <a:pt x="313" y="130"/>
                    </a:lnTo>
                    <a:cubicBezTo>
                      <a:pt x="304" y="55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42"/>
              <p:cNvSpPr/>
              <p:nvPr/>
            </p:nvSpPr>
            <p:spPr>
              <a:xfrm>
                <a:off x="4142361" y="2495142"/>
                <a:ext cx="138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728" extrusionOk="0">
                    <a:moveTo>
                      <a:pt x="157" y="0"/>
                    </a:moveTo>
                    <a:cubicBezTo>
                      <a:pt x="151" y="0"/>
                      <a:pt x="145" y="1"/>
                      <a:pt x="139" y="2"/>
                    </a:cubicBezTo>
                    <a:cubicBezTo>
                      <a:pt x="56" y="16"/>
                      <a:pt x="0" y="92"/>
                      <a:pt x="11" y="175"/>
                    </a:cubicBezTo>
                    <a:cubicBezTo>
                      <a:pt x="77" y="650"/>
                      <a:pt x="157" y="1132"/>
                      <a:pt x="240" y="1603"/>
                    </a:cubicBezTo>
                    <a:cubicBezTo>
                      <a:pt x="254" y="1676"/>
                      <a:pt x="316" y="1728"/>
                      <a:pt x="389" y="1728"/>
                    </a:cubicBezTo>
                    <a:cubicBezTo>
                      <a:pt x="395" y="1728"/>
                      <a:pt x="406" y="1728"/>
                      <a:pt x="416" y="1725"/>
                    </a:cubicBezTo>
                    <a:cubicBezTo>
                      <a:pt x="496" y="1711"/>
                      <a:pt x="552" y="1631"/>
                      <a:pt x="538" y="1552"/>
                    </a:cubicBezTo>
                    <a:cubicBezTo>
                      <a:pt x="454" y="1083"/>
                      <a:pt x="379" y="605"/>
                      <a:pt x="312" y="130"/>
                    </a:cubicBezTo>
                    <a:cubicBezTo>
                      <a:pt x="300" y="57"/>
                      <a:pt x="233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42"/>
              <p:cNvSpPr/>
              <p:nvPr/>
            </p:nvSpPr>
            <p:spPr>
              <a:xfrm>
                <a:off x="4184836" y="2499617"/>
                <a:ext cx="118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186" extrusionOk="0">
                    <a:moveTo>
                      <a:pt x="164" y="1"/>
                    </a:moveTo>
                    <a:cubicBezTo>
                      <a:pt x="156" y="1"/>
                      <a:pt x="147" y="2"/>
                      <a:pt x="139" y="3"/>
                    </a:cubicBezTo>
                    <a:cubicBezTo>
                      <a:pt x="56" y="17"/>
                      <a:pt x="0" y="93"/>
                      <a:pt x="11" y="176"/>
                    </a:cubicBezTo>
                    <a:lnTo>
                      <a:pt x="157" y="1061"/>
                    </a:lnTo>
                    <a:cubicBezTo>
                      <a:pt x="170" y="1133"/>
                      <a:pt x="232" y="1185"/>
                      <a:pt x="305" y="1185"/>
                    </a:cubicBezTo>
                    <a:lnTo>
                      <a:pt x="333" y="1185"/>
                    </a:lnTo>
                    <a:cubicBezTo>
                      <a:pt x="413" y="1171"/>
                      <a:pt x="472" y="1091"/>
                      <a:pt x="458" y="1012"/>
                    </a:cubicBezTo>
                    <a:lnTo>
                      <a:pt x="312" y="128"/>
                    </a:lnTo>
                    <a:cubicBezTo>
                      <a:pt x="299" y="53"/>
                      <a:pt x="235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42"/>
              <p:cNvSpPr/>
              <p:nvPr/>
            </p:nvSpPr>
            <p:spPr>
              <a:xfrm>
                <a:off x="4216711" y="2484467"/>
                <a:ext cx="121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546" extrusionOk="0">
                    <a:moveTo>
                      <a:pt x="167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60" y="12"/>
                      <a:pt x="1" y="89"/>
                      <a:pt x="11" y="172"/>
                    </a:cubicBezTo>
                    <a:lnTo>
                      <a:pt x="171" y="1414"/>
                    </a:lnTo>
                    <a:cubicBezTo>
                      <a:pt x="181" y="1489"/>
                      <a:pt x="244" y="1545"/>
                      <a:pt x="320" y="1545"/>
                    </a:cubicBezTo>
                    <a:lnTo>
                      <a:pt x="341" y="1545"/>
                    </a:lnTo>
                    <a:cubicBezTo>
                      <a:pt x="424" y="1535"/>
                      <a:pt x="483" y="1459"/>
                      <a:pt x="469" y="1375"/>
                    </a:cubicBezTo>
                    <a:lnTo>
                      <a:pt x="313" y="134"/>
                    </a:lnTo>
                    <a:cubicBezTo>
                      <a:pt x="304" y="59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42"/>
              <p:cNvSpPr/>
              <p:nvPr/>
            </p:nvSpPr>
            <p:spPr>
              <a:xfrm>
                <a:off x="4252086" y="2485517"/>
                <a:ext cx="114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08" extrusionOk="0">
                    <a:moveTo>
                      <a:pt x="164" y="1"/>
                    </a:moveTo>
                    <a:cubicBezTo>
                      <a:pt x="151" y="1"/>
                      <a:pt x="138" y="2"/>
                      <a:pt x="125" y="5"/>
                    </a:cubicBezTo>
                    <a:cubicBezTo>
                      <a:pt x="46" y="30"/>
                      <a:pt x="0" y="113"/>
                      <a:pt x="21" y="193"/>
                    </a:cubicBezTo>
                    <a:cubicBezTo>
                      <a:pt x="91" y="446"/>
                      <a:pt x="136" y="706"/>
                      <a:pt x="150" y="966"/>
                    </a:cubicBezTo>
                    <a:cubicBezTo>
                      <a:pt x="156" y="1045"/>
                      <a:pt x="222" y="1108"/>
                      <a:pt x="302" y="1108"/>
                    </a:cubicBezTo>
                    <a:lnTo>
                      <a:pt x="309" y="1108"/>
                    </a:lnTo>
                    <a:cubicBezTo>
                      <a:pt x="392" y="1105"/>
                      <a:pt x="458" y="1031"/>
                      <a:pt x="451" y="948"/>
                    </a:cubicBezTo>
                    <a:cubicBezTo>
                      <a:pt x="437" y="668"/>
                      <a:pt x="389" y="383"/>
                      <a:pt x="312" y="113"/>
                    </a:cubicBezTo>
                    <a:cubicBezTo>
                      <a:pt x="294" y="45"/>
                      <a:pt x="233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42"/>
              <p:cNvSpPr/>
              <p:nvPr/>
            </p:nvSpPr>
            <p:spPr>
              <a:xfrm>
                <a:off x="4286311" y="2469867"/>
                <a:ext cx="14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520" extrusionOk="0">
                    <a:moveTo>
                      <a:pt x="173" y="0"/>
                    </a:moveTo>
                    <a:cubicBezTo>
                      <a:pt x="155" y="0"/>
                      <a:pt x="137" y="4"/>
                      <a:pt x="119" y="11"/>
                    </a:cubicBezTo>
                    <a:cubicBezTo>
                      <a:pt x="39" y="42"/>
                      <a:pt x="1" y="129"/>
                      <a:pt x="32" y="209"/>
                    </a:cubicBezTo>
                    <a:cubicBezTo>
                      <a:pt x="178" y="580"/>
                      <a:pt x="264" y="975"/>
                      <a:pt x="285" y="1374"/>
                    </a:cubicBezTo>
                    <a:cubicBezTo>
                      <a:pt x="292" y="1457"/>
                      <a:pt x="357" y="1519"/>
                      <a:pt x="437" y="1519"/>
                    </a:cubicBezTo>
                    <a:lnTo>
                      <a:pt x="448" y="1519"/>
                    </a:lnTo>
                    <a:cubicBezTo>
                      <a:pt x="531" y="1512"/>
                      <a:pt x="594" y="1443"/>
                      <a:pt x="590" y="1356"/>
                    </a:cubicBezTo>
                    <a:cubicBezTo>
                      <a:pt x="565" y="926"/>
                      <a:pt x="472" y="500"/>
                      <a:pt x="313" y="97"/>
                    </a:cubicBezTo>
                    <a:cubicBezTo>
                      <a:pt x="289" y="37"/>
                      <a:pt x="233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42"/>
              <p:cNvSpPr/>
              <p:nvPr/>
            </p:nvSpPr>
            <p:spPr>
              <a:xfrm>
                <a:off x="4319161" y="2469542"/>
                <a:ext cx="121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21" extrusionOk="0">
                    <a:moveTo>
                      <a:pt x="170" y="0"/>
                    </a:moveTo>
                    <a:cubicBezTo>
                      <a:pt x="157" y="0"/>
                      <a:pt x="143" y="2"/>
                      <a:pt x="129" y="6"/>
                    </a:cubicBezTo>
                    <a:cubicBezTo>
                      <a:pt x="46" y="27"/>
                      <a:pt x="0" y="110"/>
                      <a:pt x="21" y="190"/>
                    </a:cubicBezTo>
                    <a:cubicBezTo>
                      <a:pt x="101" y="481"/>
                      <a:pt x="153" y="780"/>
                      <a:pt x="178" y="1081"/>
                    </a:cubicBezTo>
                    <a:cubicBezTo>
                      <a:pt x="184" y="1161"/>
                      <a:pt x="250" y="1220"/>
                      <a:pt x="326" y="1220"/>
                    </a:cubicBezTo>
                    <a:lnTo>
                      <a:pt x="341" y="1220"/>
                    </a:lnTo>
                    <a:cubicBezTo>
                      <a:pt x="424" y="1213"/>
                      <a:pt x="486" y="1140"/>
                      <a:pt x="479" y="1057"/>
                    </a:cubicBezTo>
                    <a:cubicBezTo>
                      <a:pt x="455" y="738"/>
                      <a:pt x="400" y="419"/>
                      <a:pt x="312" y="110"/>
                    </a:cubicBezTo>
                    <a:cubicBezTo>
                      <a:pt x="295" y="45"/>
                      <a:pt x="23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42"/>
              <p:cNvSpPr/>
              <p:nvPr/>
            </p:nvSpPr>
            <p:spPr>
              <a:xfrm>
                <a:off x="4355661" y="2454367"/>
                <a:ext cx="130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658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5" y="21"/>
                      <a:pt x="0" y="101"/>
                      <a:pt x="17" y="184"/>
                    </a:cubicBezTo>
                    <a:cubicBezTo>
                      <a:pt x="111" y="621"/>
                      <a:pt x="177" y="1071"/>
                      <a:pt x="212" y="1515"/>
                    </a:cubicBezTo>
                    <a:cubicBezTo>
                      <a:pt x="215" y="1595"/>
                      <a:pt x="284" y="1657"/>
                      <a:pt x="361" y="1657"/>
                    </a:cubicBezTo>
                    <a:lnTo>
                      <a:pt x="375" y="1657"/>
                    </a:lnTo>
                    <a:cubicBezTo>
                      <a:pt x="458" y="1650"/>
                      <a:pt x="521" y="1578"/>
                      <a:pt x="513" y="1494"/>
                    </a:cubicBezTo>
                    <a:cubicBezTo>
                      <a:pt x="479" y="1033"/>
                      <a:pt x="412" y="572"/>
                      <a:pt x="316" y="122"/>
                    </a:cubicBezTo>
                    <a:cubicBezTo>
                      <a:pt x="301" y="49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42"/>
              <p:cNvSpPr/>
              <p:nvPr/>
            </p:nvSpPr>
            <p:spPr>
              <a:xfrm>
                <a:off x="4400636" y="2451267"/>
                <a:ext cx="91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341" extrusionOk="0">
                    <a:moveTo>
                      <a:pt x="165" y="1"/>
                    </a:moveTo>
                    <a:cubicBezTo>
                      <a:pt x="158" y="1"/>
                      <a:pt x="150" y="1"/>
                      <a:pt x="143" y="3"/>
                    </a:cubicBezTo>
                    <a:cubicBezTo>
                      <a:pt x="59" y="13"/>
                      <a:pt x="0" y="89"/>
                      <a:pt x="11" y="172"/>
                    </a:cubicBezTo>
                    <a:cubicBezTo>
                      <a:pt x="53" y="505"/>
                      <a:pt x="59" y="845"/>
                      <a:pt x="32" y="1178"/>
                    </a:cubicBezTo>
                    <a:cubicBezTo>
                      <a:pt x="24" y="1261"/>
                      <a:pt x="87" y="1334"/>
                      <a:pt x="170" y="1340"/>
                    </a:cubicBezTo>
                    <a:lnTo>
                      <a:pt x="184" y="1340"/>
                    </a:lnTo>
                    <a:cubicBezTo>
                      <a:pt x="264" y="1340"/>
                      <a:pt x="330" y="1282"/>
                      <a:pt x="336" y="1202"/>
                    </a:cubicBezTo>
                    <a:cubicBezTo>
                      <a:pt x="365" y="849"/>
                      <a:pt x="357" y="488"/>
                      <a:pt x="309" y="134"/>
                    </a:cubicBezTo>
                    <a:cubicBezTo>
                      <a:pt x="299" y="59"/>
                      <a:pt x="236" y="1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42"/>
              <p:cNvSpPr/>
              <p:nvPr/>
            </p:nvSpPr>
            <p:spPr>
              <a:xfrm>
                <a:off x="4426986" y="2439417"/>
                <a:ext cx="129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496" extrusionOk="0">
                    <a:moveTo>
                      <a:pt x="162" y="1"/>
                    </a:moveTo>
                    <a:cubicBezTo>
                      <a:pt x="157" y="1"/>
                      <a:pt x="152" y="1"/>
                      <a:pt x="146" y="2"/>
                    </a:cubicBezTo>
                    <a:cubicBezTo>
                      <a:pt x="63" y="9"/>
                      <a:pt x="1" y="85"/>
                      <a:pt x="7" y="168"/>
                    </a:cubicBezTo>
                    <a:cubicBezTo>
                      <a:pt x="45" y="574"/>
                      <a:pt x="111" y="982"/>
                      <a:pt x="201" y="1378"/>
                    </a:cubicBezTo>
                    <a:cubicBezTo>
                      <a:pt x="219" y="1451"/>
                      <a:pt x="281" y="1496"/>
                      <a:pt x="351" y="1496"/>
                    </a:cubicBezTo>
                    <a:cubicBezTo>
                      <a:pt x="361" y="1496"/>
                      <a:pt x="375" y="1496"/>
                      <a:pt x="385" y="1493"/>
                    </a:cubicBezTo>
                    <a:cubicBezTo>
                      <a:pt x="465" y="1475"/>
                      <a:pt x="517" y="1392"/>
                      <a:pt x="500" y="1312"/>
                    </a:cubicBezTo>
                    <a:cubicBezTo>
                      <a:pt x="409" y="928"/>
                      <a:pt x="347" y="532"/>
                      <a:pt x="309" y="140"/>
                    </a:cubicBezTo>
                    <a:cubicBezTo>
                      <a:pt x="302" y="63"/>
                      <a:pt x="236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42"/>
              <p:cNvSpPr/>
              <p:nvPr/>
            </p:nvSpPr>
            <p:spPr>
              <a:xfrm>
                <a:off x="4335986" y="2224992"/>
                <a:ext cx="89725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5865" extrusionOk="0">
                    <a:moveTo>
                      <a:pt x="162" y="1"/>
                    </a:moveTo>
                    <a:cubicBezTo>
                      <a:pt x="125" y="1"/>
                      <a:pt x="88" y="15"/>
                      <a:pt x="59" y="44"/>
                    </a:cubicBezTo>
                    <a:cubicBezTo>
                      <a:pt x="0" y="106"/>
                      <a:pt x="0" y="199"/>
                      <a:pt x="59" y="258"/>
                    </a:cubicBezTo>
                    <a:cubicBezTo>
                      <a:pt x="1578" y="1784"/>
                      <a:pt x="2687" y="3684"/>
                      <a:pt x="3273" y="5753"/>
                    </a:cubicBezTo>
                    <a:cubicBezTo>
                      <a:pt x="3294" y="5823"/>
                      <a:pt x="3353" y="5864"/>
                      <a:pt x="3418" y="5864"/>
                    </a:cubicBezTo>
                    <a:cubicBezTo>
                      <a:pt x="3433" y="5864"/>
                      <a:pt x="3446" y="5864"/>
                      <a:pt x="3460" y="5861"/>
                    </a:cubicBezTo>
                    <a:cubicBezTo>
                      <a:pt x="3540" y="5836"/>
                      <a:pt x="3588" y="5753"/>
                      <a:pt x="3564" y="5674"/>
                    </a:cubicBezTo>
                    <a:cubicBezTo>
                      <a:pt x="2964" y="3552"/>
                      <a:pt x="1828" y="1607"/>
                      <a:pt x="271" y="47"/>
                    </a:cubicBezTo>
                    <a:cubicBezTo>
                      <a:pt x="240" y="17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42"/>
              <p:cNvSpPr/>
              <p:nvPr/>
            </p:nvSpPr>
            <p:spPr>
              <a:xfrm>
                <a:off x="4297161" y="2201292"/>
                <a:ext cx="308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43" extrusionOk="0">
                    <a:moveTo>
                      <a:pt x="168" y="0"/>
                    </a:moveTo>
                    <a:cubicBezTo>
                      <a:pt x="105" y="0"/>
                      <a:pt x="47" y="40"/>
                      <a:pt x="24" y="104"/>
                    </a:cubicBezTo>
                    <a:cubicBezTo>
                      <a:pt x="0" y="184"/>
                      <a:pt x="42" y="270"/>
                      <a:pt x="121" y="294"/>
                    </a:cubicBezTo>
                    <a:cubicBezTo>
                      <a:pt x="434" y="398"/>
                      <a:pt x="725" y="572"/>
                      <a:pt x="960" y="801"/>
                    </a:cubicBezTo>
                    <a:cubicBezTo>
                      <a:pt x="988" y="829"/>
                      <a:pt x="1026" y="843"/>
                      <a:pt x="1064" y="843"/>
                    </a:cubicBezTo>
                    <a:cubicBezTo>
                      <a:pt x="1106" y="843"/>
                      <a:pt x="1144" y="829"/>
                      <a:pt x="1176" y="798"/>
                    </a:cubicBezTo>
                    <a:cubicBezTo>
                      <a:pt x="1234" y="739"/>
                      <a:pt x="1231" y="641"/>
                      <a:pt x="1172" y="582"/>
                    </a:cubicBezTo>
                    <a:cubicBezTo>
                      <a:pt x="901" y="323"/>
                      <a:pt x="572" y="125"/>
                      <a:pt x="215" y="7"/>
                    </a:cubicBezTo>
                    <a:cubicBezTo>
                      <a:pt x="199" y="2"/>
                      <a:pt x="184" y="0"/>
                      <a:pt x="16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42"/>
              <p:cNvSpPr/>
              <p:nvPr/>
            </p:nvSpPr>
            <p:spPr>
              <a:xfrm>
                <a:off x="3904536" y="2359142"/>
                <a:ext cx="52550" cy="1434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37" extrusionOk="0">
                    <a:moveTo>
                      <a:pt x="1928" y="0"/>
                    </a:moveTo>
                    <a:cubicBezTo>
                      <a:pt x="1873" y="0"/>
                      <a:pt x="1820" y="32"/>
                      <a:pt x="1793" y="86"/>
                    </a:cubicBezTo>
                    <a:cubicBezTo>
                      <a:pt x="937" y="1816"/>
                      <a:pt x="340" y="3657"/>
                      <a:pt x="15" y="5560"/>
                    </a:cubicBezTo>
                    <a:cubicBezTo>
                      <a:pt x="1" y="5640"/>
                      <a:pt x="56" y="5719"/>
                      <a:pt x="140" y="5733"/>
                    </a:cubicBezTo>
                    <a:cubicBezTo>
                      <a:pt x="146" y="5733"/>
                      <a:pt x="157" y="5737"/>
                      <a:pt x="164" y="5737"/>
                    </a:cubicBezTo>
                    <a:cubicBezTo>
                      <a:pt x="236" y="5737"/>
                      <a:pt x="303" y="5684"/>
                      <a:pt x="313" y="5608"/>
                    </a:cubicBezTo>
                    <a:cubicBezTo>
                      <a:pt x="631" y="3736"/>
                      <a:pt x="1221" y="1923"/>
                      <a:pt x="2063" y="221"/>
                    </a:cubicBezTo>
                    <a:cubicBezTo>
                      <a:pt x="2101" y="145"/>
                      <a:pt x="2071" y="54"/>
                      <a:pt x="1994" y="17"/>
                    </a:cubicBezTo>
                    <a:cubicBezTo>
                      <a:pt x="1973" y="6"/>
                      <a:pt x="1950" y="0"/>
                      <a:pt x="192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42"/>
              <p:cNvSpPr/>
              <p:nvPr/>
            </p:nvSpPr>
            <p:spPr>
              <a:xfrm>
                <a:off x="4092711" y="2193567"/>
                <a:ext cx="296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23" extrusionOk="0">
                    <a:moveTo>
                      <a:pt x="908" y="1"/>
                    </a:moveTo>
                    <a:cubicBezTo>
                      <a:pt x="885" y="1"/>
                      <a:pt x="861" y="6"/>
                      <a:pt x="839" y="18"/>
                    </a:cubicBezTo>
                    <a:cubicBezTo>
                      <a:pt x="763" y="53"/>
                      <a:pt x="731" y="146"/>
                      <a:pt x="770" y="219"/>
                    </a:cubicBezTo>
                    <a:cubicBezTo>
                      <a:pt x="835" y="347"/>
                      <a:pt x="867" y="510"/>
                      <a:pt x="794" y="583"/>
                    </a:cubicBezTo>
                    <a:cubicBezTo>
                      <a:pt x="767" y="609"/>
                      <a:pt x="728" y="621"/>
                      <a:pt x="686" y="621"/>
                    </a:cubicBezTo>
                    <a:cubicBezTo>
                      <a:pt x="635" y="621"/>
                      <a:pt x="579" y="603"/>
                      <a:pt x="538" y="573"/>
                    </a:cubicBezTo>
                    <a:cubicBezTo>
                      <a:pt x="434" y="504"/>
                      <a:pt x="368" y="371"/>
                      <a:pt x="309" y="243"/>
                    </a:cubicBezTo>
                    <a:cubicBezTo>
                      <a:pt x="285" y="187"/>
                      <a:pt x="231" y="153"/>
                      <a:pt x="173" y="153"/>
                    </a:cubicBezTo>
                    <a:cubicBezTo>
                      <a:pt x="152" y="153"/>
                      <a:pt x="131" y="158"/>
                      <a:pt x="111" y="167"/>
                    </a:cubicBezTo>
                    <a:cubicBezTo>
                      <a:pt x="35" y="201"/>
                      <a:pt x="0" y="291"/>
                      <a:pt x="31" y="368"/>
                    </a:cubicBezTo>
                    <a:cubicBezTo>
                      <a:pt x="104" y="528"/>
                      <a:pt x="201" y="707"/>
                      <a:pt x="368" y="822"/>
                    </a:cubicBezTo>
                    <a:cubicBezTo>
                      <a:pt x="454" y="885"/>
                      <a:pt x="572" y="923"/>
                      <a:pt x="690" y="923"/>
                    </a:cubicBezTo>
                    <a:cubicBezTo>
                      <a:pt x="805" y="923"/>
                      <a:pt x="922" y="888"/>
                      <a:pt x="1008" y="798"/>
                    </a:cubicBezTo>
                    <a:cubicBezTo>
                      <a:pt x="1172" y="635"/>
                      <a:pt x="1186" y="368"/>
                      <a:pt x="1040" y="83"/>
                    </a:cubicBezTo>
                    <a:cubicBezTo>
                      <a:pt x="1016" y="30"/>
                      <a:pt x="963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42"/>
              <p:cNvSpPr/>
              <p:nvPr/>
            </p:nvSpPr>
            <p:spPr>
              <a:xfrm>
                <a:off x="4138461" y="2190917"/>
                <a:ext cx="34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088" extrusionOk="0">
                    <a:moveTo>
                      <a:pt x="1140" y="0"/>
                    </a:moveTo>
                    <a:cubicBezTo>
                      <a:pt x="1116" y="0"/>
                      <a:pt x="1091" y="6"/>
                      <a:pt x="1068" y="20"/>
                    </a:cubicBezTo>
                    <a:cubicBezTo>
                      <a:pt x="996" y="61"/>
                      <a:pt x="967" y="152"/>
                      <a:pt x="1009" y="224"/>
                    </a:cubicBezTo>
                    <a:cubicBezTo>
                      <a:pt x="1058" y="314"/>
                      <a:pt x="1065" y="432"/>
                      <a:pt x="1020" y="543"/>
                    </a:cubicBezTo>
                    <a:cubicBezTo>
                      <a:pt x="978" y="651"/>
                      <a:pt x="895" y="738"/>
                      <a:pt x="801" y="768"/>
                    </a:cubicBezTo>
                    <a:cubicBezTo>
                      <a:pt x="770" y="779"/>
                      <a:pt x="736" y="784"/>
                      <a:pt x="702" y="784"/>
                    </a:cubicBezTo>
                    <a:cubicBezTo>
                      <a:pt x="630" y="784"/>
                      <a:pt x="555" y="761"/>
                      <a:pt x="489" y="717"/>
                    </a:cubicBezTo>
                    <a:cubicBezTo>
                      <a:pt x="389" y="654"/>
                      <a:pt x="322" y="557"/>
                      <a:pt x="313" y="456"/>
                    </a:cubicBezTo>
                    <a:cubicBezTo>
                      <a:pt x="303" y="383"/>
                      <a:pt x="237" y="324"/>
                      <a:pt x="162" y="324"/>
                    </a:cubicBezTo>
                    <a:cubicBezTo>
                      <a:pt x="155" y="324"/>
                      <a:pt x="149" y="324"/>
                      <a:pt x="143" y="325"/>
                    </a:cubicBezTo>
                    <a:cubicBezTo>
                      <a:pt x="60" y="335"/>
                      <a:pt x="1" y="411"/>
                      <a:pt x="10" y="495"/>
                    </a:cubicBezTo>
                    <a:cubicBezTo>
                      <a:pt x="35" y="685"/>
                      <a:pt x="149" y="859"/>
                      <a:pt x="327" y="973"/>
                    </a:cubicBezTo>
                    <a:cubicBezTo>
                      <a:pt x="444" y="1050"/>
                      <a:pt x="572" y="1088"/>
                      <a:pt x="701" y="1088"/>
                    </a:cubicBezTo>
                    <a:cubicBezTo>
                      <a:pt x="767" y="1088"/>
                      <a:pt x="833" y="1077"/>
                      <a:pt x="895" y="1056"/>
                    </a:cubicBezTo>
                    <a:cubicBezTo>
                      <a:pt x="1079" y="994"/>
                      <a:pt x="1228" y="848"/>
                      <a:pt x="1304" y="651"/>
                    </a:cubicBezTo>
                    <a:cubicBezTo>
                      <a:pt x="1380" y="456"/>
                      <a:pt x="1370" y="245"/>
                      <a:pt x="1273" y="79"/>
                    </a:cubicBezTo>
                    <a:cubicBezTo>
                      <a:pt x="1244" y="29"/>
                      <a:pt x="1193" y="0"/>
                      <a:pt x="1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42"/>
              <p:cNvSpPr/>
              <p:nvPr/>
            </p:nvSpPr>
            <p:spPr>
              <a:xfrm>
                <a:off x="4179386" y="2169467"/>
                <a:ext cx="277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69" extrusionOk="0">
                    <a:moveTo>
                      <a:pt x="850" y="0"/>
                    </a:moveTo>
                    <a:cubicBezTo>
                      <a:pt x="831" y="0"/>
                      <a:pt x="812" y="4"/>
                      <a:pt x="794" y="11"/>
                    </a:cubicBezTo>
                    <a:cubicBezTo>
                      <a:pt x="714" y="42"/>
                      <a:pt x="679" y="132"/>
                      <a:pt x="711" y="209"/>
                    </a:cubicBezTo>
                    <a:cubicBezTo>
                      <a:pt x="756" y="323"/>
                      <a:pt x="804" y="444"/>
                      <a:pt x="804" y="556"/>
                    </a:cubicBezTo>
                    <a:cubicBezTo>
                      <a:pt x="804" y="635"/>
                      <a:pt x="766" y="732"/>
                      <a:pt x="696" y="760"/>
                    </a:cubicBezTo>
                    <a:cubicBezTo>
                      <a:pt x="682" y="766"/>
                      <a:pt x="667" y="768"/>
                      <a:pt x="650" y="768"/>
                    </a:cubicBezTo>
                    <a:cubicBezTo>
                      <a:pt x="601" y="768"/>
                      <a:pt x="545" y="746"/>
                      <a:pt x="495" y="705"/>
                    </a:cubicBezTo>
                    <a:cubicBezTo>
                      <a:pt x="419" y="642"/>
                      <a:pt x="360" y="545"/>
                      <a:pt x="305" y="448"/>
                    </a:cubicBezTo>
                    <a:cubicBezTo>
                      <a:pt x="275" y="402"/>
                      <a:pt x="225" y="375"/>
                      <a:pt x="173" y="375"/>
                    </a:cubicBezTo>
                    <a:cubicBezTo>
                      <a:pt x="147" y="375"/>
                      <a:pt x="121" y="382"/>
                      <a:pt x="97" y="396"/>
                    </a:cubicBezTo>
                    <a:cubicBezTo>
                      <a:pt x="24" y="437"/>
                      <a:pt x="0" y="531"/>
                      <a:pt x="45" y="604"/>
                    </a:cubicBezTo>
                    <a:cubicBezTo>
                      <a:pt x="111" y="715"/>
                      <a:pt x="187" y="843"/>
                      <a:pt x="305" y="940"/>
                    </a:cubicBezTo>
                    <a:cubicBezTo>
                      <a:pt x="409" y="1027"/>
                      <a:pt x="530" y="1068"/>
                      <a:pt x="648" y="1068"/>
                    </a:cubicBezTo>
                    <a:cubicBezTo>
                      <a:pt x="703" y="1068"/>
                      <a:pt x="756" y="1061"/>
                      <a:pt x="807" y="1041"/>
                    </a:cubicBezTo>
                    <a:cubicBezTo>
                      <a:pt x="984" y="972"/>
                      <a:pt x="1106" y="777"/>
                      <a:pt x="1106" y="559"/>
                    </a:cubicBezTo>
                    <a:cubicBezTo>
                      <a:pt x="1109" y="386"/>
                      <a:pt x="1047" y="233"/>
                      <a:pt x="991" y="95"/>
                    </a:cubicBezTo>
                    <a:cubicBezTo>
                      <a:pt x="968" y="36"/>
                      <a:pt x="910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42"/>
              <p:cNvSpPr/>
              <p:nvPr/>
            </p:nvSpPr>
            <p:spPr>
              <a:xfrm>
                <a:off x="4061886" y="2220667"/>
                <a:ext cx="3700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7" extrusionOk="0">
                    <a:moveTo>
                      <a:pt x="652" y="1"/>
                    </a:moveTo>
                    <a:cubicBezTo>
                      <a:pt x="626" y="1"/>
                      <a:pt x="600" y="2"/>
                      <a:pt x="574" y="5"/>
                    </a:cubicBezTo>
                    <a:lnTo>
                      <a:pt x="574" y="57"/>
                    </a:lnTo>
                    <a:cubicBezTo>
                      <a:pt x="558" y="52"/>
                      <a:pt x="541" y="49"/>
                      <a:pt x="525" y="49"/>
                    </a:cubicBezTo>
                    <a:cubicBezTo>
                      <a:pt x="433" y="49"/>
                      <a:pt x="349" y="125"/>
                      <a:pt x="286" y="199"/>
                    </a:cubicBezTo>
                    <a:cubicBezTo>
                      <a:pt x="155" y="356"/>
                      <a:pt x="47" y="543"/>
                      <a:pt x="30" y="743"/>
                    </a:cubicBezTo>
                    <a:cubicBezTo>
                      <a:pt x="0" y="1119"/>
                      <a:pt x="347" y="1476"/>
                      <a:pt x="722" y="1476"/>
                    </a:cubicBezTo>
                    <a:cubicBezTo>
                      <a:pt x="737" y="1476"/>
                      <a:pt x="753" y="1476"/>
                      <a:pt x="769" y="1475"/>
                    </a:cubicBezTo>
                    <a:cubicBezTo>
                      <a:pt x="1164" y="1447"/>
                      <a:pt x="1479" y="1038"/>
                      <a:pt x="1424" y="650"/>
                    </a:cubicBezTo>
                    <a:cubicBezTo>
                      <a:pt x="1372" y="285"/>
                      <a:pt x="1015" y="1"/>
                      <a:pt x="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42"/>
              <p:cNvSpPr/>
              <p:nvPr/>
            </p:nvSpPr>
            <p:spPr>
              <a:xfrm>
                <a:off x="4221686" y="2187917"/>
                <a:ext cx="370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6" extrusionOk="0">
                    <a:moveTo>
                      <a:pt x="654" y="0"/>
                    </a:moveTo>
                    <a:cubicBezTo>
                      <a:pt x="628" y="0"/>
                      <a:pt x="601" y="2"/>
                      <a:pt x="575" y="5"/>
                    </a:cubicBezTo>
                    <a:lnTo>
                      <a:pt x="575" y="56"/>
                    </a:lnTo>
                    <a:cubicBezTo>
                      <a:pt x="559" y="51"/>
                      <a:pt x="542" y="49"/>
                      <a:pt x="526" y="49"/>
                    </a:cubicBezTo>
                    <a:cubicBezTo>
                      <a:pt x="434" y="49"/>
                      <a:pt x="349" y="125"/>
                      <a:pt x="287" y="199"/>
                    </a:cubicBezTo>
                    <a:cubicBezTo>
                      <a:pt x="155" y="355"/>
                      <a:pt x="48" y="538"/>
                      <a:pt x="30" y="743"/>
                    </a:cubicBezTo>
                    <a:cubicBezTo>
                      <a:pt x="1" y="1120"/>
                      <a:pt x="350" y="1476"/>
                      <a:pt x="727" y="1476"/>
                    </a:cubicBezTo>
                    <a:cubicBezTo>
                      <a:pt x="741" y="1476"/>
                      <a:pt x="755" y="1475"/>
                      <a:pt x="769" y="1474"/>
                    </a:cubicBezTo>
                    <a:cubicBezTo>
                      <a:pt x="1164" y="1443"/>
                      <a:pt x="1480" y="1037"/>
                      <a:pt x="1424" y="650"/>
                    </a:cubicBezTo>
                    <a:cubicBezTo>
                      <a:pt x="1373" y="284"/>
                      <a:pt x="1016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0" name="Google Shape;1930;p43"/>
          <p:cNvCxnSpPr>
            <a:stCxn id="1931" idx="3"/>
            <a:endCxn id="1932" idx="1"/>
          </p:cNvCxnSpPr>
          <p:nvPr/>
        </p:nvCxnSpPr>
        <p:spPr>
          <a:xfrm rot="10800000" flipH="1">
            <a:off x="2751325" y="3481500"/>
            <a:ext cx="729300" cy="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3" name="Google Shape;1933;p43"/>
          <p:cNvCxnSpPr>
            <a:stCxn id="1932" idx="3"/>
            <a:endCxn id="1934" idx="1"/>
          </p:cNvCxnSpPr>
          <p:nvPr/>
        </p:nvCxnSpPr>
        <p:spPr>
          <a:xfrm>
            <a:off x="5633540" y="3481350"/>
            <a:ext cx="7221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5" name="Google Shape;1935;p43"/>
          <p:cNvSpPr/>
          <p:nvPr/>
        </p:nvSpPr>
        <p:spPr>
          <a:xfrm>
            <a:off x="1560150" y="1426063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43"/>
          <p:cNvSpPr/>
          <p:nvPr/>
        </p:nvSpPr>
        <p:spPr>
          <a:xfrm>
            <a:off x="4253000" y="1426063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43"/>
          <p:cNvSpPr/>
          <p:nvPr/>
        </p:nvSpPr>
        <p:spPr>
          <a:xfrm>
            <a:off x="6967700" y="1426063"/>
            <a:ext cx="600900" cy="600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43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43"/>
          <p:cNvSpPr/>
          <p:nvPr/>
        </p:nvSpPr>
        <p:spPr>
          <a:xfrm>
            <a:off x="3393363" y="3217525"/>
            <a:ext cx="2320200" cy="527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43"/>
          <p:cNvSpPr/>
          <p:nvPr/>
        </p:nvSpPr>
        <p:spPr>
          <a:xfrm>
            <a:off x="6108026" y="3217525"/>
            <a:ext cx="2320200" cy="527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43"/>
          <p:cNvSpPr/>
          <p:nvPr/>
        </p:nvSpPr>
        <p:spPr>
          <a:xfrm>
            <a:off x="678700" y="3217525"/>
            <a:ext cx="2320200" cy="527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43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方法</a:t>
            </a:r>
            <a:endParaRPr/>
          </a:p>
        </p:txBody>
      </p:sp>
      <p:sp>
        <p:nvSpPr>
          <p:cNvPr id="1931" name="Google Shape;1931;p43"/>
          <p:cNvSpPr txBox="1"/>
          <p:nvPr/>
        </p:nvSpPr>
        <p:spPr>
          <a:xfrm>
            <a:off x="926125" y="3225450"/>
            <a:ext cx="182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資料前處理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1932" name="Google Shape;1932;p43"/>
          <p:cNvSpPr txBox="1"/>
          <p:nvPr/>
        </p:nvSpPr>
        <p:spPr>
          <a:xfrm>
            <a:off x="3480740" y="3217500"/>
            <a:ext cx="2152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設計、訓練模型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1934" name="Google Shape;1934;p43"/>
          <p:cNvSpPr txBox="1"/>
          <p:nvPr/>
        </p:nvSpPr>
        <p:spPr>
          <a:xfrm>
            <a:off x="6355525" y="3225450"/>
            <a:ext cx="197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驗證、優化</a:t>
            </a:r>
            <a:r>
              <a:rPr lang="zh-TW" sz="20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模型</a:t>
            </a:r>
            <a:endParaRPr sz="20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1943" name="Google Shape;1943;p43"/>
          <p:cNvSpPr txBox="1"/>
          <p:nvPr/>
        </p:nvSpPr>
        <p:spPr>
          <a:xfrm>
            <a:off x="1461850" y="1565413"/>
            <a:ext cx="753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01</a:t>
            </a:r>
            <a:endParaRPr sz="24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1944" name="Google Shape;1944;p43"/>
          <p:cNvSpPr txBox="1"/>
          <p:nvPr/>
        </p:nvSpPr>
        <p:spPr>
          <a:xfrm>
            <a:off x="6891200" y="1565413"/>
            <a:ext cx="753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03</a:t>
            </a:r>
            <a:endParaRPr sz="24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1945" name="Google Shape;1945;p43"/>
          <p:cNvSpPr txBox="1"/>
          <p:nvPr/>
        </p:nvSpPr>
        <p:spPr>
          <a:xfrm>
            <a:off x="4176513" y="1565413"/>
            <a:ext cx="753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02</a:t>
            </a:r>
            <a:endParaRPr sz="24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grpSp>
        <p:nvGrpSpPr>
          <p:cNvPr id="1946" name="Google Shape;1946;p43"/>
          <p:cNvGrpSpPr/>
          <p:nvPr/>
        </p:nvGrpSpPr>
        <p:grpSpPr>
          <a:xfrm rot="-899964">
            <a:off x="6934360" y="2330882"/>
            <a:ext cx="667531" cy="582732"/>
            <a:chOff x="3279119" y="3697202"/>
            <a:chExt cx="436050" cy="376859"/>
          </a:xfrm>
        </p:grpSpPr>
        <p:sp>
          <p:nvSpPr>
            <p:cNvPr id="1947" name="Google Shape;1947;p43"/>
            <p:cNvSpPr/>
            <p:nvPr/>
          </p:nvSpPr>
          <p:spPr>
            <a:xfrm>
              <a:off x="3279119" y="3697202"/>
              <a:ext cx="436050" cy="376859"/>
            </a:xfrm>
            <a:custGeom>
              <a:avLst/>
              <a:gdLst/>
              <a:ahLst/>
              <a:cxnLst/>
              <a:rect l="l" t="t" r="r" b="b"/>
              <a:pathLst>
                <a:path w="304398" h="263078" extrusionOk="0">
                  <a:moveTo>
                    <a:pt x="44796" y="0"/>
                  </a:moveTo>
                  <a:cubicBezTo>
                    <a:pt x="20076" y="0"/>
                    <a:pt x="0" y="20076"/>
                    <a:pt x="0" y="44795"/>
                  </a:cubicBezTo>
                  <a:lnTo>
                    <a:pt x="0" y="59941"/>
                  </a:lnTo>
                  <a:cubicBezTo>
                    <a:pt x="0" y="84089"/>
                    <a:pt x="19171" y="103831"/>
                    <a:pt x="43105" y="104712"/>
                  </a:cubicBezTo>
                  <a:lnTo>
                    <a:pt x="43105" y="151602"/>
                  </a:lnTo>
                  <a:cubicBezTo>
                    <a:pt x="43105" y="179489"/>
                    <a:pt x="65776" y="202184"/>
                    <a:pt x="93663" y="202184"/>
                  </a:cubicBezTo>
                  <a:lnTo>
                    <a:pt x="195208" y="202184"/>
                  </a:lnTo>
                  <a:cubicBezTo>
                    <a:pt x="194922" y="207352"/>
                    <a:pt x="194708" y="212781"/>
                    <a:pt x="194589" y="218402"/>
                  </a:cubicBezTo>
                  <a:cubicBezTo>
                    <a:pt x="194327" y="232857"/>
                    <a:pt x="201257" y="246550"/>
                    <a:pt x="213188" y="255052"/>
                  </a:cubicBezTo>
                  <a:cubicBezTo>
                    <a:pt x="220618" y="260291"/>
                    <a:pt x="229453" y="263077"/>
                    <a:pt x="238693" y="263077"/>
                  </a:cubicBezTo>
                  <a:lnTo>
                    <a:pt x="260007" y="263077"/>
                  </a:lnTo>
                  <a:cubicBezTo>
                    <a:pt x="269295" y="263077"/>
                    <a:pt x="278154" y="260291"/>
                    <a:pt x="285584" y="255004"/>
                  </a:cubicBezTo>
                  <a:cubicBezTo>
                    <a:pt x="297467" y="246550"/>
                    <a:pt x="304397" y="232905"/>
                    <a:pt x="304135" y="218402"/>
                  </a:cubicBezTo>
                  <a:cubicBezTo>
                    <a:pt x="304040" y="210924"/>
                    <a:pt x="303707" y="203756"/>
                    <a:pt x="303206" y="197088"/>
                  </a:cubicBezTo>
                  <a:cubicBezTo>
                    <a:pt x="302111" y="182466"/>
                    <a:pt x="300182" y="170439"/>
                    <a:pt x="297396" y="161199"/>
                  </a:cubicBezTo>
                  <a:cubicBezTo>
                    <a:pt x="297039" y="154817"/>
                    <a:pt x="295419" y="148602"/>
                    <a:pt x="292633" y="142886"/>
                  </a:cubicBezTo>
                  <a:lnTo>
                    <a:pt x="292633" y="85255"/>
                  </a:lnTo>
                  <a:cubicBezTo>
                    <a:pt x="297515" y="78754"/>
                    <a:pt x="301563" y="70276"/>
                    <a:pt x="301539" y="60084"/>
                  </a:cubicBezTo>
                  <a:lnTo>
                    <a:pt x="301539" y="45128"/>
                  </a:lnTo>
                  <a:cubicBezTo>
                    <a:pt x="301563" y="33078"/>
                    <a:pt x="296634" y="21338"/>
                    <a:pt x="287989" y="12931"/>
                  </a:cubicBezTo>
                  <a:cubicBezTo>
                    <a:pt x="279897" y="5092"/>
                    <a:pt x="268959" y="407"/>
                    <a:pt x="257702" y="407"/>
                  </a:cubicBezTo>
                  <a:cubicBezTo>
                    <a:pt x="257264" y="407"/>
                    <a:pt x="256826" y="414"/>
                    <a:pt x="256387" y="429"/>
                  </a:cubicBezTo>
                  <a:lnTo>
                    <a:pt x="102665" y="429"/>
                  </a:lnTo>
                  <a:cubicBezTo>
                    <a:pt x="102372" y="423"/>
                    <a:pt x="102078" y="420"/>
                    <a:pt x="101785" y="420"/>
                  </a:cubicBezTo>
                  <a:cubicBezTo>
                    <a:pt x="99698" y="420"/>
                    <a:pt x="97615" y="571"/>
                    <a:pt x="95568" y="905"/>
                  </a:cubicBezTo>
                  <a:cubicBezTo>
                    <a:pt x="92996" y="286"/>
                    <a:pt x="90281" y="0"/>
                    <a:pt x="87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3609653" y="3967488"/>
              <a:ext cx="54004" cy="55676"/>
            </a:xfrm>
            <a:custGeom>
              <a:avLst/>
              <a:gdLst/>
              <a:ahLst/>
              <a:cxnLst/>
              <a:rect l="l" t="t" r="r" b="b"/>
              <a:pathLst>
                <a:path w="37699" h="38866" extrusionOk="0">
                  <a:moveTo>
                    <a:pt x="18837" y="0"/>
                  </a:moveTo>
                  <a:lnTo>
                    <a:pt x="905" y="11312"/>
                  </a:lnTo>
                  <a:cubicBezTo>
                    <a:pt x="500" y="16861"/>
                    <a:pt x="167" y="23267"/>
                    <a:pt x="48" y="30602"/>
                  </a:cubicBezTo>
                  <a:cubicBezTo>
                    <a:pt x="0" y="35126"/>
                    <a:pt x="3644" y="38865"/>
                    <a:pt x="8168" y="38865"/>
                  </a:cubicBezTo>
                  <a:lnTo>
                    <a:pt x="29482" y="38865"/>
                  </a:lnTo>
                  <a:cubicBezTo>
                    <a:pt x="34031" y="38865"/>
                    <a:pt x="37698" y="35174"/>
                    <a:pt x="37603" y="30602"/>
                  </a:cubicBezTo>
                  <a:cubicBezTo>
                    <a:pt x="37484" y="23291"/>
                    <a:pt x="37174" y="16885"/>
                    <a:pt x="36746" y="11312"/>
                  </a:cubicBezTo>
                  <a:lnTo>
                    <a:pt x="18837" y="0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3391798" y="3772185"/>
              <a:ext cx="205983" cy="133318"/>
            </a:xfrm>
            <a:custGeom>
              <a:avLst/>
              <a:gdLst/>
              <a:ahLst/>
              <a:cxnLst/>
              <a:rect l="l" t="t" r="r" b="b"/>
              <a:pathLst>
                <a:path w="143793" h="93067" extrusionOk="0">
                  <a:moveTo>
                    <a:pt x="1" y="0"/>
                  </a:moveTo>
                  <a:lnTo>
                    <a:pt x="1" y="76849"/>
                  </a:lnTo>
                  <a:lnTo>
                    <a:pt x="71897" y="93067"/>
                  </a:lnTo>
                  <a:lnTo>
                    <a:pt x="143793" y="76849"/>
                  </a:lnTo>
                  <a:lnTo>
                    <a:pt x="14379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3391764" y="3772185"/>
              <a:ext cx="113057" cy="133318"/>
            </a:xfrm>
            <a:custGeom>
              <a:avLst/>
              <a:gdLst/>
              <a:ahLst/>
              <a:cxnLst/>
              <a:rect l="l" t="t" r="r" b="b"/>
              <a:pathLst>
                <a:path w="78923" h="93067" extrusionOk="0">
                  <a:moveTo>
                    <a:pt x="1" y="0"/>
                  </a:moveTo>
                  <a:lnTo>
                    <a:pt x="1" y="76849"/>
                  </a:lnTo>
                  <a:lnTo>
                    <a:pt x="71897" y="93067"/>
                  </a:lnTo>
                  <a:lnTo>
                    <a:pt x="78922" y="91495"/>
                  </a:lnTo>
                  <a:lnTo>
                    <a:pt x="14051" y="76849"/>
                  </a:lnTo>
                  <a:lnTo>
                    <a:pt x="14051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3391832" y="3882304"/>
              <a:ext cx="205949" cy="53663"/>
            </a:xfrm>
            <a:custGeom>
              <a:avLst/>
              <a:gdLst/>
              <a:ahLst/>
              <a:cxnLst/>
              <a:rect l="l" t="t" r="r" b="b"/>
              <a:pathLst>
                <a:path w="143769" h="37461" extrusionOk="0">
                  <a:moveTo>
                    <a:pt x="1" y="1"/>
                  </a:moveTo>
                  <a:lnTo>
                    <a:pt x="1" y="22648"/>
                  </a:lnTo>
                  <a:cubicBezTo>
                    <a:pt x="1" y="30817"/>
                    <a:pt x="6597" y="37461"/>
                    <a:pt x="14789" y="37461"/>
                  </a:cubicBezTo>
                  <a:lnTo>
                    <a:pt x="128980" y="37461"/>
                  </a:lnTo>
                  <a:cubicBezTo>
                    <a:pt x="137124" y="37461"/>
                    <a:pt x="143769" y="30840"/>
                    <a:pt x="143769" y="22648"/>
                  </a:cubicBezTo>
                  <a:lnTo>
                    <a:pt x="143769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3391764" y="3882304"/>
              <a:ext cx="41315" cy="53697"/>
            </a:xfrm>
            <a:custGeom>
              <a:avLst/>
              <a:gdLst/>
              <a:ahLst/>
              <a:cxnLst/>
              <a:rect l="l" t="t" r="r" b="b"/>
              <a:pathLst>
                <a:path w="28841" h="37485" extrusionOk="0">
                  <a:moveTo>
                    <a:pt x="1" y="1"/>
                  </a:moveTo>
                  <a:lnTo>
                    <a:pt x="1" y="22672"/>
                  </a:lnTo>
                  <a:cubicBezTo>
                    <a:pt x="1" y="30864"/>
                    <a:pt x="6645" y="37485"/>
                    <a:pt x="14790" y="37485"/>
                  </a:cubicBezTo>
                  <a:lnTo>
                    <a:pt x="28840" y="37485"/>
                  </a:lnTo>
                  <a:cubicBezTo>
                    <a:pt x="20696" y="37437"/>
                    <a:pt x="14051" y="30817"/>
                    <a:pt x="14051" y="22624"/>
                  </a:cubicBezTo>
                  <a:lnTo>
                    <a:pt x="14051" y="1"/>
                  </a:ln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3625959" y="3774879"/>
              <a:ext cx="21493" cy="154333"/>
            </a:xfrm>
            <a:custGeom>
              <a:avLst/>
              <a:gdLst/>
              <a:ahLst/>
              <a:cxnLst/>
              <a:rect l="l" t="t" r="r" b="b"/>
              <a:pathLst>
                <a:path w="15004" h="107737" extrusionOk="0">
                  <a:moveTo>
                    <a:pt x="0" y="0"/>
                  </a:moveTo>
                  <a:lnTo>
                    <a:pt x="0" y="107737"/>
                  </a:lnTo>
                  <a:lnTo>
                    <a:pt x="15003" y="107737"/>
                  </a:lnTo>
                  <a:lnTo>
                    <a:pt x="15003" y="0"/>
                  </a:ln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3610880" y="3935931"/>
              <a:ext cx="51514" cy="47659"/>
            </a:xfrm>
            <a:custGeom>
              <a:avLst/>
              <a:gdLst/>
              <a:ahLst/>
              <a:cxnLst/>
              <a:rect l="l" t="t" r="r" b="b"/>
              <a:pathLst>
                <a:path w="35961" h="33270" extrusionOk="0">
                  <a:moveTo>
                    <a:pt x="6121" y="1"/>
                  </a:moveTo>
                  <a:cubicBezTo>
                    <a:pt x="6121" y="1"/>
                    <a:pt x="1905" y="7645"/>
                    <a:pt x="0" y="33270"/>
                  </a:cubicBezTo>
                  <a:lnTo>
                    <a:pt x="35960" y="33270"/>
                  </a:lnTo>
                  <a:cubicBezTo>
                    <a:pt x="34055" y="7645"/>
                    <a:pt x="29816" y="1"/>
                    <a:pt x="29816" y="1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3483020" y="3822911"/>
              <a:ext cx="23881" cy="26782"/>
            </a:xfrm>
            <a:custGeom>
              <a:avLst/>
              <a:gdLst/>
              <a:ahLst/>
              <a:cxnLst/>
              <a:rect l="l" t="t" r="r" b="b"/>
              <a:pathLst>
                <a:path w="16671" h="18696" extrusionOk="0">
                  <a:moveTo>
                    <a:pt x="8336" y="1"/>
                  </a:moveTo>
                  <a:cubicBezTo>
                    <a:pt x="3740" y="1"/>
                    <a:pt x="1" y="4168"/>
                    <a:pt x="1" y="9336"/>
                  </a:cubicBezTo>
                  <a:cubicBezTo>
                    <a:pt x="1" y="14504"/>
                    <a:pt x="3740" y="18695"/>
                    <a:pt x="8336" y="18695"/>
                  </a:cubicBezTo>
                  <a:cubicBezTo>
                    <a:pt x="12956" y="18695"/>
                    <a:pt x="16671" y="14504"/>
                    <a:pt x="16671" y="9336"/>
                  </a:cubicBezTo>
                  <a:cubicBezTo>
                    <a:pt x="16671" y="4168"/>
                    <a:pt x="12956" y="1"/>
                    <a:pt x="833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3625924" y="3774914"/>
              <a:ext cx="21493" cy="41585"/>
            </a:xfrm>
            <a:custGeom>
              <a:avLst/>
              <a:gdLst/>
              <a:ahLst/>
              <a:cxnLst/>
              <a:rect l="l" t="t" r="r" b="b"/>
              <a:pathLst>
                <a:path w="15004" h="29030" extrusionOk="0">
                  <a:moveTo>
                    <a:pt x="1" y="0"/>
                  </a:moveTo>
                  <a:lnTo>
                    <a:pt x="24" y="29030"/>
                  </a:lnTo>
                  <a:lnTo>
                    <a:pt x="15004" y="29030"/>
                  </a:lnTo>
                  <a:lnTo>
                    <a:pt x="15004" y="0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3330051" y="3748748"/>
              <a:ext cx="330160" cy="47625"/>
            </a:xfrm>
            <a:custGeom>
              <a:avLst/>
              <a:gdLst/>
              <a:ahLst/>
              <a:cxnLst/>
              <a:rect l="l" t="t" r="r" b="b"/>
              <a:pathLst>
                <a:path w="230478" h="33246" extrusionOk="0">
                  <a:moveTo>
                    <a:pt x="9050" y="1"/>
                  </a:moveTo>
                  <a:cubicBezTo>
                    <a:pt x="4049" y="1"/>
                    <a:pt x="0" y="4049"/>
                    <a:pt x="0" y="9050"/>
                  </a:cubicBezTo>
                  <a:lnTo>
                    <a:pt x="0" y="24196"/>
                  </a:lnTo>
                  <a:cubicBezTo>
                    <a:pt x="0" y="29197"/>
                    <a:pt x="4049" y="33245"/>
                    <a:pt x="9050" y="33245"/>
                  </a:cubicBezTo>
                  <a:lnTo>
                    <a:pt x="221428" y="33245"/>
                  </a:lnTo>
                  <a:cubicBezTo>
                    <a:pt x="226429" y="33245"/>
                    <a:pt x="230477" y="29197"/>
                    <a:pt x="230477" y="24196"/>
                  </a:cubicBezTo>
                  <a:lnTo>
                    <a:pt x="230477" y="9050"/>
                  </a:lnTo>
                  <a:cubicBezTo>
                    <a:pt x="230453" y="4049"/>
                    <a:pt x="226405" y="1"/>
                    <a:pt x="2214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3330017" y="3748748"/>
              <a:ext cx="33092" cy="47625"/>
            </a:xfrm>
            <a:custGeom>
              <a:avLst/>
              <a:gdLst/>
              <a:ahLst/>
              <a:cxnLst/>
              <a:rect l="l" t="t" r="r" b="b"/>
              <a:pathLst>
                <a:path w="23101" h="33246" extrusionOk="0">
                  <a:moveTo>
                    <a:pt x="9050" y="1"/>
                  </a:moveTo>
                  <a:cubicBezTo>
                    <a:pt x="4049" y="1"/>
                    <a:pt x="1" y="4049"/>
                    <a:pt x="1" y="9050"/>
                  </a:cubicBezTo>
                  <a:lnTo>
                    <a:pt x="1" y="24196"/>
                  </a:lnTo>
                  <a:cubicBezTo>
                    <a:pt x="1" y="29197"/>
                    <a:pt x="4049" y="33245"/>
                    <a:pt x="9050" y="33245"/>
                  </a:cubicBezTo>
                  <a:lnTo>
                    <a:pt x="23101" y="33245"/>
                  </a:lnTo>
                  <a:cubicBezTo>
                    <a:pt x="18100" y="33245"/>
                    <a:pt x="14051" y="29173"/>
                    <a:pt x="14051" y="24172"/>
                  </a:cubicBezTo>
                  <a:lnTo>
                    <a:pt x="14051" y="9074"/>
                  </a:lnTo>
                  <a:cubicBezTo>
                    <a:pt x="14051" y="4073"/>
                    <a:pt x="18100" y="1"/>
                    <a:pt x="231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3619237" y="3914542"/>
              <a:ext cx="34798" cy="34797"/>
            </a:xfrm>
            <a:custGeom>
              <a:avLst/>
              <a:gdLst/>
              <a:ahLst/>
              <a:cxnLst/>
              <a:rect l="l" t="t" r="r" b="b"/>
              <a:pathLst>
                <a:path w="24292" h="24291" extrusionOk="0">
                  <a:moveTo>
                    <a:pt x="12146" y="0"/>
                  </a:moveTo>
                  <a:cubicBezTo>
                    <a:pt x="5431" y="0"/>
                    <a:pt x="1" y="5430"/>
                    <a:pt x="1" y="12146"/>
                  </a:cubicBezTo>
                  <a:cubicBezTo>
                    <a:pt x="1" y="18861"/>
                    <a:pt x="5431" y="24291"/>
                    <a:pt x="12146" y="24291"/>
                  </a:cubicBezTo>
                  <a:cubicBezTo>
                    <a:pt x="18838" y="24291"/>
                    <a:pt x="24292" y="18861"/>
                    <a:pt x="24292" y="12146"/>
                  </a:cubicBezTo>
                  <a:cubicBezTo>
                    <a:pt x="24292" y="5430"/>
                    <a:pt x="18838" y="0"/>
                    <a:pt x="12146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3477937" y="3817863"/>
              <a:ext cx="34013" cy="36844"/>
            </a:xfrm>
            <a:custGeom>
              <a:avLst/>
              <a:gdLst/>
              <a:ahLst/>
              <a:cxnLst/>
              <a:rect l="l" t="t" r="r" b="b"/>
              <a:pathLst>
                <a:path w="23744" h="25720" extrusionOk="0">
                  <a:moveTo>
                    <a:pt x="11884" y="7026"/>
                  </a:moveTo>
                  <a:cubicBezTo>
                    <a:pt x="14575" y="7026"/>
                    <a:pt x="16718" y="9645"/>
                    <a:pt x="16718" y="12860"/>
                  </a:cubicBezTo>
                  <a:cubicBezTo>
                    <a:pt x="16718" y="16075"/>
                    <a:pt x="14527" y="18695"/>
                    <a:pt x="11884" y="18695"/>
                  </a:cubicBezTo>
                  <a:cubicBezTo>
                    <a:pt x="9216" y="18695"/>
                    <a:pt x="7073" y="16075"/>
                    <a:pt x="7073" y="12860"/>
                  </a:cubicBezTo>
                  <a:cubicBezTo>
                    <a:pt x="7026" y="9645"/>
                    <a:pt x="9216" y="7026"/>
                    <a:pt x="11884" y="7026"/>
                  </a:cubicBezTo>
                  <a:close/>
                  <a:moveTo>
                    <a:pt x="11884" y="0"/>
                  </a:moveTo>
                  <a:cubicBezTo>
                    <a:pt x="5335" y="0"/>
                    <a:pt x="48" y="5787"/>
                    <a:pt x="48" y="12860"/>
                  </a:cubicBezTo>
                  <a:cubicBezTo>
                    <a:pt x="0" y="19957"/>
                    <a:pt x="5335" y="25720"/>
                    <a:pt x="11884" y="25720"/>
                  </a:cubicBezTo>
                  <a:cubicBezTo>
                    <a:pt x="18433" y="25720"/>
                    <a:pt x="23743" y="19957"/>
                    <a:pt x="23743" y="12860"/>
                  </a:cubicBezTo>
                  <a:cubicBezTo>
                    <a:pt x="23743" y="5787"/>
                    <a:pt x="18409" y="0"/>
                    <a:pt x="11884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3434680" y="3813223"/>
              <a:ext cx="30090" cy="20095"/>
            </a:xfrm>
            <a:custGeom>
              <a:avLst/>
              <a:gdLst/>
              <a:ahLst/>
              <a:cxnLst/>
              <a:rect l="l" t="t" r="r" b="b"/>
              <a:pathLst>
                <a:path w="21005" h="14028" extrusionOk="0">
                  <a:moveTo>
                    <a:pt x="10503" y="1"/>
                  </a:moveTo>
                  <a:cubicBezTo>
                    <a:pt x="4692" y="1"/>
                    <a:pt x="1" y="4692"/>
                    <a:pt x="1" y="10503"/>
                  </a:cubicBezTo>
                  <a:cubicBezTo>
                    <a:pt x="1" y="12432"/>
                    <a:pt x="1572" y="14027"/>
                    <a:pt x="3501" y="14027"/>
                  </a:cubicBezTo>
                  <a:cubicBezTo>
                    <a:pt x="5454" y="14027"/>
                    <a:pt x="7026" y="12432"/>
                    <a:pt x="7026" y="10503"/>
                  </a:cubicBezTo>
                  <a:cubicBezTo>
                    <a:pt x="7026" y="8598"/>
                    <a:pt x="8574" y="7026"/>
                    <a:pt x="10503" y="7026"/>
                  </a:cubicBezTo>
                  <a:cubicBezTo>
                    <a:pt x="12432" y="7026"/>
                    <a:pt x="13980" y="8574"/>
                    <a:pt x="13980" y="10503"/>
                  </a:cubicBezTo>
                  <a:cubicBezTo>
                    <a:pt x="13980" y="12432"/>
                    <a:pt x="15575" y="14027"/>
                    <a:pt x="17504" y="14027"/>
                  </a:cubicBezTo>
                  <a:cubicBezTo>
                    <a:pt x="19433" y="14027"/>
                    <a:pt x="21005" y="12432"/>
                    <a:pt x="21005" y="10503"/>
                  </a:cubicBezTo>
                  <a:cubicBezTo>
                    <a:pt x="21005" y="4692"/>
                    <a:pt x="16313" y="1"/>
                    <a:pt x="1050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524264" y="3813223"/>
              <a:ext cx="30124" cy="20095"/>
            </a:xfrm>
            <a:custGeom>
              <a:avLst/>
              <a:gdLst/>
              <a:ahLst/>
              <a:cxnLst/>
              <a:rect l="l" t="t" r="r" b="b"/>
              <a:pathLst>
                <a:path w="21029" h="14028" extrusionOk="0">
                  <a:moveTo>
                    <a:pt x="10503" y="1"/>
                  </a:moveTo>
                  <a:cubicBezTo>
                    <a:pt x="4692" y="1"/>
                    <a:pt x="0" y="4692"/>
                    <a:pt x="0" y="10503"/>
                  </a:cubicBezTo>
                  <a:cubicBezTo>
                    <a:pt x="0" y="12432"/>
                    <a:pt x="1572" y="14027"/>
                    <a:pt x="3501" y="14027"/>
                  </a:cubicBezTo>
                  <a:cubicBezTo>
                    <a:pt x="5454" y="14027"/>
                    <a:pt x="7026" y="12432"/>
                    <a:pt x="7026" y="10503"/>
                  </a:cubicBezTo>
                  <a:cubicBezTo>
                    <a:pt x="7026" y="8598"/>
                    <a:pt x="8574" y="7026"/>
                    <a:pt x="10503" y="7026"/>
                  </a:cubicBezTo>
                  <a:cubicBezTo>
                    <a:pt x="12432" y="7026"/>
                    <a:pt x="13979" y="8574"/>
                    <a:pt x="13979" y="10503"/>
                  </a:cubicBezTo>
                  <a:cubicBezTo>
                    <a:pt x="13979" y="12432"/>
                    <a:pt x="15575" y="14027"/>
                    <a:pt x="17504" y="14027"/>
                  </a:cubicBezTo>
                  <a:cubicBezTo>
                    <a:pt x="19433" y="14027"/>
                    <a:pt x="21029" y="12432"/>
                    <a:pt x="21029" y="10503"/>
                  </a:cubicBezTo>
                  <a:cubicBezTo>
                    <a:pt x="21029" y="4692"/>
                    <a:pt x="16313" y="1"/>
                    <a:pt x="1050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325344" y="3743324"/>
              <a:ext cx="343395" cy="284546"/>
            </a:xfrm>
            <a:custGeom>
              <a:avLst/>
              <a:gdLst/>
              <a:ahLst/>
              <a:cxnLst/>
              <a:rect l="l" t="t" r="r" b="b"/>
              <a:pathLst>
                <a:path w="239717" h="198636" extrusionOk="0">
                  <a:moveTo>
                    <a:pt x="221118" y="40318"/>
                  </a:moveTo>
                  <a:lnTo>
                    <a:pt x="221118" y="116357"/>
                  </a:lnTo>
                  <a:cubicBezTo>
                    <a:pt x="219855" y="116047"/>
                    <a:pt x="218546" y="115881"/>
                    <a:pt x="217236" y="115881"/>
                  </a:cubicBezTo>
                  <a:cubicBezTo>
                    <a:pt x="215926" y="115881"/>
                    <a:pt x="214616" y="116047"/>
                    <a:pt x="213378" y="116357"/>
                  </a:cubicBezTo>
                  <a:lnTo>
                    <a:pt x="213378" y="40318"/>
                  </a:lnTo>
                  <a:close/>
                  <a:moveTo>
                    <a:pt x="186944" y="40342"/>
                  </a:moveTo>
                  <a:lnTo>
                    <a:pt x="186944" y="93710"/>
                  </a:lnTo>
                  <a:lnTo>
                    <a:pt x="158033" y="93710"/>
                  </a:lnTo>
                  <a:cubicBezTo>
                    <a:pt x="156247" y="93710"/>
                    <a:pt x="154628" y="94996"/>
                    <a:pt x="154413" y="96782"/>
                  </a:cubicBezTo>
                  <a:cubicBezTo>
                    <a:pt x="154127" y="98925"/>
                    <a:pt x="155794" y="100735"/>
                    <a:pt x="157890" y="100735"/>
                  </a:cubicBezTo>
                  <a:lnTo>
                    <a:pt x="186896" y="100735"/>
                  </a:lnTo>
                  <a:lnTo>
                    <a:pt x="186896" y="119905"/>
                  </a:lnTo>
                  <a:cubicBezTo>
                    <a:pt x="186896" y="126121"/>
                    <a:pt x="181848" y="131193"/>
                    <a:pt x="175632" y="131193"/>
                  </a:cubicBezTo>
                  <a:lnTo>
                    <a:pt x="61441" y="131193"/>
                  </a:lnTo>
                  <a:cubicBezTo>
                    <a:pt x="55178" y="131193"/>
                    <a:pt x="50153" y="126121"/>
                    <a:pt x="50153" y="119905"/>
                  </a:cubicBezTo>
                  <a:lnTo>
                    <a:pt x="50153" y="100759"/>
                  </a:lnTo>
                  <a:lnTo>
                    <a:pt x="143863" y="100759"/>
                  </a:lnTo>
                  <a:cubicBezTo>
                    <a:pt x="145649" y="100759"/>
                    <a:pt x="147269" y="99496"/>
                    <a:pt x="147483" y="97710"/>
                  </a:cubicBezTo>
                  <a:cubicBezTo>
                    <a:pt x="147769" y="95567"/>
                    <a:pt x="146102" y="93733"/>
                    <a:pt x="144006" y="93733"/>
                  </a:cubicBezTo>
                  <a:lnTo>
                    <a:pt x="50153" y="93733"/>
                  </a:lnTo>
                  <a:lnTo>
                    <a:pt x="50153" y="40342"/>
                  </a:lnTo>
                  <a:close/>
                  <a:moveTo>
                    <a:pt x="217307" y="123049"/>
                  </a:moveTo>
                  <a:cubicBezTo>
                    <a:pt x="221999" y="123049"/>
                    <a:pt x="225928" y="127002"/>
                    <a:pt x="225928" y="131670"/>
                  </a:cubicBezTo>
                  <a:cubicBezTo>
                    <a:pt x="225928" y="136313"/>
                    <a:pt x="221951" y="140314"/>
                    <a:pt x="217307" y="140314"/>
                  </a:cubicBezTo>
                  <a:cubicBezTo>
                    <a:pt x="212592" y="140314"/>
                    <a:pt x="208663" y="136337"/>
                    <a:pt x="208663" y="131670"/>
                  </a:cubicBezTo>
                  <a:cubicBezTo>
                    <a:pt x="208663" y="128836"/>
                    <a:pt x="210163" y="126216"/>
                    <a:pt x="212378" y="124644"/>
                  </a:cubicBezTo>
                  <a:cubicBezTo>
                    <a:pt x="213783" y="123644"/>
                    <a:pt x="215521" y="123049"/>
                    <a:pt x="217307" y="123049"/>
                  </a:cubicBezTo>
                  <a:close/>
                  <a:moveTo>
                    <a:pt x="228190" y="142743"/>
                  </a:moveTo>
                  <a:cubicBezTo>
                    <a:pt x="229262" y="147125"/>
                    <a:pt x="230524" y="153912"/>
                    <a:pt x="231405" y="163986"/>
                  </a:cubicBezTo>
                  <a:lnTo>
                    <a:pt x="203185" y="163986"/>
                  </a:lnTo>
                  <a:cubicBezTo>
                    <a:pt x="204114" y="153936"/>
                    <a:pt x="205352" y="147125"/>
                    <a:pt x="206424" y="142743"/>
                  </a:cubicBezTo>
                  <a:cubicBezTo>
                    <a:pt x="208734" y="144934"/>
                    <a:pt x="211663" y="146435"/>
                    <a:pt x="214878" y="146935"/>
                  </a:cubicBezTo>
                  <a:lnTo>
                    <a:pt x="214926" y="146935"/>
                  </a:lnTo>
                  <a:cubicBezTo>
                    <a:pt x="215712" y="147054"/>
                    <a:pt x="216504" y="147113"/>
                    <a:pt x="217298" y="147113"/>
                  </a:cubicBezTo>
                  <a:cubicBezTo>
                    <a:pt x="218093" y="147113"/>
                    <a:pt x="218891" y="147054"/>
                    <a:pt x="219689" y="146935"/>
                  </a:cubicBezTo>
                  <a:lnTo>
                    <a:pt x="219713" y="146935"/>
                  </a:lnTo>
                  <a:cubicBezTo>
                    <a:pt x="222951" y="146435"/>
                    <a:pt x="225904" y="144934"/>
                    <a:pt x="228190" y="142743"/>
                  </a:cubicBezTo>
                  <a:close/>
                  <a:moveTo>
                    <a:pt x="232072" y="171011"/>
                  </a:moveTo>
                  <a:cubicBezTo>
                    <a:pt x="232382" y="176036"/>
                    <a:pt x="232596" y="181346"/>
                    <a:pt x="232691" y="186919"/>
                  </a:cubicBezTo>
                  <a:cubicBezTo>
                    <a:pt x="232715" y="188467"/>
                    <a:pt x="232001" y="189896"/>
                    <a:pt x="230691" y="190825"/>
                  </a:cubicBezTo>
                  <a:cubicBezTo>
                    <a:pt x="229834" y="191348"/>
                    <a:pt x="228881" y="191610"/>
                    <a:pt x="227929" y="191610"/>
                  </a:cubicBezTo>
                  <a:lnTo>
                    <a:pt x="206734" y="191610"/>
                  </a:lnTo>
                  <a:cubicBezTo>
                    <a:pt x="205781" y="191610"/>
                    <a:pt x="204805" y="191372"/>
                    <a:pt x="204019" y="190825"/>
                  </a:cubicBezTo>
                  <a:cubicBezTo>
                    <a:pt x="202709" y="189896"/>
                    <a:pt x="201995" y="188467"/>
                    <a:pt x="202042" y="186919"/>
                  </a:cubicBezTo>
                  <a:cubicBezTo>
                    <a:pt x="202114" y="181346"/>
                    <a:pt x="202328" y="176012"/>
                    <a:pt x="202661" y="171011"/>
                  </a:cubicBezTo>
                  <a:close/>
                  <a:moveTo>
                    <a:pt x="12550" y="0"/>
                  </a:moveTo>
                  <a:cubicBezTo>
                    <a:pt x="5620" y="0"/>
                    <a:pt x="0" y="5620"/>
                    <a:pt x="0" y="12574"/>
                  </a:cubicBezTo>
                  <a:lnTo>
                    <a:pt x="0" y="27720"/>
                  </a:lnTo>
                  <a:cubicBezTo>
                    <a:pt x="0" y="34650"/>
                    <a:pt x="5620" y="40270"/>
                    <a:pt x="12550" y="40270"/>
                  </a:cubicBezTo>
                  <a:lnTo>
                    <a:pt x="43104" y="40270"/>
                  </a:lnTo>
                  <a:lnTo>
                    <a:pt x="43104" y="119405"/>
                  </a:lnTo>
                  <a:cubicBezTo>
                    <a:pt x="43104" y="129526"/>
                    <a:pt x="51273" y="137719"/>
                    <a:pt x="61394" y="137719"/>
                  </a:cubicBezTo>
                  <a:lnTo>
                    <a:pt x="175584" y="137719"/>
                  </a:lnTo>
                  <a:cubicBezTo>
                    <a:pt x="185705" y="137719"/>
                    <a:pt x="193898" y="129503"/>
                    <a:pt x="193898" y="119405"/>
                  </a:cubicBezTo>
                  <a:lnTo>
                    <a:pt x="193898" y="40270"/>
                  </a:lnTo>
                  <a:lnTo>
                    <a:pt x="206067" y="40270"/>
                  </a:lnTo>
                  <a:lnTo>
                    <a:pt x="206067" y="120286"/>
                  </a:lnTo>
                  <a:cubicBezTo>
                    <a:pt x="203090" y="123144"/>
                    <a:pt x="201256" y="127145"/>
                    <a:pt x="201256" y="131551"/>
                  </a:cubicBezTo>
                  <a:cubicBezTo>
                    <a:pt x="201256" y="132384"/>
                    <a:pt x="201304" y="133194"/>
                    <a:pt x="201471" y="133980"/>
                  </a:cubicBezTo>
                  <a:cubicBezTo>
                    <a:pt x="200113" y="137147"/>
                    <a:pt x="197017" y="146411"/>
                    <a:pt x="195446" y="167320"/>
                  </a:cubicBezTo>
                  <a:cubicBezTo>
                    <a:pt x="194993" y="173369"/>
                    <a:pt x="194707" y="179918"/>
                    <a:pt x="194588" y="186800"/>
                  </a:cubicBezTo>
                  <a:cubicBezTo>
                    <a:pt x="194517" y="190634"/>
                    <a:pt x="196303" y="194206"/>
                    <a:pt x="199589" y="196540"/>
                  </a:cubicBezTo>
                  <a:cubicBezTo>
                    <a:pt x="201590" y="197969"/>
                    <a:pt x="204019" y="198636"/>
                    <a:pt x="206472" y="198636"/>
                  </a:cubicBezTo>
                  <a:lnTo>
                    <a:pt x="227786" y="198636"/>
                  </a:lnTo>
                  <a:cubicBezTo>
                    <a:pt x="230215" y="198636"/>
                    <a:pt x="232668" y="197969"/>
                    <a:pt x="234644" y="196540"/>
                  </a:cubicBezTo>
                  <a:cubicBezTo>
                    <a:pt x="237931" y="194206"/>
                    <a:pt x="239717" y="190634"/>
                    <a:pt x="239645" y="186800"/>
                  </a:cubicBezTo>
                  <a:cubicBezTo>
                    <a:pt x="239502" y="179918"/>
                    <a:pt x="239240" y="173345"/>
                    <a:pt x="238764" y="167320"/>
                  </a:cubicBezTo>
                  <a:cubicBezTo>
                    <a:pt x="237192" y="146411"/>
                    <a:pt x="234096" y="137147"/>
                    <a:pt x="232739" y="133980"/>
                  </a:cubicBezTo>
                  <a:cubicBezTo>
                    <a:pt x="232858" y="133194"/>
                    <a:pt x="232953" y="132384"/>
                    <a:pt x="232953" y="131551"/>
                  </a:cubicBezTo>
                  <a:cubicBezTo>
                    <a:pt x="232953" y="127145"/>
                    <a:pt x="231120" y="123144"/>
                    <a:pt x="228143" y="120286"/>
                  </a:cubicBezTo>
                  <a:lnTo>
                    <a:pt x="228143" y="39865"/>
                  </a:lnTo>
                  <a:cubicBezTo>
                    <a:pt x="228143" y="39865"/>
                    <a:pt x="237073" y="33483"/>
                    <a:pt x="237026" y="27863"/>
                  </a:cubicBezTo>
                  <a:lnTo>
                    <a:pt x="237026" y="12836"/>
                  </a:lnTo>
                  <a:cubicBezTo>
                    <a:pt x="237072" y="6047"/>
                    <a:pt x="231634" y="493"/>
                    <a:pt x="224920" y="493"/>
                  </a:cubicBezTo>
                  <a:cubicBezTo>
                    <a:pt x="224781" y="493"/>
                    <a:pt x="224640" y="495"/>
                    <a:pt x="224499" y="500"/>
                  </a:cubicBezTo>
                  <a:lnTo>
                    <a:pt x="69538" y="500"/>
                  </a:lnTo>
                  <a:cubicBezTo>
                    <a:pt x="69410" y="484"/>
                    <a:pt x="69282" y="477"/>
                    <a:pt x="69157" y="477"/>
                  </a:cubicBezTo>
                  <a:cubicBezTo>
                    <a:pt x="67403" y="477"/>
                    <a:pt x="66014" y="1986"/>
                    <a:pt x="66014" y="3787"/>
                  </a:cubicBezTo>
                  <a:cubicBezTo>
                    <a:pt x="66014" y="5716"/>
                    <a:pt x="69538" y="7049"/>
                    <a:pt x="69538" y="7049"/>
                  </a:cubicBezTo>
                  <a:lnTo>
                    <a:pt x="224475" y="7049"/>
                  </a:lnTo>
                  <a:cubicBezTo>
                    <a:pt x="227547" y="7049"/>
                    <a:pt x="230024" y="9526"/>
                    <a:pt x="230024" y="12598"/>
                  </a:cubicBezTo>
                  <a:lnTo>
                    <a:pt x="230024" y="27744"/>
                  </a:lnTo>
                  <a:cubicBezTo>
                    <a:pt x="230024" y="30744"/>
                    <a:pt x="227595" y="33197"/>
                    <a:pt x="224618" y="33293"/>
                  </a:cubicBezTo>
                  <a:lnTo>
                    <a:pt x="12098" y="33293"/>
                  </a:lnTo>
                  <a:cubicBezTo>
                    <a:pt x="9050" y="33293"/>
                    <a:pt x="6573" y="30816"/>
                    <a:pt x="6573" y="27744"/>
                  </a:cubicBezTo>
                  <a:lnTo>
                    <a:pt x="6573" y="11431"/>
                  </a:lnTo>
                  <a:cubicBezTo>
                    <a:pt x="6573" y="9264"/>
                    <a:pt x="8335" y="7502"/>
                    <a:pt x="10502" y="7502"/>
                  </a:cubicBezTo>
                  <a:lnTo>
                    <a:pt x="55774" y="7502"/>
                  </a:lnTo>
                  <a:cubicBezTo>
                    <a:pt x="56631" y="7502"/>
                    <a:pt x="57441" y="7097"/>
                    <a:pt x="57917" y="6382"/>
                  </a:cubicBezTo>
                  <a:cubicBezTo>
                    <a:pt x="59965" y="3310"/>
                    <a:pt x="57988" y="0"/>
                    <a:pt x="5525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4" name="Google Shape;1964;p43"/>
          <p:cNvGrpSpPr/>
          <p:nvPr/>
        </p:nvGrpSpPr>
        <p:grpSpPr>
          <a:xfrm rot="-900003">
            <a:off x="1518761" y="2280879"/>
            <a:ext cx="640066" cy="682739"/>
            <a:chOff x="2575922" y="1542079"/>
            <a:chExt cx="407632" cy="436218"/>
          </a:xfrm>
        </p:grpSpPr>
        <p:sp>
          <p:nvSpPr>
            <p:cNvPr id="1965" name="Google Shape;1965;p43"/>
            <p:cNvSpPr/>
            <p:nvPr/>
          </p:nvSpPr>
          <p:spPr>
            <a:xfrm>
              <a:off x="2575922" y="1542079"/>
              <a:ext cx="407632" cy="436218"/>
            </a:xfrm>
            <a:custGeom>
              <a:avLst/>
              <a:gdLst/>
              <a:ahLst/>
              <a:cxnLst/>
              <a:rect l="l" t="t" r="r" b="b"/>
              <a:pathLst>
                <a:path w="284560" h="304515" extrusionOk="0">
                  <a:moveTo>
                    <a:pt x="142316" y="1"/>
                  </a:moveTo>
                  <a:cubicBezTo>
                    <a:pt x="128718" y="1"/>
                    <a:pt x="115525" y="4859"/>
                    <a:pt x="105165" y="13694"/>
                  </a:cubicBezTo>
                  <a:lnTo>
                    <a:pt x="23791" y="83232"/>
                  </a:lnTo>
                  <a:cubicBezTo>
                    <a:pt x="10646" y="94520"/>
                    <a:pt x="5811" y="113000"/>
                    <a:pt x="11789" y="129289"/>
                  </a:cubicBezTo>
                  <a:cubicBezTo>
                    <a:pt x="13980" y="135147"/>
                    <a:pt x="17290" y="140267"/>
                    <a:pt x="21505" y="144459"/>
                  </a:cubicBezTo>
                  <a:cubicBezTo>
                    <a:pt x="23315" y="149507"/>
                    <a:pt x="26030" y="153913"/>
                    <a:pt x="28983" y="157628"/>
                  </a:cubicBezTo>
                  <a:lnTo>
                    <a:pt x="28983" y="182895"/>
                  </a:lnTo>
                  <a:cubicBezTo>
                    <a:pt x="28983" y="185324"/>
                    <a:pt x="29221" y="187753"/>
                    <a:pt x="29697" y="190063"/>
                  </a:cubicBezTo>
                  <a:cubicBezTo>
                    <a:pt x="29197" y="192373"/>
                    <a:pt x="28983" y="194755"/>
                    <a:pt x="28983" y="197160"/>
                  </a:cubicBezTo>
                  <a:lnTo>
                    <a:pt x="28983" y="199470"/>
                  </a:lnTo>
                  <a:cubicBezTo>
                    <a:pt x="25101" y="204352"/>
                    <a:pt x="22243" y="209996"/>
                    <a:pt x="20648" y="216092"/>
                  </a:cubicBezTo>
                  <a:cubicBezTo>
                    <a:pt x="14718" y="221736"/>
                    <a:pt x="10193" y="228881"/>
                    <a:pt x="7621" y="237025"/>
                  </a:cubicBezTo>
                  <a:lnTo>
                    <a:pt x="4168" y="248004"/>
                  </a:lnTo>
                  <a:cubicBezTo>
                    <a:pt x="1" y="261316"/>
                    <a:pt x="2501" y="275914"/>
                    <a:pt x="10884" y="287059"/>
                  </a:cubicBezTo>
                  <a:cubicBezTo>
                    <a:pt x="19243" y="298133"/>
                    <a:pt x="32031" y="304515"/>
                    <a:pt x="45986" y="304515"/>
                  </a:cubicBezTo>
                  <a:lnTo>
                    <a:pt x="238598" y="304515"/>
                  </a:lnTo>
                  <a:cubicBezTo>
                    <a:pt x="252553" y="304515"/>
                    <a:pt x="265365" y="298133"/>
                    <a:pt x="273700" y="286988"/>
                  </a:cubicBezTo>
                  <a:cubicBezTo>
                    <a:pt x="282059" y="275819"/>
                    <a:pt x="284560" y="261244"/>
                    <a:pt x="280392" y="247932"/>
                  </a:cubicBezTo>
                  <a:lnTo>
                    <a:pt x="276939" y="236930"/>
                  </a:lnTo>
                  <a:cubicBezTo>
                    <a:pt x="274415" y="228833"/>
                    <a:pt x="269890" y="221689"/>
                    <a:pt x="263936" y="215997"/>
                  </a:cubicBezTo>
                  <a:cubicBezTo>
                    <a:pt x="262317" y="209901"/>
                    <a:pt x="259459" y="204233"/>
                    <a:pt x="255601" y="199351"/>
                  </a:cubicBezTo>
                  <a:lnTo>
                    <a:pt x="255601" y="159414"/>
                  </a:lnTo>
                  <a:cubicBezTo>
                    <a:pt x="259364" y="154651"/>
                    <a:pt x="262198" y="149150"/>
                    <a:pt x="263841" y="143197"/>
                  </a:cubicBezTo>
                  <a:cubicBezTo>
                    <a:pt x="267532" y="139553"/>
                    <a:pt x="270795" y="134981"/>
                    <a:pt x="272915" y="129265"/>
                  </a:cubicBezTo>
                  <a:cubicBezTo>
                    <a:pt x="278892" y="113000"/>
                    <a:pt x="274105" y="94496"/>
                    <a:pt x="260888" y="83208"/>
                  </a:cubicBezTo>
                  <a:lnTo>
                    <a:pt x="208758" y="38675"/>
                  </a:lnTo>
                  <a:cubicBezTo>
                    <a:pt x="206948" y="37127"/>
                    <a:pt x="205043" y="35818"/>
                    <a:pt x="203043" y="34674"/>
                  </a:cubicBezTo>
                  <a:cubicBezTo>
                    <a:pt x="201614" y="32888"/>
                    <a:pt x="200018" y="31221"/>
                    <a:pt x="198232" y="29721"/>
                  </a:cubicBezTo>
                  <a:lnTo>
                    <a:pt x="179490" y="13694"/>
                  </a:lnTo>
                  <a:cubicBezTo>
                    <a:pt x="169107" y="4883"/>
                    <a:pt x="155938" y="1"/>
                    <a:pt x="142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2848836" y="1729434"/>
              <a:ext cx="42269" cy="138914"/>
            </a:xfrm>
            <a:custGeom>
              <a:avLst/>
              <a:gdLst/>
              <a:ahLst/>
              <a:cxnLst/>
              <a:rect l="l" t="t" r="r" b="b"/>
              <a:pathLst>
                <a:path w="29507" h="96973" extrusionOk="0">
                  <a:moveTo>
                    <a:pt x="0" y="0"/>
                  </a:moveTo>
                  <a:lnTo>
                    <a:pt x="0" y="96972"/>
                  </a:lnTo>
                  <a:lnTo>
                    <a:pt x="29507" y="96972"/>
                  </a:lnTo>
                  <a:lnTo>
                    <a:pt x="295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2835395" y="1705213"/>
              <a:ext cx="69764" cy="38958"/>
            </a:xfrm>
            <a:custGeom>
              <a:avLst/>
              <a:gdLst/>
              <a:ahLst/>
              <a:cxnLst/>
              <a:rect l="l" t="t" r="r" b="b"/>
              <a:pathLst>
                <a:path w="48701" h="27196" extrusionOk="0">
                  <a:moveTo>
                    <a:pt x="24363" y="0"/>
                  </a:moveTo>
                  <a:lnTo>
                    <a:pt x="1" y="7001"/>
                  </a:lnTo>
                  <a:lnTo>
                    <a:pt x="1" y="17504"/>
                  </a:lnTo>
                  <a:cubicBezTo>
                    <a:pt x="1" y="22838"/>
                    <a:pt x="4335" y="27196"/>
                    <a:pt x="9693" y="27196"/>
                  </a:cubicBezTo>
                  <a:lnTo>
                    <a:pt x="39032" y="27196"/>
                  </a:lnTo>
                  <a:cubicBezTo>
                    <a:pt x="44367" y="27196"/>
                    <a:pt x="48701" y="22862"/>
                    <a:pt x="48701" y="17504"/>
                  </a:cubicBezTo>
                  <a:lnTo>
                    <a:pt x="48701" y="7001"/>
                  </a:lnTo>
                  <a:lnTo>
                    <a:pt x="24363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2835395" y="1853575"/>
              <a:ext cx="69764" cy="37937"/>
            </a:xfrm>
            <a:custGeom>
              <a:avLst/>
              <a:gdLst/>
              <a:ahLst/>
              <a:cxnLst/>
              <a:rect l="l" t="t" r="r" b="b"/>
              <a:pathLst>
                <a:path w="48701" h="26483" extrusionOk="0">
                  <a:moveTo>
                    <a:pt x="9693" y="1"/>
                  </a:moveTo>
                  <a:cubicBezTo>
                    <a:pt x="4359" y="1"/>
                    <a:pt x="1" y="4359"/>
                    <a:pt x="1" y="9669"/>
                  </a:cubicBezTo>
                  <a:lnTo>
                    <a:pt x="1" y="20195"/>
                  </a:lnTo>
                  <a:lnTo>
                    <a:pt x="24363" y="26482"/>
                  </a:lnTo>
                  <a:lnTo>
                    <a:pt x="48701" y="20195"/>
                  </a:lnTo>
                  <a:lnTo>
                    <a:pt x="48701" y="9669"/>
                  </a:lnTo>
                  <a:cubicBezTo>
                    <a:pt x="48701" y="4359"/>
                    <a:pt x="44391" y="1"/>
                    <a:pt x="39032" y="1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2758911" y="1729434"/>
              <a:ext cx="42269" cy="138914"/>
            </a:xfrm>
            <a:custGeom>
              <a:avLst/>
              <a:gdLst/>
              <a:ahLst/>
              <a:cxnLst/>
              <a:rect l="l" t="t" r="r" b="b"/>
              <a:pathLst>
                <a:path w="29507" h="96973" extrusionOk="0">
                  <a:moveTo>
                    <a:pt x="0" y="0"/>
                  </a:moveTo>
                  <a:lnTo>
                    <a:pt x="0" y="96972"/>
                  </a:lnTo>
                  <a:lnTo>
                    <a:pt x="29507" y="96972"/>
                  </a:lnTo>
                  <a:lnTo>
                    <a:pt x="295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2744822" y="1705213"/>
              <a:ext cx="69764" cy="38958"/>
            </a:xfrm>
            <a:custGeom>
              <a:avLst/>
              <a:gdLst/>
              <a:ahLst/>
              <a:cxnLst/>
              <a:rect l="l" t="t" r="r" b="b"/>
              <a:pathLst>
                <a:path w="48701" h="27196" extrusionOk="0">
                  <a:moveTo>
                    <a:pt x="24362" y="0"/>
                  </a:moveTo>
                  <a:lnTo>
                    <a:pt x="0" y="7001"/>
                  </a:lnTo>
                  <a:lnTo>
                    <a:pt x="0" y="17504"/>
                  </a:lnTo>
                  <a:cubicBezTo>
                    <a:pt x="0" y="22862"/>
                    <a:pt x="4358" y="27196"/>
                    <a:pt x="9693" y="27196"/>
                  </a:cubicBezTo>
                  <a:lnTo>
                    <a:pt x="39032" y="27196"/>
                  </a:lnTo>
                  <a:cubicBezTo>
                    <a:pt x="44390" y="27196"/>
                    <a:pt x="48701" y="22838"/>
                    <a:pt x="48701" y="17504"/>
                  </a:cubicBezTo>
                  <a:lnTo>
                    <a:pt x="48701" y="7001"/>
                  </a:lnTo>
                  <a:lnTo>
                    <a:pt x="24362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2744822" y="1853575"/>
              <a:ext cx="69799" cy="37937"/>
            </a:xfrm>
            <a:custGeom>
              <a:avLst/>
              <a:gdLst/>
              <a:ahLst/>
              <a:cxnLst/>
              <a:rect l="l" t="t" r="r" b="b"/>
              <a:pathLst>
                <a:path w="48725" h="26483" extrusionOk="0">
                  <a:moveTo>
                    <a:pt x="9693" y="1"/>
                  </a:moveTo>
                  <a:cubicBezTo>
                    <a:pt x="4334" y="1"/>
                    <a:pt x="0" y="4359"/>
                    <a:pt x="0" y="9669"/>
                  </a:cubicBezTo>
                  <a:lnTo>
                    <a:pt x="0" y="20195"/>
                  </a:lnTo>
                  <a:lnTo>
                    <a:pt x="24362" y="26482"/>
                  </a:lnTo>
                  <a:lnTo>
                    <a:pt x="48724" y="20195"/>
                  </a:lnTo>
                  <a:lnTo>
                    <a:pt x="48724" y="9669"/>
                  </a:lnTo>
                  <a:cubicBezTo>
                    <a:pt x="48701" y="4359"/>
                    <a:pt x="44366" y="1"/>
                    <a:pt x="39032" y="1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2668337" y="1729434"/>
              <a:ext cx="42269" cy="138914"/>
            </a:xfrm>
            <a:custGeom>
              <a:avLst/>
              <a:gdLst/>
              <a:ahLst/>
              <a:cxnLst/>
              <a:rect l="l" t="t" r="r" b="b"/>
              <a:pathLst>
                <a:path w="29507" h="96973" extrusionOk="0">
                  <a:moveTo>
                    <a:pt x="1" y="0"/>
                  </a:moveTo>
                  <a:lnTo>
                    <a:pt x="1" y="96972"/>
                  </a:lnTo>
                  <a:lnTo>
                    <a:pt x="29507" y="96972"/>
                  </a:lnTo>
                  <a:lnTo>
                    <a:pt x="295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2668337" y="1729434"/>
              <a:ext cx="20129" cy="138914"/>
            </a:xfrm>
            <a:custGeom>
              <a:avLst/>
              <a:gdLst/>
              <a:ahLst/>
              <a:cxnLst/>
              <a:rect l="l" t="t" r="r" b="b"/>
              <a:pathLst>
                <a:path w="14052" h="96973" extrusionOk="0">
                  <a:moveTo>
                    <a:pt x="1" y="0"/>
                  </a:moveTo>
                  <a:lnTo>
                    <a:pt x="1" y="96972"/>
                  </a:lnTo>
                  <a:lnTo>
                    <a:pt x="14052" y="96972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2654897" y="1705213"/>
              <a:ext cx="69764" cy="38958"/>
            </a:xfrm>
            <a:custGeom>
              <a:avLst/>
              <a:gdLst/>
              <a:ahLst/>
              <a:cxnLst/>
              <a:rect l="l" t="t" r="r" b="b"/>
              <a:pathLst>
                <a:path w="48701" h="27196" extrusionOk="0">
                  <a:moveTo>
                    <a:pt x="24362" y="0"/>
                  </a:moveTo>
                  <a:lnTo>
                    <a:pt x="0" y="7001"/>
                  </a:lnTo>
                  <a:lnTo>
                    <a:pt x="0" y="17504"/>
                  </a:lnTo>
                  <a:cubicBezTo>
                    <a:pt x="0" y="22862"/>
                    <a:pt x="4358" y="27196"/>
                    <a:pt x="9669" y="27196"/>
                  </a:cubicBezTo>
                  <a:lnTo>
                    <a:pt x="39032" y="27196"/>
                  </a:lnTo>
                  <a:cubicBezTo>
                    <a:pt x="44390" y="27196"/>
                    <a:pt x="48701" y="22838"/>
                    <a:pt x="48701" y="17504"/>
                  </a:cubicBezTo>
                  <a:lnTo>
                    <a:pt x="48701" y="7001"/>
                  </a:lnTo>
                  <a:lnTo>
                    <a:pt x="24362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2654897" y="1705213"/>
              <a:ext cx="44963" cy="38960"/>
            </a:xfrm>
            <a:custGeom>
              <a:avLst/>
              <a:gdLst/>
              <a:ahLst/>
              <a:cxnLst/>
              <a:rect l="l" t="t" r="r" b="b"/>
              <a:pathLst>
                <a:path w="31388" h="27197" extrusionOk="0">
                  <a:moveTo>
                    <a:pt x="24362" y="0"/>
                  </a:moveTo>
                  <a:lnTo>
                    <a:pt x="0" y="7001"/>
                  </a:lnTo>
                  <a:lnTo>
                    <a:pt x="0" y="17504"/>
                  </a:lnTo>
                  <a:cubicBezTo>
                    <a:pt x="0" y="22862"/>
                    <a:pt x="4358" y="27196"/>
                    <a:pt x="9669" y="27196"/>
                  </a:cubicBezTo>
                  <a:lnTo>
                    <a:pt x="23632" y="27196"/>
                  </a:lnTo>
                  <a:cubicBezTo>
                    <a:pt x="18361" y="27172"/>
                    <a:pt x="14051" y="22880"/>
                    <a:pt x="14051" y="17551"/>
                  </a:cubicBezTo>
                  <a:lnTo>
                    <a:pt x="14051" y="7025"/>
                  </a:lnTo>
                  <a:lnTo>
                    <a:pt x="31388" y="2024"/>
                  </a:lnTo>
                  <a:lnTo>
                    <a:pt x="24362" y="0"/>
                  </a:lnTo>
                  <a:close/>
                  <a:moveTo>
                    <a:pt x="23632" y="27196"/>
                  </a:moveTo>
                  <a:cubicBezTo>
                    <a:pt x="23646" y="27196"/>
                    <a:pt x="23661" y="27196"/>
                    <a:pt x="23675" y="27196"/>
                  </a:cubicBezTo>
                  <a:cubicBezTo>
                    <a:pt x="23690" y="27196"/>
                    <a:pt x="23705" y="27196"/>
                    <a:pt x="23719" y="27196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2654897" y="1853575"/>
              <a:ext cx="69833" cy="37937"/>
            </a:xfrm>
            <a:custGeom>
              <a:avLst/>
              <a:gdLst/>
              <a:ahLst/>
              <a:cxnLst/>
              <a:rect l="l" t="t" r="r" b="b"/>
              <a:pathLst>
                <a:path w="48749" h="26483" extrusionOk="0">
                  <a:moveTo>
                    <a:pt x="9669" y="1"/>
                  </a:moveTo>
                  <a:cubicBezTo>
                    <a:pt x="4310" y="1"/>
                    <a:pt x="0" y="4359"/>
                    <a:pt x="0" y="9669"/>
                  </a:cubicBezTo>
                  <a:lnTo>
                    <a:pt x="0" y="20195"/>
                  </a:lnTo>
                  <a:lnTo>
                    <a:pt x="24362" y="26482"/>
                  </a:lnTo>
                  <a:lnTo>
                    <a:pt x="48701" y="20195"/>
                  </a:lnTo>
                  <a:lnTo>
                    <a:pt x="48701" y="9669"/>
                  </a:lnTo>
                  <a:cubicBezTo>
                    <a:pt x="48748" y="4359"/>
                    <a:pt x="44390" y="1"/>
                    <a:pt x="39032" y="1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2654897" y="1853609"/>
              <a:ext cx="44963" cy="37935"/>
            </a:xfrm>
            <a:custGeom>
              <a:avLst/>
              <a:gdLst/>
              <a:ahLst/>
              <a:cxnLst/>
              <a:rect l="l" t="t" r="r" b="b"/>
              <a:pathLst>
                <a:path w="31388" h="26482" extrusionOk="0">
                  <a:moveTo>
                    <a:pt x="9693" y="0"/>
                  </a:moveTo>
                  <a:cubicBezTo>
                    <a:pt x="4334" y="0"/>
                    <a:pt x="0" y="4359"/>
                    <a:pt x="0" y="9693"/>
                  </a:cubicBezTo>
                  <a:lnTo>
                    <a:pt x="0" y="20195"/>
                  </a:lnTo>
                  <a:lnTo>
                    <a:pt x="24362" y="26482"/>
                  </a:lnTo>
                  <a:lnTo>
                    <a:pt x="31388" y="24648"/>
                  </a:lnTo>
                  <a:lnTo>
                    <a:pt x="14051" y="20195"/>
                  </a:lnTo>
                  <a:lnTo>
                    <a:pt x="14051" y="9693"/>
                  </a:lnTo>
                  <a:cubicBezTo>
                    <a:pt x="14051" y="4335"/>
                    <a:pt x="18409" y="0"/>
                    <a:pt x="23743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2758911" y="1729434"/>
              <a:ext cx="20128" cy="138914"/>
            </a:xfrm>
            <a:custGeom>
              <a:avLst/>
              <a:gdLst/>
              <a:ahLst/>
              <a:cxnLst/>
              <a:rect l="l" t="t" r="r" b="b"/>
              <a:pathLst>
                <a:path w="14051" h="96973" extrusionOk="0">
                  <a:moveTo>
                    <a:pt x="0" y="0"/>
                  </a:moveTo>
                  <a:lnTo>
                    <a:pt x="0" y="96972"/>
                  </a:lnTo>
                  <a:lnTo>
                    <a:pt x="14051" y="96972"/>
                  </a:lnTo>
                  <a:lnTo>
                    <a:pt x="14051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2744822" y="1705213"/>
              <a:ext cx="44963" cy="38960"/>
            </a:xfrm>
            <a:custGeom>
              <a:avLst/>
              <a:gdLst/>
              <a:ahLst/>
              <a:cxnLst/>
              <a:rect l="l" t="t" r="r" b="b"/>
              <a:pathLst>
                <a:path w="31388" h="27197" extrusionOk="0">
                  <a:moveTo>
                    <a:pt x="24362" y="0"/>
                  </a:moveTo>
                  <a:lnTo>
                    <a:pt x="0" y="7001"/>
                  </a:lnTo>
                  <a:lnTo>
                    <a:pt x="0" y="17504"/>
                  </a:lnTo>
                  <a:cubicBezTo>
                    <a:pt x="0" y="22862"/>
                    <a:pt x="4358" y="27196"/>
                    <a:pt x="9693" y="27196"/>
                  </a:cubicBezTo>
                  <a:lnTo>
                    <a:pt x="23655" y="27196"/>
                  </a:lnTo>
                  <a:cubicBezTo>
                    <a:pt x="18337" y="27172"/>
                    <a:pt x="14051" y="22880"/>
                    <a:pt x="14051" y="17551"/>
                  </a:cubicBezTo>
                  <a:lnTo>
                    <a:pt x="14051" y="7025"/>
                  </a:lnTo>
                  <a:lnTo>
                    <a:pt x="31388" y="2024"/>
                  </a:lnTo>
                  <a:lnTo>
                    <a:pt x="24362" y="0"/>
                  </a:lnTo>
                  <a:close/>
                  <a:moveTo>
                    <a:pt x="23655" y="27196"/>
                  </a:moveTo>
                  <a:lnTo>
                    <a:pt x="23655" y="27196"/>
                  </a:lnTo>
                  <a:cubicBezTo>
                    <a:pt x="23669" y="27196"/>
                    <a:pt x="23684" y="27196"/>
                    <a:pt x="23699" y="27196"/>
                  </a:cubicBezTo>
                  <a:cubicBezTo>
                    <a:pt x="23714" y="27196"/>
                    <a:pt x="23728" y="27196"/>
                    <a:pt x="23743" y="27196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2744822" y="1853609"/>
              <a:ext cx="44963" cy="37935"/>
            </a:xfrm>
            <a:custGeom>
              <a:avLst/>
              <a:gdLst/>
              <a:ahLst/>
              <a:cxnLst/>
              <a:rect l="l" t="t" r="r" b="b"/>
              <a:pathLst>
                <a:path w="31388" h="26482" extrusionOk="0">
                  <a:moveTo>
                    <a:pt x="9693" y="0"/>
                  </a:moveTo>
                  <a:cubicBezTo>
                    <a:pt x="4334" y="0"/>
                    <a:pt x="0" y="4359"/>
                    <a:pt x="0" y="9693"/>
                  </a:cubicBezTo>
                  <a:lnTo>
                    <a:pt x="0" y="20195"/>
                  </a:lnTo>
                  <a:lnTo>
                    <a:pt x="24362" y="26482"/>
                  </a:lnTo>
                  <a:lnTo>
                    <a:pt x="31388" y="24648"/>
                  </a:lnTo>
                  <a:lnTo>
                    <a:pt x="14051" y="20195"/>
                  </a:lnTo>
                  <a:lnTo>
                    <a:pt x="14051" y="9693"/>
                  </a:lnTo>
                  <a:cubicBezTo>
                    <a:pt x="14051" y="4335"/>
                    <a:pt x="18409" y="0"/>
                    <a:pt x="23743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2848836" y="1729434"/>
              <a:ext cx="20128" cy="138914"/>
            </a:xfrm>
            <a:custGeom>
              <a:avLst/>
              <a:gdLst/>
              <a:ahLst/>
              <a:cxnLst/>
              <a:rect l="l" t="t" r="r" b="b"/>
              <a:pathLst>
                <a:path w="14051" h="96973" extrusionOk="0">
                  <a:moveTo>
                    <a:pt x="0" y="0"/>
                  </a:moveTo>
                  <a:lnTo>
                    <a:pt x="0" y="96972"/>
                  </a:lnTo>
                  <a:lnTo>
                    <a:pt x="14051" y="96972"/>
                  </a:lnTo>
                  <a:lnTo>
                    <a:pt x="14051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2835395" y="1705213"/>
              <a:ext cx="44963" cy="38960"/>
            </a:xfrm>
            <a:custGeom>
              <a:avLst/>
              <a:gdLst/>
              <a:ahLst/>
              <a:cxnLst/>
              <a:rect l="l" t="t" r="r" b="b"/>
              <a:pathLst>
                <a:path w="31388" h="27197" extrusionOk="0">
                  <a:moveTo>
                    <a:pt x="24363" y="0"/>
                  </a:moveTo>
                  <a:lnTo>
                    <a:pt x="1" y="7001"/>
                  </a:lnTo>
                  <a:lnTo>
                    <a:pt x="1" y="17504"/>
                  </a:lnTo>
                  <a:cubicBezTo>
                    <a:pt x="1" y="22862"/>
                    <a:pt x="4359" y="27196"/>
                    <a:pt x="9693" y="27196"/>
                  </a:cubicBezTo>
                  <a:lnTo>
                    <a:pt x="23656" y="27196"/>
                  </a:lnTo>
                  <a:cubicBezTo>
                    <a:pt x="18361" y="27172"/>
                    <a:pt x="14051" y="22880"/>
                    <a:pt x="14051" y="17551"/>
                  </a:cubicBezTo>
                  <a:lnTo>
                    <a:pt x="14051" y="7025"/>
                  </a:lnTo>
                  <a:lnTo>
                    <a:pt x="31388" y="2024"/>
                  </a:lnTo>
                  <a:lnTo>
                    <a:pt x="24363" y="0"/>
                  </a:lnTo>
                  <a:close/>
                  <a:moveTo>
                    <a:pt x="23656" y="27196"/>
                  </a:moveTo>
                  <a:cubicBezTo>
                    <a:pt x="23670" y="27196"/>
                    <a:pt x="23685" y="27196"/>
                    <a:pt x="23700" y="27196"/>
                  </a:cubicBezTo>
                  <a:cubicBezTo>
                    <a:pt x="23714" y="27196"/>
                    <a:pt x="23729" y="27196"/>
                    <a:pt x="23744" y="27196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2835395" y="1853609"/>
              <a:ext cx="44963" cy="37935"/>
            </a:xfrm>
            <a:custGeom>
              <a:avLst/>
              <a:gdLst/>
              <a:ahLst/>
              <a:cxnLst/>
              <a:rect l="l" t="t" r="r" b="b"/>
              <a:pathLst>
                <a:path w="31388" h="26482" extrusionOk="0">
                  <a:moveTo>
                    <a:pt x="9693" y="0"/>
                  </a:moveTo>
                  <a:cubicBezTo>
                    <a:pt x="4335" y="0"/>
                    <a:pt x="1" y="4359"/>
                    <a:pt x="1" y="9693"/>
                  </a:cubicBezTo>
                  <a:lnTo>
                    <a:pt x="1" y="20195"/>
                  </a:lnTo>
                  <a:lnTo>
                    <a:pt x="24363" y="26482"/>
                  </a:lnTo>
                  <a:lnTo>
                    <a:pt x="31388" y="24648"/>
                  </a:lnTo>
                  <a:lnTo>
                    <a:pt x="14051" y="20195"/>
                  </a:lnTo>
                  <a:lnTo>
                    <a:pt x="14051" y="9693"/>
                  </a:lnTo>
                  <a:cubicBezTo>
                    <a:pt x="14051" y="4335"/>
                    <a:pt x="18409" y="0"/>
                    <a:pt x="23744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2637293" y="1592977"/>
              <a:ext cx="284924" cy="121721"/>
            </a:xfrm>
            <a:custGeom>
              <a:avLst/>
              <a:gdLst/>
              <a:ahLst/>
              <a:cxnLst/>
              <a:rect l="l" t="t" r="r" b="b"/>
              <a:pathLst>
                <a:path w="198900" h="84971" extrusionOk="0">
                  <a:moveTo>
                    <a:pt x="99450" y="1"/>
                  </a:moveTo>
                  <a:cubicBezTo>
                    <a:pt x="94354" y="1"/>
                    <a:pt x="89424" y="1834"/>
                    <a:pt x="85519" y="5121"/>
                  </a:cubicBezTo>
                  <a:lnTo>
                    <a:pt x="4145" y="74635"/>
                  </a:lnTo>
                  <a:cubicBezTo>
                    <a:pt x="1" y="78183"/>
                    <a:pt x="2501" y="84970"/>
                    <a:pt x="7955" y="84970"/>
                  </a:cubicBezTo>
                  <a:lnTo>
                    <a:pt x="190922" y="84970"/>
                  </a:lnTo>
                  <a:cubicBezTo>
                    <a:pt x="196399" y="84970"/>
                    <a:pt x="198899" y="78183"/>
                    <a:pt x="194779" y="74635"/>
                  </a:cubicBezTo>
                  <a:lnTo>
                    <a:pt x="113382" y="5121"/>
                  </a:lnTo>
                  <a:cubicBezTo>
                    <a:pt x="109524" y="1834"/>
                    <a:pt x="104570" y="1"/>
                    <a:pt x="994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2690376" y="1616951"/>
              <a:ext cx="178896" cy="74242"/>
            </a:xfrm>
            <a:custGeom>
              <a:avLst/>
              <a:gdLst/>
              <a:ahLst/>
              <a:cxnLst/>
              <a:rect l="l" t="t" r="r" b="b"/>
              <a:pathLst>
                <a:path w="124884" h="51827" extrusionOk="0">
                  <a:moveTo>
                    <a:pt x="62409" y="1"/>
                  </a:moveTo>
                  <a:cubicBezTo>
                    <a:pt x="61543" y="1"/>
                    <a:pt x="60660" y="236"/>
                    <a:pt x="59846" y="745"/>
                  </a:cubicBezTo>
                  <a:cubicBezTo>
                    <a:pt x="59655" y="864"/>
                    <a:pt x="59489" y="1006"/>
                    <a:pt x="59298" y="1173"/>
                  </a:cubicBezTo>
                  <a:lnTo>
                    <a:pt x="0" y="51826"/>
                  </a:lnTo>
                  <a:lnTo>
                    <a:pt x="124883" y="51826"/>
                  </a:lnTo>
                  <a:lnTo>
                    <a:pt x="65585" y="1173"/>
                  </a:lnTo>
                  <a:cubicBezTo>
                    <a:pt x="64699" y="423"/>
                    <a:pt x="63570" y="1"/>
                    <a:pt x="62409" y="1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2628936" y="1882401"/>
              <a:ext cx="301639" cy="44316"/>
            </a:xfrm>
            <a:custGeom>
              <a:avLst/>
              <a:gdLst/>
              <a:ahLst/>
              <a:cxnLst/>
              <a:rect l="l" t="t" r="r" b="b"/>
              <a:pathLst>
                <a:path w="210568" h="30936" extrusionOk="0">
                  <a:moveTo>
                    <a:pt x="17956" y="1"/>
                  </a:moveTo>
                  <a:cubicBezTo>
                    <a:pt x="12003" y="1"/>
                    <a:pt x="6764" y="3883"/>
                    <a:pt x="5001" y="9598"/>
                  </a:cubicBezTo>
                  <a:lnTo>
                    <a:pt x="1548" y="20815"/>
                  </a:lnTo>
                  <a:cubicBezTo>
                    <a:pt x="0" y="25839"/>
                    <a:pt x="3787" y="30936"/>
                    <a:pt x="9026" y="30936"/>
                  </a:cubicBezTo>
                  <a:lnTo>
                    <a:pt x="201471" y="30936"/>
                  </a:lnTo>
                  <a:cubicBezTo>
                    <a:pt x="206829" y="30936"/>
                    <a:pt x="210568" y="25816"/>
                    <a:pt x="209020" y="20719"/>
                  </a:cubicBezTo>
                  <a:lnTo>
                    <a:pt x="205614" y="9598"/>
                  </a:lnTo>
                  <a:cubicBezTo>
                    <a:pt x="203852" y="3906"/>
                    <a:pt x="198613" y="1"/>
                    <a:pt x="192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2628901" y="1882435"/>
              <a:ext cx="46089" cy="44316"/>
            </a:xfrm>
            <a:custGeom>
              <a:avLst/>
              <a:gdLst/>
              <a:ahLst/>
              <a:cxnLst/>
              <a:rect l="l" t="t" r="r" b="b"/>
              <a:pathLst>
                <a:path w="32174" h="30936" extrusionOk="0">
                  <a:moveTo>
                    <a:pt x="17933" y="1"/>
                  </a:moveTo>
                  <a:cubicBezTo>
                    <a:pt x="12027" y="1"/>
                    <a:pt x="6740" y="3882"/>
                    <a:pt x="5001" y="9574"/>
                  </a:cubicBezTo>
                  <a:lnTo>
                    <a:pt x="1548" y="20791"/>
                  </a:lnTo>
                  <a:cubicBezTo>
                    <a:pt x="0" y="25815"/>
                    <a:pt x="3739" y="30935"/>
                    <a:pt x="9002" y="30935"/>
                  </a:cubicBezTo>
                  <a:lnTo>
                    <a:pt x="23243" y="30935"/>
                  </a:lnTo>
                  <a:cubicBezTo>
                    <a:pt x="17909" y="30912"/>
                    <a:pt x="14122" y="25792"/>
                    <a:pt x="15718" y="20695"/>
                  </a:cubicBezTo>
                  <a:lnTo>
                    <a:pt x="19123" y="9622"/>
                  </a:lnTo>
                  <a:cubicBezTo>
                    <a:pt x="20886" y="3906"/>
                    <a:pt x="26196" y="1"/>
                    <a:pt x="32174" y="1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2740114" y="1659488"/>
              <a:ext cx="10065" cy="16734"/>
            </a:xfrm>
            <a:custGeom>
              <a:avLst/>
              <a:gdLst/>
              <a:ahLst/>
              <a:cxnLst/>
              <a:rect l="l" t="t" r="r" b="b"/>
              <a:pathLst>
                <a:path w="7026" h="11682" extrusionOk="0">
                  <a:moveTo>
                    <a:pt x="3528" y="1"/>
                  </a:moveTo>
                  <a:cubicBezTo>
                    <a:pt x="3370" y="1"/>
                    <a:pt x="3210" y="11"/>
                    <a:pt x="3049" y="33"/>
                  </a:cubicBezTo>
                  <a:cubicBezTo>
                    <a:pt x="1310" y="223"/>
                    <a:pt x="1" y="1842"/>
                    <a:pt x="1" y="3629"/>
                  </a:cubicBezTo>
                  <a:lnTo>
                    <a:pt x="1" y="8034"/>
                  </a:lnTo>
                  <a:cubicBezTo>
                    <a:pt x="1" y="9820"/>
                    <a:pt x="1263" y="11416"/>
                    <a:pt x="3049" y="11654"/>
                  </a:cubicBezTo>
                  <a:cubicBezTo>
                    <a:pt x="3199" y="11672"/>
                    <a:pt x="3347" y="11681"/>
                    <a:pt x="3493" y="11681"/>
                  </a:cubicBezTo>
                  <a:cubicBezTo>
                    <a:pt x="5439" y="11681"/>
                    <a:pt x="7026" y="10104"/>
                    <a:pt x="7026" y="8177"/>
                  </a:cubicBezTo>
                  <a:lnTo>
                    <a:pt x="7026" y="3509"/>
                  </a:lnTo>
                  <a:cubicBezTo>
                    <a:pt x="7026" y="1572"/>
                    <a:pt x="5458" y="1"/>
                    <a:pt x="3528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2809912" y="1659426"/>
              <a:ext cx="10065" cy="16762"/>
            </a:xfrm>
            <a:custGeom>
              <a:avLst/>
              <a:gdLst/>
              <a:ahLst/>
              <a:cxnLst/>
              <a:rect l="l" t="t" r="r" b="b"/>
              <a:pathLst>
                <a:path w="7026" h="11701" extrusionOk="0">
                  <a:moveTo>
                    <a:pt x="3510" y="1"/>
                  </a:moveTo>
                  <a:cubicBezTo>
                    <a:pt x="1566" y="1"/>
                    <a:pt x="0" y="1578"/>
                    <a:pt x="0" y="3505"/>
                  </a:cubicBezTo>
                  <a:lnTo>
                    <a:pt x="0" y="8196"/>
                  </a:lnTo>
                  <a:cubicBezTo>
                    <a:pt x="0" y="10123"/>
                    <a:pt x="1566" y="11700"/>
                    <a:pt x="3510" y="11700"/>
                  </a:cubicBezTo>
                  <a:cubicBezTo>
                    <a:pt x="3656" y="11700"/>
                    <a:pt x="3804" y="11691"/>
                    <a:pt x="3953" y="11673"/>
                  </a:cubicBezTo>
                  <a:cubicBezTo>
                    <a:pt x="5739" y="11483"/>
                    <a:pt x="7025" y="9887"/>
                    <a:pt x="7025" y="8077"/>
                  </a:cubicBezTo>
                  <a:lnTo>
                    <a:pt x="7025" y="3672"/>
                  </a:lnTo>
                  <a:cubicBezTo>
                    <a:pt x="7025" y="1885"/>
                    <a:pt x="5739" y="266"/>
                    <a:pt x="3953" y="28"/>
                  </a:cubicBezTo>
                  <a:cubicBezTo>
                    <a:pt x="3804" y="10"/>
                    <a:pt x="3656" y="1"/>
                    <a:pt x="3510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2764949" y="1665944"/>
              <a:ext cx="29714" cy="14298"/>
            </a:xfrm>
            <a:custGeom>
              <a:avLst/>
              <a:gdLst/>
              <a:ahLst/>
              <a:cxnLst/>
              <a:rect l="l" t="t" r="r" b="b"/>
              <a:pathLst>
                <a:path w="20743" h="9981" extrusionOk="0">
                  <a:moveTo>
                    <a:pt x="3943" y="1"/>
                  </a:moveTo>
                  <a:cubicBezTo>
                    <a:pt x="3121" y="1"/>
                    <a:pt x="2294" y="284"/>
                    <a:pt x="1620" y="860"/>
                  </a:cubicBezTo>
                  <a:cubicBezTo>
                    <a:pt x="120" y="2146"/>
                    <a:pt x="1" y="4361"/>
                    <a:pt x="1287" y="5837"/>
                  </a:cubicBezTo>
                  <a:cubicBezTo>
                    <a:pt x="3573" y="8457"/>
                    <a:pt x="6883" y="9981"/>
                    <a:pt x="10360" y="9981"/>
                  </a:cubicBezTo>
                  <a:cubicBezTo>
                    <a:pt x="13861" y="9981"/>
                    <a:pt x="17171" y="8457"/>
                    <a:pt x="19457" y="5837"/>
                  </a:cubicBezTo>
                  <a:cubicBezTo>
                    <a:pt x="20743" y="4385"/>
                    <a:pt x="20576" y="2146"/>
                    <a:pt x="19124" y="860"/>
                  </a:cubicBezTo>
                  <a:cubicBezTo>
                    <a:pt x="18461" y="284"/>
                    <a:pt x="17635" y="1"/>
                    <a:pt x="16810" y="1"/>
                  </a:cubicBezTo>
                  <a:cubicBezTo>
                    <a:pt x="15827" y="1"/>
                    <a:pt x="14846" y="403"/>
                    <a:pt x="14146" y="1193"/>
                  </a:cubicBezTo>
                  <a:cubicBezTo>
                    <a:pt x="13194" y="2289"/>
                    <a:pt x="11836" y="2932"/>
                    <a:pt x="10384" y="2932"/>
                  </a:cubicBezTo>
                  <a:cubicBezTo>
                    <a:pt x="8931" y="2932"/>
                    <a:pt x="7550" y="2289"/>
                    <a:pt x="6597" y="1193"/>
                  </a:cubicBezTo>
                  <a:cubicBezTo>
                    <a:pt x="5898" y="403"/>
                    <a:pt x="4924" y="1"/>
                    <a:pt x="394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2685257" y="1612251"/>
              <a:ext cx="189643" cy="84331"/>
            </a:xfrm>
            <a:custGeom>
              <a:avLst/>
              <a:gdLst/>
              <a:ahLst/>
              <a:cxnLst/>
              <a:rect l="l" t="t" r="r" b="b"/>
              <a:pathLst>
                <a:path w="132386" h="58870" extrusionOk="0">
                  <a:moveTo>
                    <a:pt x="66003" y="7056"/>
                  </a:moveTo>
                  <a:cubicBezTo>
                    <a:pt x="66318" y="7056"/>
                    <a:pt x="66634" y="7157"/>
                    <a:pt x="66872" y="7360"/>
                  </a:cubicBezTo>
                  <a:lnTo>
                    <a:pt x="118930" y="51845"/>
                  </a:lnTo>
                  <a:lnTo>
                    <a:pt x="13075" y="51845"/>
                  </a:lnTo>
                  <a:lnTo>
                    <a:pt x="65134" y="7360"/>
                  </a:lnTo>
                  <a:cubicBezTo>
                    <a:pt x="65372" y="7157"/>
                    <a:pt x="65687" y="7056"/>
                    <a:pt x="66003" y="7056"/>
                  </a:cubicBezTo>
                  <a:close/>
                  <a:moveTo>
                    <a:pt x="65991" y="1"/>
                  </a:moveTo>
                  <a:cubicBezTo>
                    <a:pt x="64014" y="1"/>
                    <a:pt x="62085" y="715"/>
                    <a:pt x="60585" y="2001"/>
                  </a:cubicBezTo>
                  <a:lnTo>
                    <a:pt x="1358" y="52607"/>
                  </a:lnTo>
                  <a:cubicBezTo>
                    <a:pt x="501" y="53321"/>
                    <a:pt x="1" y="54345"/>
                    <a:pt x="49" y="55441"/>
                  </a:cubicBezTo>
                  <a:cubicBezTo>
                    <a:pt x="120" y="57441"/>
                    <a:pt x="1716" y="58870"/>
                    <a:pt x="3549" y="58870"/>
                  </a:cubicBezTo>
                  <a:lnTo>
                    <a:pt x="128337" y="58870"/>
                  </a:lnTo>
                  <a:cubicBezTo>
                    <a:pt x="129409" y="58870"/>
                    <a:pt x="130481" y="58418"/>
                    <a:pt x="131171" y="57560"/>
                  </a:cubicBezTo>
                  <a:cubicBezTo>
                    <a:pt x="132386" y="56012"/>
                    <a:pt x="132124" y="53869"/>
                    <a:pt x="130719" y="52678"/>
                  </a:cubicBezTo>
                  <a:lnTo>
                    <a:pt x="71421" y="2001"/>
                  </a:lnTo>
                  <a:cubicBezTo>
                    <a:pt x="69920" y="715"/>
                    <a:pt x="67991" y="1"/>
                    <a:pt x="65991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2624365" y="1588201"/>
              <a:ext cx="310610" cy="343872"/>
            </a:xfrm>
            <a:custGeom>
              <a:avLst/>
              <a:gdLst/>
              <a:ahLst/>
              <a:cxnLst/>
              <a:rect l="l" t="t" r="r" b="b"/>
              <a:pathLst>
                <a:path w="216831" h="240050" extrusionOk="0">
                  <a:moveTo>
                    <a:pt x="66276" y="92043"/>
                  </a:moveTo>
                  <a:lnTo>
                    <a:pt x="66276" y="98997"/>
                  </a:lnTo>
                  <a:cubicBezTo>
                    <a:pt x="66276" y="102403"/>
                    <a:pt x="63490" y="105141"/>
                    <a:pt x="60108" y="105141"/>
                  </a:cubicBezTo>
                  <a:lnTo>
                    <a:pt x="30745" y="105141"/>
                  </a:lnTo>
                  <a:cubicBezTo>
                    <a:pt x="27363" y="105141"/>
                    <a:pt x="24600" y="102403"/>
                    <a:pt x="24600" y="98997"/>
                  </a:cubicBezTo>
                  <a:lnTo>
                    <a:pt x="24600" y="92043"/>
                  </a:lnTo>
                  <a:close/>
                  <a:moveTo>
                    <a:pt x="129527" y="92043"/>
                  </a:moveTo>
                  <a:lnTo>
                    <a:pt x="129527" y="98997"/>
                  </a:lnTo>
                  <a:cubicBezTo>
                    <a:pt x="129527" y="102403"/>
                    <a:pt x="126765" y="105141"/>
                    <a:pt x="123359" y="105141"/>
                  </a:cubicBezTo>
                  <a:lnTo>
                    <a:pt x="94020" y="105141"/>
                  </a:lnTo>
                  <a:cubicBezTo>
                    <a:pt x="90590" y="105141"/>
                    <a:pt x="87852" y="102379"/>
                    <a:pt x="87852" y="98997"/>
                  </a:cubicBezTo>
                  <a:lnTo>
                    <a:pt x="87852" y="92043"/>
                  </a:lnTo>
                  <a:close/>
                  <a:moveTo>
                    <a:pt x="192278" y="92043"/>
                  </a:moveTo>
                  <a:lnTo>
                    <a:pt x="192278" y="98997"/>
                  </a:lnTo>
                  <a:cubicBezTo>
                    <a:pt x="192278" y="102403"/>
                    <a:pt x="189516" y="105141"/>
                    <a:pt x="186110" y="105141"/>
                  </a:cubicBezTo>
                  <a:lnTo>
                    <a:pt x="156771" y="105141"/>
                  </a:lnTo>
                  <a:cubicBezTo>
                    <a:pt x="153342" y="105141"/>
                    <a:pt x="150603" y="102379"/>
                    <a:pt x="150603" y="98997"/>
                  </a:cubicBezTo>
                  <a:lnTo>
                    <a:pt x="150603" y="92043"/>
                  </a:lnTo>
                  <a:close/>
                  <a:moveTo>
                    <a:pt x="119668" y="112166"/>
                  </a:moveTo>
                  <a:lnTo>
                    <a:pt x="119668" y="181990"/>
                  </a:lnTo>
                  <a:lnTo>
                    <a:pt x="97187" y="181990"/>
                  </a:lnTo>
                  <a:lnTo>
                    <a:pt x="97187" y="112166"/>
                  </a:lnTo>
                  <a:close/>
                  <a:moveTo>
                    <a:pt x="182919" y="112166"/>
                  </a:moveTo>
                  <a:lnTo>
                    <a:pt x="182919" y="181990"/>
                  </a:lnTo>
                  <a:lnTo>
                    <a:pt x="160462" y="181990"/>
                  </a:lnTo>
                  <a:lnTo>
                    <a:pt x="160462" y="112166"/>
                  </a:lnTo>
                  <a:close/>
                  <a:moveTo>
                    <a:pt x="60132" y="189015"/>
                  </a:moveTo>
                  <a:cubicBezTo>
                    <a:pt x="63561" y="189015"/>
                    <a:pt x="66300" y="191778"/>
                    <a:pt x="66300" y="195159"/>
                  </a:cubicBezTo>
                  <a:lnTo>
                    <a:pt x="66300" y="202113"/>
                  </a:lnTo>
                  <a:lnTo>
                    <a:pt x="24624" y="202113"/>
                  </a:lnTo>
                  <a:lnTo>
                    <a:pt x="24624" y="195159"/>
                  </a:lnTo>
                  <a:cubicBezTo>
                    <a:pt x="24600" y="191778"/>
                    <a:pt x="27363" y="189015"/>
                    <a:pt x="30792" y="189015"/>
                  </a:cubicBezTo>
                  <a:close/>
                  <a:moveTo>
                    <a:pt x="80350" y="92043"/>
                  </a:moveTo>
                  <a:lnTo>
                    <a:pt x="80350" y="99045"/>
                  </a:lnTo>
                  <a:cubicBezTo>
                    <a:pt x="80350" y="105117"/>
                    <a:pt x="84518" y="110214"/>
                    <a:pt x="90186" y="111762"/>
                  </a:cubicBezTo>
                  <a:lnTo>
                    <a:pt x="90186" y="182419"/>
                  </a:lnTo>
                  <a:cubicBezTo>
                    <a:pt x="84518" y="183967"/>
                    <a:pt x="80350" y="189087"/>
                    <a:pt x="80350" y="195136"/>
                  </a:cubicBezTo>
                  <a:lnTo>
                    <a:pt x="80350" y="202137"/>
                  </a:lnTo>
                  <a:lnTo>
                    <a:pt x="73325" y="202137"/>
                  </a:lnTo>
                  <a:lnTo>
                    <a:pt x="73325" y="195136"/>
                  </a:lnTo>
                  <a:cubicBezTo>
                    <a:pt x="73325" y="189063"/>
                    <a:pt x="69157" y="183943"/>
                    <a:pt x="63513" y="182419"/>
                  </a:cubicBezTo>
                  <a:lnTo>
                    <a:pt x="63513" y="111785"/>
                  </a:lnTo>
                  <a:cubicBezTo>
                    <a:pt x="69157" y="110214"/>
                    <a:pt x="73325" y="105094"/>
                    <a:pt x="73325" y="99045"/>
                  </a:cubicBezTo>
                  <a:lnTo>
                    <a:pt x="73325" y="92043"/>
                  </a:lnTo>
                  <a:close/>
                  <a:moveTo>
                    <a:pt x="123403" y="189039"/>
                  </a:moveTo>
                  <a:cubicBezTo>
                    <a:pt x="126788" y="189039"/>
                    <a:pt x="129527" y="191792"/>
                    <a:pt x="129527" y="195207"/>
                  </a:cubicBezTo>
                  <a:lnTo>
                    <a:pt x="129527" y="202137"/>
                  </a:lnTo>
                  <a:lnTo>
                    <a:pt x="87852" y="202137"/>
                  </a:lnTo>
                  <a:lnTo>
                    <a:pt x="87852" y="195207"/>
                  </a:lnTo>
                  <a:cubicBezTo>
                    <a:pt x="87852" y="191778"/>
                    <a:pt x="90614" y="189039"/>
                    <a:pt x="94020" y="189039"/>
                  </a:cubicBezTo>
                  <a:lnTo>
                    <a:pt x="123359" y="189039"/>
                  </a:lnTo>
                  <a:cubicBezTo>
                    <a:pt x="123374" y="189039"/>
                    <a:pt x="123388" y="189039"/>
                    <a:pt x="123403" y="189039"/>
                  </a:cubicBezTo>
                  <a:close/>
                  <a:moveTo>
                    <a:pt x="143578" y="92043"/>
                  </a:moveTo>
                  <a:lnTo>
                    <a:pt x="143578" y="99045"/>
                  </a:lnTo>
                  <a:cubicBezTo>
                    <a:pt x="143578" y="105117"/>
                    <a:pt x="147745" y="110214"/>
                    <a:pt x="153389" y="111762"/>
                  </a:cubicBezTo>
                  <a:lnTo>
                    <a:pt x="153389" y="182419"/>
                  </a:lnTo>
                  <a:cubicBezTo>
                    <a:pt x="147745" y="183967"/>
                    <a:pt x="143578" y="189087"/>
                    <a:pt x="143578" y="195136"/>
                  </a:cubicBezTo>
                  <a:lnTo>
                    <a:pt x="143578" y="202137"/>
                  </a:lnTo>
                  <a:lnTo>
                    <a:pt x="136552" y="202137"/>
                  </a:lnTo>
                  <a:lnTo>
                    <a:pt x="136552" y="195136"/>
                  </a:lnTo>
                  <a:cubicBezTo>
                    <a:pt x="136552" y="189063"/>
                    <a:pt x="132385" y="183967"/>
                    <a:pt x="126717" y="182419"/>
                  </a:cubicBezTo>
                  <a:lnTo>
                    <a:pt x="126717" y="111762"/>
                  </a:lnTo>
                  <a:cubicBezTo>
                    <a:pt x="132385" y="110214"/>
                    <a:pt x="136552" y="105094"/>
                    <a:pt x="136552" y="99045"/>
                  </a:cubicBezTo>
                  <a:lnTo>
                    <a:pt x="136552" y="92043"/>
                  </a:lnTo>
                  <a:close/>
                  <a:moveTo>
                    <a:pt x="186178" y="189039"/>
                  </a:moveTo>
                  <a:cubicBezTo>
                    <a:pt x="189563" y="189039"/>
                    <a:pt x="192302" y="191792"/>
                    <a:pt x="192302" y="195207"/>
                  </a:cubicBezTo>
                  <a:lnTo>
                    <a:pt x="192302" y="202137"/>
                  </a:lnTo>
                  <a:lnTo>
                    <a:pt x="150627" y="202137"/>
                  </a:lnTo>
                  <a:lnTo>
                    <a:pt x="150627" y="195207"/>
                  </a:lnTo>
                  <a:cubicBezTo>
                    <a:pt x="150627" y="191778"/>
                    <a:pt x="153413" y="189039"/>
                    <a:pt x="156795" y="189039"/>
                  </a:cubicBezTo>
                  <a:lnTo>
                    <a:pt x="186134" y="189039"/>
                  </a:lnTo>
                  <a:cubicBezTo>
                    <a:pt x="186149" y="189039"/>
                    <a:pt x="186163" y="189039"/>
                    <a:pt x="186178" y="189039"/>
                  </a:cubicBezTo>
                  <a:close/>
                  <a:moveTo>
                    <a:pt x="195874" y="209162"/>
                  </a:moveTo>
                  <a:cubicBezTo>
                    <a:pt x="200304" y="209162"/>
                    <a:pt x="204162" y="212020"/>
                    <a:pt x="205471" y="216307"/>
                  </a:cubicBezTo>
                  <a:lnTo>
                    <a:pt x="208829" y="227356"/>
                  </a:lnTo>
                  <a:cubicBezTo>
                    <a:pt x="209163" y="228452"/>
                    <a:pt x="209115" y="229643"/>
                    <a:pt x="208591" y="230667"/>
                  </a:cubicBezTo>
                  <a:cubicBezTo>
                    <a:pt x="207805" y="232167"/>
                    <a:pt x="206353" y="233072"/>
                    <a:pt x="204709" y="233072"/>
                  </a:cubicBezTo>
                  <a:lnTo>
                    <a:pt x="12407" y="233072"/>
                  </a:lnTo>
                  <a:cubicBezTo>
                    <a:pt x="11145" y="233072"/>
                    <a:pt x="9883" y="232572"/>
                    <a:pt x="9026" y="231619"/>
                  </a:cubicBezTo>
                  <a:cubicBezTo>
                    <a:pt x="8026" y="230452"/>
                    <a:pt x="7692" y="228904"/>
                    <a:pt x="8145" y="227452"/>
                  </a:cubicBezTo>
                  <a:lnTo>
                    <a:pt x="11526" y="216330"/>
                  </a:lnTo>
                  <a:cubicBezTo>
                    <a:pt x="12836" y="212091"/>
                    <a:pt x="16670" y="209186"/>
                    <a:pt x="21100" y="209186"/>
                  </a:cubicBezTo>
                  <a:lnTo>
                    <a:pt x="195874" y="209162"/>
                  </a:lnTo>
                  <a:close/>
                  <a:moveTo>
                    <a:pt x="108523" y="1"/>
                  </a:moveTo>
                  <a:cubicBezTo>
                    <a:pt x="102593" y="1"/>
                    <a:pt x="96806" y="2120"/>
                    <a:pt x="92329" y="6002"/>
                  </a:cubicBezTo>
                  <a:lnTo>
                    <a:pt x="10931" y="75492"/>
                  </a:lnTo>
                  <a:cubicBezTo>
                    <a:pt x="7930" y="78088"/>
                    <a:pt x="6859" y="82137"/>
                    <a:pt x="8216" y="85852"/>
                  </a:cubicBezTo>
                  <a:cubicBezTo>
                    <a:pt x="9597" y="89590"/>
                    <a:pt x="13050" y="91996"/>
                    <a:pt x="17004" y="92043"/>
                  </a:cubicBezTo>
                  <a:lnTo>
                    <a:pt x="17551" y="92043"/>
                  </a:lnTo>
                  <a:lnTo>
                    <a:pt x="17551" y="98997"/>
                  </a:lnTo>
                  <a:cubicBezTo>
                    <a:pt x="17599" y="105070"/>
                    <a:pt x="27363" y="111690"/>
                    <a:pt x="27363" y="111690"/>
                  </a:cubicBezTo>
                  <a:lnTo>
                    <a:pt x="27363" y="150627"/>
                  </a:lnTo>
                  <a:cubicBezTo>
                    <a:pt x="27363" y="152413"/>
                    <a:pt x="28649" y="154032"/>
                    <a:pt x="30435" y="154270"/>
                  </a:cubicBezTo>
                  <a:cubicBezTo>
                    <a:pt x="30585" y="154288"/>
                    <a:pt x="30733" y="154297"/>
                    <a:pt x="30879" y="154297"/>
                  </a:cubicBezTo>
                  <a:cubicBezTo>
                    <a:pt x="32822" y="154297"/>
                    <a:pt x="34388" y="152720"/>
                    <a:pt x="34388" y="150793"/>
                  </a:cubicBezTo>
                  <a:lnTo>
                    <a:pt x="34388" y="112166"/>
                  </a:lnTo>
                  <a:lnTo>
                    <a:pt x="56869" y="112166"/>
                  </a:lnTo>
                  <a:lnTo>
                    <a:pt x="56869" y="181990"/>
                  </a:lnTo>
                  <a:lnTo>
                    <a:pt x="34388" y="181990"/>
                  </a:lnTo>
                  <a:lnTo>
                    <a:pt x="34388" y="165034"/>
                  </a:lnTo>
                  <a:cubicBezTo>
                    <a:pt x="34388" y="163248"/>
                    <a:pt x="33102" y="161653"/>
                    <a:pt x="31316" y="161415"/>
                  </a:cubicBezTo>
                  <a:cubicBezTo>
                    <a:pt x="31166" y="161396"/>
                    <a:pt x="31018" y="161387"/>
                    <a:pt x="30873" y="161387"/>
                  </a:cubicBezTo>
                  <a:cubicBezTo>
                    <a:pt x="28929" y="161387"/>
                    <a:pt x="27363" y="162964"/>
                    <a:pt x="27363" y="164891"/>
                  </a:cubicBezTo>
                  <a:lnTo>
                    <a:pt x="27363" y="182633"/>
                  </a:lnTo>
                  <a:cubicBezTo>
                    <a:pt x="21719" y="184181"/>
                    <a:pt x="17551" y="189301"/>
                    <a:pt x="17551" y="195350"/>
                  </a:cubicBezTo>
                  <a:lnTo>
                    <a:pt x="17551" y="202709"/>
                  </a:lnTo>
                  <a:cubicBezTo>
                    <a:pt x="11479" y="203947"/>
                    <a:pt x="6478" y="208329"/>
                    <a:pt x="4572" y="214378"/>
                  </a:cubicBezTo>
                  <a:lnTo>
                    <a:pt x="1119" y="225380"/>
                  </a:lnTo>
                  <a:cubicBezTo>
                    <a:pt x="0" y="228857"/>
                    <a:pt x="667" y="232524"/>
                    <a:pt x="2834" y="235477"/>
                  </a:cubicBezTo>
                  <a:cubicBezTo>
                    <a:pt x="5001" y="238430"/>
                    <a:pt x="8454" y="240050"/>
                    <a:pt x="12145" y="240050"/>
                  </a:cubicBezTo>
                  <a:lnTo>
                    <a:pt x="204757" y="240050"/>
                  </a:lnTo>
                  <a:cubicBezTo>
                    <a:pt x="208448" y="240050"/>
                    <a:pt x="211830" y="238383"/>
                    <a:pt x="213997" y="235453"/>
                  </a:cubicBezTo>
                  <a:cubicBezTo>
                    <a:pt x="216212" y="232524"/>
                    <a:pt x="216831" y="228833"/>
                    <a:pt x="215736" y="225356"/>
                  </a:cubicBezTo>
                  <a:lnTo>
                    <a:pt x="212282" y="214330"/>
                  </a:lnTo>
                  <a:cubicBezTo>
                    <a:pt x="210377" y="208305"/>
                    <a:pt x="205376" y="203923"/>
                    <a:pt x="199304" y="202661"/>
                  </a:cubicBezTo>
                  <a:lnTo>
                    <a:pt x="199304" y="195326"/>
                  </a:lnTo>
                  <a:cubicBezTo>
                    <a:pt x="199304" y="189253"/>
                    <a:pt x="195136" y="184133"/>
                    <a:pt x="189492" y="182585"/>
                  </a:cubicBezTo>
                  <a:lnTo>
                    <a:pt x="189492" y="111785"/>
                  </a:lnTo>
                  <a:cubicBezTo>
                    <a:pt x="195136" y="110237"/>
                    <a:pt x="199304" y="105117"/>
                    <a:pt x="199304" y="99045"/>
                  </a:cubicBezTo>
                  <a:lnTo>
                    <a:pt x="199304" y="92043"/>
                  </a:lnTo>
                  <a:lnTo>
                    <a:pt x="199994" y="92043"/>
                  </a:lnTo>
                  <a:cubicBezTo>
                    <a:pt x="199994" y="92043"/>
                    <a:pt x="207400" y="89590"/>
                    <a:pt x="208782" y="85852"/>
                  </a:cubicBezTo>
                  <a:cubicBezTo>
                    <a:pt x="210139" y="82137"/>
                    <a:pt x="209067" y="78064"/>
                    <a:pt x="206067" y="75492"/>
                  </a:cubicBezTo>
                  <a:lnTo>
                    <a:pt x="153913" y="30959"/>
                  </a:lnTo>
                  <a:cubicBezTo>
                    <a:pt x="153242" y="30405"/>
                    <a:pt x="152432" y="30133"/>
                    <a:pt x="151629" y="30133"/>
                  </a:cubicBezTo>
                  <a:cubicBezTo>
                    <a:pt x="150638" y="30133"/>
                    <a:pt x="149657" y="30548"/>
                    <a:pt x="148960" y="31364"/>
                  </a:cubicBezTo>
                  <a:cubicBezTo>
                    <a:pt x="147721" y="32841"/>
                    <a:pt x="147888" y="35056"/>
                    <a:pt x="149365" y="36294"/>
                  </a:cubicBezTo>
                  <a:lnTo>
                    <a:pt x="201518" y="80827"/>
                  </a:lnTo>
                  <a:cubicBezTo>
                    <a:pt x="202638" y="81779"/>
                    <a:pt x="202352" y="82970"/>
                    <a:pt x="202185" y="83422"/>
                  </a:cubicBezTo>
                  <a:cubicBezTo>
                    <a:pt x="202018" y="83875"/>
                    <a:pt x="201471" y="84970"/>
                    <a:pt x="199994" y="84994"/>
                  </a:cubicBezTo>
                  <a:lnTo>
                    <a:pt x="17004" y="84994"/>
                  </a:lnTo>
                  <a:cubicBezTo>
                    <a:pt x="15527" y="84947"/>
                    <a:pt x="14979" y="83875"/>
                    <a:pt x="14813" y="83422"/>
                  </a:cubicBezTo>
                  <a:cubicBezTo>
                    <a:pt x="14622" y="82946"/>
                    <a:pt x="14360" y="81779"/>
                    <a:pt x="15480" y="80827"/>
                  </a:cubicBezTo>
                  <a:lnTo>
                    <a:pt x="96877" y="11313"/>
                  </a:lnTo>
                  <a:cubicBezTo>
                    <a:pt x="100116" y="8550"/>
                    <a:pt x="104260" y="7026"/>
                    <a:pt x="108523" y="7026"/>
                  </a:cubicBezTo>
                  <a:cubicBezTo>
                    <a:pt x="112762" y="7026"/>
                    <a:pt x="116905" y="8550"/>
                    <a:pt x="120144" y="11313"/>
                  </a:cubicBezTo>
                  <a:lnTo>
                    <a:pt x="138886" y="27316"/>
                  </a:lnTo>
                  <a:cubicBezTo>
                    <a:pt x="139547" y="27870"/>
                    <a:pt x="140355" y="28143"/>
                    <a:pt x="141158" y="28143"/>
                  </a:cubicBezTo>
                  <a:cubicBezTo>
                    <a:pt x="142149" y="28143"/>
                    <a:pt x="143132" y="27727"/>
                    <a:pt x="143816" y="26911"/>
                  </a:cubicBezTo>
                  <a:cubicBezTo>
                    <a:pt x="145078" y="25435"/>
                    <a:pt x="144887" y="23220"/>
                    <a:pt x="143435" y="21981"/>
                  </a:cubicBezTo>
                  <a:lnTo>
                    <a:pt x="124717" y="6002"/>
                  </a:lnTo>
                  <a:cubicBezTo>
                    <a:pt x="120192" y="2144"/>
                    <a:pt x="114429" y="1"/>
                    <a:pt x="108523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3" name="Google Shape;1993;p43"/>
          <p:cNvGrpSpPr/>
          <p:nvPr/>
        </p:nvGrpSpPr>
        <p:grpSpPr>
          <a:xfrm rot="899922">
            <a:off x="4265429" y="2269000"/>
            <a:ext cx="576079" cy="706496"/>
            <a:chOff x="1169493" y="3667846"/>
            <a:chExt cx="351207" cy="435860"/>
          </a:xfrm>
        </p:grpSpPr>
        <p:sp>
          <p:nvSpPr>
            <p:cNvPr id="1994" name="Google Shape;1994;p43"/>
            <p:cNvSpPr/>
            <p:nvPr/>
          </p:nvSpPr>
          <p:spPr>
            <a:xfrm>
              <a:off x="1175123" y="4028790"/>
              <a:ext cx="0" cy="36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43"/>
            <p:cNvSpPr/>
            <p:nvPr/>
          </p:nvSpPr>
          <p:spPr>
            <a:xfrm>
              <a:off x="1169493" y="3667846"/>
              <a:ext cx="351207" cy="435860"/>
            </a:xfrm>
            <a:custGeom>
              <a:avLst/>
              <a:gdLst/>
              <a:ahLst/>
              <a:cxnLst/>
              <a:rect l="l" t="t" r="r" b="b"/>
              <a:pathLst>
                <a:path w="245171" h="304265" extrusionOk="0">
                  <a:moveTo>
                    <a:pt x="122491" y="1"/>
                  </a:moveTo>
                  <a:cubicBezTo>
                    <a:pt x="113792" y="1"/>
                    <a:pt x="105094" y="2275"/>
                    <a:pt x="97783" y="6824"/>
                  </a:cubicBezTo>
                  <a:cubicBezTo>
                    <a:pt x="90282" y="7848"/>
                    <a:pt x="83375" y="10848"/>
                    <a:pt x="77588" y="15349"/>
                  </a:cubicBezTo>
                  <a:lnTo>
                    <a:pt x="52774" y="15349"/>
                  </a:lnTo>
                  <a:cubicBezTo>
                    <a:pt x="32936" y="15349"/>
                    <a:pt x="16814" y="31471"/>
                    <a:pt x="16814" y="51285"/>
                  </a:cubicBezTo>
                  <a:lnTo>
                    <a:pt x="16814" y="95389"/>
                  </a:lnTo>
                  <a:cubicBezTo>
                    <a:pt x="16814" y="97390"/>
                    <a:pt x="16981" y="99319"/>
                    <a:pt x="17314" y="101248"/>
                  </a:cubicBezTo>
                  <a:cubicBezTo>
                    <a:pt x="16981" y="103224"/>
                    <a:pt x="16814" y="105248"/>
                    <a:pt x="16814" y="107273"/>
                  </a:cubicBezTo>
                  <a:lnTo>
                    <a:pt x="16814" y="142994"/>
                  </a:lnTo>
                  <a:cubicBezTo>
                    <a:pt x="7098" y="150686"/>
                    <a:pt x="882" y="162570"/>
                    <a:pt x="882" y="175906"/>
                  </a:cubicBezTo>
                  <a:lnTo>
                    <a:pt x="882" y="187289"/>
                  </a:lnTo>
                  <a:cubicBezTo>
                    <a:pt x="882" y="199577"/>
                    <a:pt x="6193" y="210651"/>
                    <a:pt x="14647" y="218367"/>
                  </a:cubicBezTo>
                  <a:cubicBezTo>
                    <a:pt x="4954" y="248539"/>
                    <a:pt x="3954" y="251778"/>
                    <a:pt x="3859" y="251992"/>
                  </a:cubicBezTo>
                  <a:cubicBezTo>
                    <a:pt x="1" y="264114"/>
                    <a:pt x="2168" y="277474"/>
                    <a:pt x="9693" y="287785"/>
                  </a:cubicBezTo>
                  <a:cubicBezTo>
                    <a:pt x="17219" y="298097"/>
                    <a:pt x="29316" y="304265"/>
                    <a:pt x="42033" y="304265"/>
                  </a:cubicBezTo>
                  <a:lnTo>
                    <a:pt x="56965" y="304265"/>
                  </a:lnTo>
                  <a:cubicBezTo>
                    <a:pt x="72683" y="304265"/>
                    <a:pt x="86709" y="295216"/>
                    <a:pt x="93235" y="281308"/>
                  </a:cubicBezTo>
                  <a:lnTo>
                    <a:pt x="151580" y="281308"/>
                  </a:lnTo>
                  <a:cubicBezTo>
                    <a:pt x="158129" y="295216"/>
                    <a:pt x="172108" y="304265"/>
                    <a:pt x="187826" y="304265"/>
                  </a:cubicBezTo>
                  <a:lnTo>
                    <a:pt x="203138" y="304265"/>
                  </a:lnTo>
                  <a:cubicBezTo>
                    <a:pt x="215832" y="304265"/>
                    <a:pt x="227929" y="298097"/>
                    <a:pt x="235455" y="287809"/>
                  </a:cubicBezTo>
                  <a:cubicBezTo>
                    <a:pt x="242980" y="277498"/>
                    <a:pt x="245171" y="264114"/>
                    <a:pt x="241289" y="251992"/>
                  </a:cubicBezTo>
                  <a:lnTo>
                    <a:pt x="230549" y="218367"/>
                  </a:lnTo>
                  <a:cubicBezTo>
                    <a:pt x="239003" y="210675"/>
                    <a:pt x="244290" y="199577"/>
                    <a:pt x="244290" y="187289"/>
                  </a:cubicBezTo>
                  <a:lnTo>
                    <a:pt x="244290" y="175906"/>
                  </a:lnTo>
                  <a:cubicBezTo>
                    <a:pt x="244361" y="162593"/>
                    <a:pt x="238146" y="150686"/>
                    <a:pt x="228429" y="142970"/>
                  </a:cubicBezTo>
                  <a:lnTo>
                    <a:pt x="228429" y="60787"/>
                  </a:lnTo>
                  <a:cubicBezTo>
                    <a:pt x="228429" y="35734"/>
                    <a:pt x="208139" y="15349"/>
                    <a:pt x="183182" y="15349"/>
                  </a:cubicBezTo>
                  <a:lnTo>
                    <a:pt x="167369" y="15349"/>
                  </a:lnTo>
                  <a:cubicBezTo>
                    <a:pt x="161630" y="10848"/>
                    <a:pt x="154700" y="7824"/>
                    <a:pt x="147198" y="6824"/>
                  </a:cubicBezTo>
                  <a:cubicBezTo>
                    <a:pt x="139887" y="2275"/>
                    <a:pt x="131189" y="1"/>
                    <a:pt x="122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1247854" y="3989730"/>
              <a:ext cx="194589" cy="29510"/>
            </a:xfrm>
            <a:custGeom>
              <a:avLst/>
              <a:gdLst/>
              <a:ahLst/>
              <a:cxnLst/>
              <a:rect l="l" t="t" r="r" b="b"/>
              <a:pathLst>
                <a:path w="135839" h="20600" extrusionOk="0">
                  <a:moveTo>
                    <a:pt x="1" y="0"/>
                  </a:moveTo>
                  <a:lnTo>
                    <a:pt x="1" y="20600"/>
                  </a:lnTo>
                  <a:lnTo>
                    <a:pt x="135839" y="20600"/>
                  </a:lnTo>
                  <a:lnTo>
                    <a:pt x="135839" y="0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1245125" y="3741413"/>
              <a:ext cx="200013" cy="187901"/>
            </a:xfrm>
            <a:custGeom>
              <a:avLst/>
              <a:gdLst/>
              <a:ahLst/>
              <a:cxnLst/>
              <a:rect l="l" t="t" r="r" b="b"/>
              <a:pathLst>
                <a:path w="139625" h="131170" extrusionOk="0">
                  <a:moveTo>
                    <a:pt x="9669" y="0"/>
                  </a:moveTo>
                  <a:cubicBezTo>
                    <a:pt x="4359" y="0"/>
                    <a:pt x="1" y="4311"/>
                    <a:pt x="1" y="9669"/>
                  </a:cubicBezTo>
                  <a:lnTo>
                    <a:pt x="1" y="131170"/>
                  </a:lnTo>
                  <a:lnTo>
                    <a:pt x="139577" y="131170"/>
                  </a:lnTo>
                  <a:lnTo>
                    <a:pt x="139577" y="9645"/>
                  </a:lnTo>
                  <a:cubicBezTo>
                    <a:pt x="139625" y="4335"/>
                    <a:pt x="135291" y="0"/>
                    <a:pt x="129980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1271358" y="3767579"/>
              <a:ext cx="147613" cy="161702"/>
            </a:xfrm>
            <a:custGeom>
              <a:avLst/>
              <a:gdLst/>
              <a:ahLst/>
              <a:cxnLst/>
              <a:rect l="l" t="t" r="r" b="b"/>
              <a:pathLst>
                <a:path w="103046" h="112881" extrusionOk="0">
                  <a:moveTo>
                    <a:pt x="1" y="0"/>
                  </a:moveTo>
                  <a:lnTo>
                    <a:pt x="1" y="112880"/>
                  </a:lnTo>
                  <a:lnTo>
                    <a:pt x="103046" y="112880"/>
                  </a:lnTo>
                  <a:lnTo>
                    <a:pt x="1030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1247854" y="3989730"/>
              <a:ext cx="48921" cy="29510"/>
            </a:xfrm>
            <a:custGeom>
              <a:avLst/>
              <a:gdLst/>
              <a:ahLst/>
              <a:cxnLst/>
              <a:rect l="l" t="t" r="r" b="b"/>
              <a:pathLst>
                <a:path w="34151" h="20600" extrusionOk="0">
                  <a:moveTo>
                    <a:pt x="1" y="0"/>
                  </a:moveTo>
                  <a:lnTo>
                    <a:pt x="1" y="20600"/>
                  </a:lnTo>
                  <a:lnTo>
                    <a:pt x="27578" y="20600"/>
                  </a:lnTo>
                  <a:lnTo>
                    <a:pt x="34151" y="0"/>
                  </a:ln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1222268" y="3924230"/>
              <a:ext cx="71334" cy="128577"/>
            </a:xfrm>
            <a:custGeom>
              <a:avLst/>
              <a:gdLst/>
              <a:ahLst/>
              <a:cxnLst/>
              <a:rect l="l" t="t" r="r" b="b"/>
              <a:pathLst>
                <a:path w="49797" h="89757" extrusionOk="0">
                  <a:moveTo>
                    <a:pt x="27816" y="1"/>
                  </a:moveTo>
                  <a:lnTo>
                    <a:pt x="906" y="84113"/>
                  </a:lnTo>
                  <a:cubicBezTo>
                    <a:pt x="1" y="86899"/>
                    <a:pt x="2097" y="89757"/>
                    <a:pt x="5002" y="89757"/>
                  </a:cubicBezTo>
                  <a:lnTo>
                    <a:pt x="20196" y="89757"/>
                  </a:lnTo>
                  <a:cubicBezTo>
                    <a:pt x="22053" y="89757"/>
                    <a:pt x="23720" y="88519"/>
                    <a:pt x="24292" y="86733"/>
                  </a:cubicBezTo>
                  <a:lnTo>
                    <a:pt x="49797" y="7026"/>
                  </a:lnTo>
                  <a:lnTo>
                    <a:pt x="27816" y="1"/>
                  </a:ln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1393591" y="3989730"/>
              <a:ext cx="48887" cy="29510"/>
            </a:xfrm>
            <a:custGeom>
              <a:avLst/>
              <a:gdLst/>
              <a:ahLst/>
              <a:cxnLst/>
              <a:rect l="l" t="t" r="r" b="b"/>
              <a:pathLst>
                <a:path w="34127" h="20600" extrusionOk="0">
                  <a:moveTo>
                    <a:pt x="0" y="0"/>
                  </a:moveTo>
                  <a:lnTo>
                    <a:pt x="6573" y="20600"/>
                  </a:lnTo>
                  <a:lnTo>
                    <a:pt x="34126" y="20600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1396251" y="3924230"/>
              <a:ext cx="71296" cy="128544"/>
            </a:xfrm>
            <a:custGeom>
              <a:avLst/>
              <a:gdLst/>
              <a:ahLst/>
              <a:cxnLst/>
              <a:rect l="l" t="t" r="r" b="b"/>
              <a:pathLst>
                <a:path w="49770" h="89734" extrusionOk="0">
                  <a:moveTo>
                    <a:pt x="21981" y="1"/>
                  </a:moveTo>
                  <a:lnTo>
                    <a:pt x="1" y="7026"/>
                  </a:lnTo>
                  <a:lnTo>
                    <a:pt x="25506" y="86733"/>
                  </a:lnTo>
                  <a:cubicBezTo>
                    <a:pt x="26078" y="88519"/>
                    <a:pt x="27745" y="89733"/>
                    <a:pt x="29626" y="89733"/>
                  </a:cubicBezTo>
                  <a:lnTo>
                    <a:pt x="44796" y="89733"/>
                  </a:lnTo>
                  <a:cubicBezTo>
                    <a:pt x="44808" y="89733"/>
                    <a:pt x="44820" y="89733"/>
                    <a:pt x="44832" y="89733"/>
                  </a:cubicBezTo>
                  <a:cubicBezTo>
                    <a:pt x="47718" y="89733"/>
                    <a:pt x="49769" y="86911"/>
                    <a:pt x="48892" y="84113"/>
                  </a:cubicBezTo>
                  <a:lnTo>
                    <a:pt x="21981" y="1"/>
                  </a:ln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1288109" y="3741413"/>
              <a:ext cx="113431" cy="59053"/>
            </a:xfrm>
            <a:custGeom>
              <a:avLst/>
              <a:gdLst/>
              <a:ahLst/>
              <a:cxnLst/>
              <a:rect l="l" t="t" r="r" b="b"/>
              <a:pathLst>
                <a:path w="79184" h="41224" extrusionOk="0">
                  <a:moveTo>
                    <a:pt x="25" y="0"/>
                  </a:moveTo>
                  <a:lnTo>
                    <a:pt x="25" y="20695"/>
                  </a:lnTo>
                  <a:cubicBezTo>
                    <a:pt x="1" y="32031"/>
                    <a:pt x="9193" y="41223"/>
                    <a:pt x="20577" y="41223"/>
                  </a:cubicBezTo>
                  <a:lnTo>
                    <a:pt x="58656" y="41223"/>
                  </a:lnTo>
                  <a:cubicBezTo>
                    <a:pt x="69992" y="41223"/>
                    <a:pt x="79184" y="32031"/>
                    <a:pt x="79184" y="20695"/>
                  </a:cubicBezTo>
                  <a:lnTo>
                    <a:pt x="79184" y="0"/>
                  </a:ln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1288109" y="3767579"/>
              <a:ext cx="113397" cy="32887"/>
            </a:xfrm>
            <a:custGeom>
              <a:avLst/>
              <a:gdLst/>
              <a:ahLst/>
              <a:cxnLst/>
              <a:rect l="l" t="t" r="r" b="b"/>
              <a:pathLst>
                <a:path w="79160" h="22958" extrusionOk="0">
                  <a:moveTo>
                    <a:pt x="1" y="0"/>
                  </a:moveTo>
                  <a:lnTo>
                    <a:pt x="1" y="2429"/>
                  </a:lnTo>
                  <a:cubicBezTo>
                    <a:pt x="1" y="13765"/>
                    <a:pt x="9193" y="22957"/>
                    <a:pt x="20553" y="22957"/>
                  </a:cubicBezTo>
                  <a:lnTo>
                    <a:pt x="58608" y="22957"/>
                  </a:lnTo>
                  <a:cubicBezTo>
                    <a:pt x="69968" y="22957"/>
                    <a:pt x="79160" y="13765"/>
                    <a:pt x="79160" y="2429"/>
                  </a:cubicBezTo>
                  <a:lnTo>
                    <a:pt x="79160" y="0"/>
                  </a:ln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1308202" y="3719240"/>
              <a:ext cx="73211" cy="61065"/>
            </a:xfrm>
            <a:custGeom>
              <a:avLst/>
              <a:gdLst/>
              <a:ahLst/>
              <a:cxnLst/>
              <a:rect l="l" t="t" r="r" b="b"/>
              <a:pathLst>
                <a:path w="51107" h="42628" extrusionOk="0">
                  <a:moveTo>
                    <a:pt x="25530" y="0"/>
                  </a:moveTo>
                  <a:cubicBezTo>
                    <a:pt x="21005" y="0"/>
                    <a:pt x="17123" y="2715"/>
                    <a:pt x="15361" y="6573"/>
                  </a:cubicBezTo>
                  <a:lnTo>
                    <a:pt x="6478" y="6573"/>
                  </a:lnTo>
                  <a:cubicBezTo>
                    <a:pt x="2906" y="6573"/>
                    <a:pt x="1" y="9502"/>
                    <a:pt x="1" y="13074"/>
                  </a:cubicBezTo>
                  <a:lnTo>
                    <a:pt x="1" y="36127"/>
                  </a:lnTo>
                  <a:cubicBezTo>
                    <a:pt x="1" y="39699"/>
                    <a:pt x="2906" y="42628"/>
                    <a:pt x="6478" y="42628"/>
                  </a:cubicBezTo>
                  <a:lnTo>
                    <a:pt x="44557" y="42628"/>
                  </a:lnTo>
                  <a:cubicBezTo>
                    <a:pt x="48130" y="42628"/>
                    <a:pt x="51059" y="39699"/>
                    <a:pt x="51059" y="36127"/>
                  </a:cubicBezTo>
                  <a:lnTo>
                    <a:pt x="51059" y="13074"/>
                  </a:lnTo>
                  <a:cubicBezTo>
                    <a:pt x="51106" y="9502"/>
                    <a:pt x="48201" y="6573"/>
                    <a:pt x="44581" y="6573"/>
                  </a:cubicBezTo>
                  <a:lnTo>
                    <a:pt x="35722" y="6573"/>
                  </a:lnTo>
                  <a:cubicBezTo>
                    <a:pt x="33960" y="2715"/>
                    <a:pt x="30054" y="0"/>
                    <a:pt x="25530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1339997" y="3731145"/>
              <a:ext cx="9826" cy="9793"/>
            </a:xfrm>
            <a:custGeom>
              <a:avLst/>
              <a:gdLst/>
              <a:ahLst/>
              <a:cxnLst/>
              <a:rect l="l" t="t" r="r" b="b"/>
              <a:pathLst>
                <a:path w="6859" h="6836" extrusionOk="0">
                  <a:moveTo>
                    <a:pt x="3430" y="0"/>
                  </a:moveTo>
                  <a:cubicBezTo>
                    <a:pt x="1549" y="0"/>
                    <a:pt x="1" y="1524"/>
                    <a:pt x="1" y="3430"/>
                  </a:cubicBezTo>
                  <a:cubicBezTo>
                    <a:pt x="1" y="5311"/>
                    <a:pt x="1549" y="6835"/>
                    <a:pt x="3430" y="6835"/>
                  </a:cubicBezTo>
                  <a:cubicBezTo>
                    <a:pt x="5335" y="6835"/>
                    <a:pt x="6859" y="5311"/>
                    <a:pt x="6859" y="3430"/>
                  </a:cubicBezTo>
                  <a:cubicBezTo>
                    <a:pt x="6859" y="1524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B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1396251" y="3924230"/>
              <a:ext cx="44691" cy="41313"/>
            </a:xfrm>
            <a:custGeom>
              <a:avLst/>
              <a:gdLst/>
              <a:ahLst/>
              <a:cxnLst/>
              <a:rect l="l" t="t" r="r" b="b"/>
              <a:pathLst>
                <a:path w="31198" h="28840" extrusionOk="0">
                  <a:moveTo>
                    <a:pt x="21981" y="1"/>
                  </a:moveTo>
                  <a:lnTo>
                    <a:pt x="1" y="7026"/>
                  </a:lnTo>
                  <a:lnTo>
                    <a:pt x="6978" y="28840"/>
                  </a:lnTo>
                  <a:lnTo>
                    <a:pt x="31198" y="28840"/>
                  </a:lnTo>
                  <a:lnTo>
                    <a:pt x="21981" y="1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1248878" y="3924230"/>
              <a:ext cx="44690" cy="41313"/>
            </a:xfrm>
            <a:custGeom>
              <a:avLst/>
              <a:gdLst/>
              <a:ahLst/>
              <a:cxnLst/>
              <a:rect l="l" t="t" r="r" b="b"/>
              <a:pathLst>
                <a:path w="31197" h="28840" extrusionOk="0">
                  <a:moveTo>
                    <a:pt x="9240" y="1"/>
                  </a:moveTo>
                  <a:lnTo>
                    <a:pt x="0" y="28840"/>
                  </a:lnTo>
                  <a:lnTo>
                    <a:pt x="24243" y="28840"/>
                  </a:lnTo>
                  <a:lnTo>
                    <a:pt x="31197" y="7026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1221722" y="3910517"/>
              <a:ext cx="246204" cy="34900"/>
            </a:xfrm>
            <a:custGeom>
              <a:avLst/>
              <a:gdLst/>
              <a:ahLst/>
              <a:cxnLst/>
              <a:rect l="l" t="t" r="r" b="b"/>
              <a:pathLst>
                <a:path w="171870" h="24363" extrusionOk="0">
                  <a:moveTo>
                    <a:pt x="6240" y="0"/>
                  </a:moveTo>
                  <a:cubicBezTo>
                    <a:pt x="2787" y="0"/>
                    <a:pt x="1" y="2810"/>
                    <a:pt x="1" y="6263"/>
                  </a:cubicBezTo>
                  <a:lnTo>
                    <a:pt x="1" y="18099"/>
                  </a:lnTo>
                  <a:cubicBezTo>
                    <a:pt x="1" y="21552"/>
                    <a:pt x="2787" y="24362"/>
                    <a:pt x="6240" y="24362"/>
                  </a:cubicBezTo>
                  <a:lnTo>
                    <a:pt x="165631" y="24362"/>
                  </a:lnTo>
                  <a:cubicBezTo>
                    <a:pt x="169084" y="24362"/>
                    <a:pt x="171870" y="21552"/>
                    <a:pt x="171870" y="18099"/>
                  </a:cubicBezTo>
                  <a:lnTo>
                    <a:pt x="171870" y="6311"/>
                  </a:lnTo>
                  <a:cubicBezTo>
                    <a:pt x="171870" y="2834"/>
                    <a:pt x="169084" y="0"/>
                    <a:pt x="165631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1295477" y="3830372"/>
              <a:ext cx="10065" cy="18541"/>
            </a:xfrm>
            <a:custGeom>
              <a:avLst/>
              <a:gdLst/>
              <a:ahLst/>
              <a:cxnLst/>
              <a:rect l="l" t="t" r="r" b="b"/>
              <a:pathLst>
                <a:path w="7026" h="12943" extrusionOk="0">
                  <a:moveTo>
                    <a:pt x="3551" y="0"/>
                  </a:moveTo>
                  <a:cubicBezTo>
                    <a:pt x="3394" y="0"/>
                    <a:pt x="3234" y="11"/>
                    <a:pt x="3073" y="32"/>
                  </a:cubicBezTo>
                  <a:cubicBezTo>
                    <a:pt x="1311" y="199"/>
                    <a:pt x="1" y="1818"/>
                    <a:pt x="1" y="3628"/>
                  </a:cubicBezTo>
                  <a:lnTo>
                    <a:pt x="1" y="9272"/>
                  </a:lnTo>
                  <a:cubicBezTo>
                    <a:pt x="1" y="11058"/>
                    <a:pt x="1287" y="12678"/>
                    <a:pt x="3073" y="12916"/>
                  </a:cubicBezTo>
                  <a:cubicBezTo>
                    <a:pt x="3222" y="12934"/>
                    <a:pt x="3370" y="12943"/>
                    <a:pt x="3516" y="12943"/>
                  </a:cubicBezTo>
                  <a:cubicBezTo>
                    <a:pt x="5460" y="12943"/>
                    <a:pt x="7026" y="11366"/>
                    <a:pt x="7026" y="9439"/>
                  </a:cubicBezTo>
                  <a:lnTo>
                    <a:pt x="7026" y="3509"/>
                  </a:lnTo>
                  <a:cubicBezTo>
                    <a:pt x="7026" y="1571"/>
                    <a:pt x="5479" y="0"/>
                    <a:pt x="355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1384072" y="3830372"/>
              <a:ext cx="10065" cy="18541"/>
            </a:xfrm>
            <a:custGeom>
              <a:avLst/>
              <a:gdLst/>
              <a:ahLst/>
              <a:cxnLst/>
              <a:rect l="l" t="t" r="r" b="b"/>
              <a:pathLst>
                <a:path w="7026" h="12943" extrusionOk="0">
                  <a:moveTo>
                    <a:pt x="3528" y="0"/>
                  </a:moveTo>
                  <a:cubicBezTo>
                    <a:pt x="3371" y="0"/>
                    <a:pt x="3211" y="11"/>
                    <a:pt x="3049" y="32"/>
                  </a:cubicBezTo>
                  <a:cubicBezTo>
                    <a:pt x="1311" y="199"/>
                    <a:pt x="1" y="1818"/>
                    <a:pt x="1" y="3628"/>
                  </a:cubicBezTo>
                  <a:lnTo>
                    <a:pt x="1" y="9272"/>
                  </a:lnTo>
                  <a:cubicBezTo>
                    <a:pt x="1" y="11058"/>
                    <a:pt x="1263" y="12678"/>
                    <a:pt x="3049" y="12916"/>
                  </a:cubicBezTo>
                  <a:cubicBezTo>
                    <a:pt x="3199" y="12934"/>
                    <a:pt x="3347" y="12943"/>
                    <a:pt x="3493" y="12943"/>
                  </a:cubicBezTo>
                  <a:cubicBezTo>
                    <a:pt x="5440" y="12943"/>
                    <a:pt x="7026" y="11366"/>
                    <a:pt x="7026" y="9439"/>
                  </a:cubicBezTo>
                  <a:lnTo>
                    <a:pt x="7026" y="3509"/>
                  </a:lnTo>
                  <a:cubicBezTo>
                    <a:pt x="7026" y="1571"/>
                    <a:pt x="5459" y="0"/>
                    <a:pt x="3528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1327647" y="3838588"/>
              <a:ext cx="34525" cy="15402"/>
            </a:xfrm>
            <a:custGeom>
              <a:avLst/>
              <a:gdLst/>
              <a:ahLst/>
              <a:cxnLst/>
              <a:rect l="l" t="t" r="r" b="b"/>
              <a:pathLst>
                <a:path w="24101" h="10752" extrusionOk="0">
                  <a:moveTo>
                    <a:pt x="3932" y="0"/>
                  </a:moveTo>
                  <a:cubicBezTo>
                    <a:pt x="3115" y="0"/>
                    <a:pt x="2291" y="284"/>
                    <a:pt x="1620" y="869"/>
                  </a:cubicBezTo>
                  <a:cubicBezTo>
                    <a:pt x="144" y="2155"/>
                    <a:pt x="1" y="4346"/>
                    <a:pt x="1287" y="5846"/>
                  </a:cubicBezTo>
                  <a:cubicBezTo>
                    <a:pt x="4002" y="8966"/>
                    <a:pt x="7931" y="10752"/>
                    <a:pt x="12051" y="10752"/>
                  </a:cubicBezTo>
                  <a:cubicBezTo>
                    <a:pt x="16195" y="10752"/>
                    <a:pt x="20124" y="8966"/>
                    <a:pt x="22839" y="5846"/>
                  </a:cubicBezTo>
                  <a:cubicBezTo>
                    <a:pt x="24101" y="4346"/>
                    <a:pt x="23958" y="2107"/>
                    <a:pt x="22505" y="869"/>
                  </a:cubicBezTo>
                  <a:cubicBezTo>
                    <a:pt x="21845" y="284"/>
                    <a:pt x="21023" y="0"/>
                    <a:pt x="20201" y="0"/>
                  </a:cubicBezTo>
                  <a:cubicBezTo>
                    <a:pt x="19215" y="0"/>
                    <a:pt x="18230" y="410"/>
                    <a:pt x="17528" y="1202"/>
                  </a:cubicBezTo>
                  <a:cubicBezTo>
                    <a:pt x="16171" y="2774"/>
                    <a:pt x="14147" y="3703"/>
                    <a:pt x="12051" y="3703"/>
                  </a:cubicBezTo>
                  <a:cubicBezTo>
                    <a:pt x="9979" y="3703"/>
                    <a:pt x="7955" y="2774"/>
                    <a:pt x="6574" y="1202"/>
                  </a:cubicBezTo>
                  <a:cubicBezTo>
                    <a:pt x="5885" y="410"/>
                    <a:pt x="4913" y="0"/>
                    <a:pt x="3932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1339997" y="3731145"/>
              <a:ext cx="9826" cy="9793"/>
            </a:xfrm>
            <a:custGeom>
              <a:avLst/>
              <a:gdLst/>
              <a:ahLst/>
              <a:cxnLst/>
              <a:rect l="l" t="t" r="r" b="b"/>
              <a:pathLst>
                <a:path w="6859" h="6836" extrusionOk="0">
                  <a:moveTo>
                    <a:pt x="3430" y="0"/>
                  </a:moveTo>
                  <a:cubicBezTo>
                    <a:pt x="1549" y="0"/>
                    <a:pt x="1" y="1548"/>
                    <a:pt x="1" y="3406"/>
                  </a:cubicBezTo>
                  <a:cubicBezTo>
                    <a:pt x="1" y="5287"/>
                    <a:pt x="1525" y="6835"/>
                    <a:pt x="3430" y="6835"/>
                  </a:cubicBezTo>
                  <a:cubicBezTo>
                    <a:pt x="5335" y="6835"/>
                    <a:pt x="6859" y="5287"/>
                    <a:pt x="6859" y="3406"/>
                  </a:cubicBezTo>
                  <a:cubicBezTo>
                    <a:pt x="6859" y="1548"/>
                    <a:pt x="5311" y="0"/>
                    <a:pt x="3430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1216912" y="3713780"/>
              <a:ext cx="256609" cy="343701"/>
            </a:xfrm>
            <a:custGeom>
              <a:avLst/>
              <a:gdLst/>
              <a:ahLst/>
              <a:cxnLst/>
              <a:rect l="l" t="t" r="r" b="b"/>
              <a:pathLst>
                <a:path w="179134" h="239931" extrusionOk="0">
                  <a:moveTo>
                    <a:pt x="89496" y="7717"/>
                  </a:moveTo>
                  <a:cubicBezTo>
                    <a:pt x="92473" y="7717"/>
                    <a:pt x="95211" y="9431"/>
                    <a:pt x="96473" y="12122"/>
                  </a:cubicBezTo>
                  <a:cubicBezTo>
                    <a:pt x="97045" y="13361"/>
                    <a:pt x="98283" y="14170"/>
                    <a:pt x="99665" y="14170"/>
                  </a:cubicBezTo>
                  <a:lnTo>
                    <a:pt x="108524" y="14170"/>
                  </a:lnTo>
                  <a:cubicBezTo>
                    <a:pt x="110167" y="14170"/>
                    <a:pt x="111500" y="15504"/>
                    <a:pt x="111500" y="17147"/>
                  </a:cubicBezTo>
                  <a:lnTo>
                    <a:pt x="111500" y="39771"/>
                  </a:lnTo>
                  <a:cubicBezTo>
                    <a:pt x="111500" y="41414"/>
                    <a:pt x="110167" y="42748"/>
                    <a:pt x="108524" y="42748"/>
                  </a:cubicBezTo>
                  <a:lnTo>
                    <a:pt x="70444" y="42748"/>
                  </a:lnTo>
                  <a:cubicBezTo>
                    <a:pt x="68825" y="42748"/>
                    <a:pt x="67467" y="41414"/>
                    <a:pt x="67467" y="39771"/>
                  </a:cubicBezTo>
                  <a:lnTo>
                    <a:pt x="67515" y="16957"/>
                  </a:lnTo>
                  <a:cubicBezTo>
                    <a:pt x="67515" y="15409"/>
                    <a:pt x="68753" y="14170"/>
                    <a:pt x="70301" y="14170"/>
                  </a:cubicBezTo>
                  <a:lnTo>
                    <a:pt x="79351" y="14170"/>
                  </a:lnTo>
                  <a:cubicBezTo>
                    <a:pt x="80732" y="14170"/>
                    <a:pt x="81970" y="13361"/>
                    <a:pt x="82542" y="12122"/>
                  </a:cubicBezTo>
                  <a:cubicBezTo>
                    <a:pt x="83780" y="9431"/>
                    <a:pt x="86519" y="7717"/>
                    <a:pt x="89496" y="7717"/>
                  </a:cubicBezTo>
                  <a:close/>
                  <a:moveTo>
                    <a:pt x="149389" y="22601"/>
                  </a:moveTo>
                  <a:cubicBezTo>
                    <a:pt x="152795" y="22601"/>
                    <a:pt x="155557" y="25339"/>
                    <a:pt x="155557" y="28745"/>
                  </a:cubicBezTo>
                  <a:lnTo>
                    <a:pt x="155557" y="134076"/>
                  </a:lnTo>
                  <a:lnTo>
                    <a:pt x="144317" y="134076"/>
                  </a:lnTo>
                  <a:lnTo>
                    <a:pt x="144317" y="117572"/>
                  </a:lnTo>
                  <a:cubicBezTo>
                    <a:pt x="144317" y="115786"/>
                    <a:pt x="143031" y="114191"/>
                    <a:pt x="141245" y="113953"/>
                  </a:cubicBezTo>
                  <a:cubicBezTo>
                    <a:pt x="141095" y="113934"/>
                    <a:pt x="140947" y="113925"/>
                    <a:pt x="140801" y="113925"/>
                  </a:cubicBezTo>
                  <a:cubicBezTo>
                    <a:pt x="138857" y="113925"/>
                    <a:pt x="137291" y="115502"/>
                    <a:pt x="137291" y="117429"/>
                  </a:cubicBezTo>
                  <a:lnTo>
                    <a:pt x="137291" y="134052"/>
                  </a:lnTo>
                  <a:lnTo>
                    <a:pt x="41248" y="134052"/>
                  </a:lnTo>
                  <a:lnTo>
                    <a:pt x="41248" y="40842"/>
                  </a:lnTo>
                  <a:lnTo>
                    <a:pt x="60442" y="40842"/>
                  </a:lnTo>
                  <a:cubicBezTo>
                    <a:pt x="61085" y="45820"/>
                    <a:pt x="65443" y="49749"/>
                    <a:pt x="70373" y="49749"/>
                  </a:cubicBezTo>
                  <a:lnTo>
                    <a:pt x="108405" y="49749"/>
                  </a:lnTo>
                  <a:cubicBezTo>
                    <a:pt x="110453" y="49654"/>
                    <a:pt x="112429" y="49106"/>
                    <a:pt x="114120" y="47892"/>
                  </a:cubicBezTo>
                  <a:cubicBezTo>
                    <a:pt x="116406" y="46248"/>
                    <a:pt x="117954" y="43676"/>
                    <a:pt x="118311" y="40842"/>
                  </a:cubicBezTo>
                  <a:lnTo>
                    <a:pt x="137291" y="40842"/>
                  </a:lnTo>
                  <a:lnTo>
                    <a:pt x="137291" y="104070"/>
                  </a:lnTo>
                  <a:cubicBezTo>
                    <a:pt x="137291" y="105737"/>
                    <a:pt x="138387" y="107261"/>
                    <a:pt x="140030" y="107618"/>
                  </a:cubicBezTo>
                  <a:cubicBezTo>
                    <a:pt x="140295" y="107676"/>
                    <a:pt x="140556" y="107703"/>
                    <a:pt x="140810" y="107703"/>
                  </a:cubicBezTo>
                  <a:cubicBezTo>
                    <a:pt x="142753" y="107703"/>
                    <a:pt x="144317" y="106097"/>
                    <a:pt x="144317" y="104117"/>
                  </a:cubicBezTo>
                  <a:lnTo>
                    <a:pt x="144317" y="37794"/>
                  </a:lnTo>
                  <a:cubicBezTo>
                    <a:pt x="144317" y="35865"/>
                    <a:pt x="142721" y="34294"/>
                    <a:pt x="140792" y="34294"/>
                  </a:cubicBezTo>
                  <a:lnTo>
                    <a:pt x="118073" y="34294"/>
                  </a:lnTo>
                  <a:lnTo>
                    <a:pt x="118073" y="22601"/>
                  </a:lnTo>
                  <a:close/>
                  <a:moveTo>
                    <a:pt x="169227" y="141101"/>
                  </a:moveTo>
                  <a:cubicBezTo>
                    <a:pt x="170751" y="141101"/>
                    <a:pt x="171965" y="142315"/>
                    <a:pt x="171965" y="143840"/>
                  </a:cubicBezTo>
                  <a:lnTo>
                    <a:pt x="171965" y="155675"/>
                  </a:lnTo>
                  <a:cubicBezTo>
                    <a:pt x="171965" y="157199"/>
                    <a:pt x="170751" y="158414"/>
                    <a:pt x="169227" y="158414"/>
                  </a:cubicBezTo>
                  <a:lnTo>
                    <a:pt x="9836" y="158414"/>
                  </a:lnTo>
                  <a:cubicBezTo>
                    <a:pt x="8336" y="158414"/>
                    <a:pt x="7098" y="157199"/>
                    <a:pt x="7098" y="155675"/>
                  </a:cubicBezTo>
                  <a:lnTo>
                    <a:pt x="7098" y="143840"/>
                  </a:lnTo>
                  <a:cubicBezTo>
                    <a:pt x="7098" y="142315"/>
                    <a:pt x="8336" y="141101"/>
                    <a:pt x="9836" y="141101"/>
                  </a:cubicBezTo>
                  <a:close/>
                  <a:moveTo>
                    <a:pt x="125027" y="165439"/>
                  </a:moveTo>
                  <a:lnTo>
                    <a:pt x="132671" y="189349"/>
                  </a:lnTo>
                  <a:lnTo>
                    <a:pt x="46011" y="189349"/>
                  </a:lnTo>
                  <a:lnTo>
                    <a:pt x="53655" y="165439"/>
                  </a:lnTo>
                  <a:close/>
                  <a:moveTo>
                    <a:pt x="134505" y="196374"/>
                  </a:moveTo>
                  <a:lnTo>
                    <a:pt x="138863" y="209948"/>
                  </a:lnTo>
                  <a:lnTo>
                    <a:pt x="39843" y="209948"/>
                  </a:lnTo>
                  <a:lnTo>
                    <a:pt x="44201" y="196374"/>
                  </a:lnTo>
                  <a:close/>
                  <a:moveTo>
                    <a:pt x="46249" y="164963"/>
                  </a:moveTo>
                  <a:lnTo>
                    <a:pt x="24673" y="232358"/>
                  </a:lnTo>
                  <a:cubicBezTo>
                    <a:pt x="24554" y="232691"/>
                    <a:pt x="24268" y="232905"/>
                    <a:pt x="23935" y="232905"/>
                  </a:cubicBezTo>
                  <a:lnTo>
                    <a:pt x="8741" y="232905"/>
                  </a:lnTo>
                  <a:cubicBezTo>
                    <a:pt x="8217" y="232905"/>
                    <a:pt x="7812" y="232358"/>
                    <a:pt x="8003" y="231857"/>
                  </a:cubicBezTo>
                  <a:lnTo>
                    <a:pt x="29412" y="164963"/>
                  </a:lnTo>
                  <a:close/>
                  <a:moveTo>
                    <a:pt x="149365" y="165011"/>
                  </a:moveTo>
                  <a:lnTo>
                    <a:pt x="149365" y="165011"/>
                  </a:lnTo>
                  <a:cubicBezTo>
                    <a:pt x="149372" y="165058"/>
                    <a:pt x="170751" y="231857"/>
                    <a:pt x="170751" y="231857"/>
                  </a:cubicBezTo>
                  <a:cubicBezTo>
                    <a:pt x="170894" y="232358"/>
                    <a:pt x="170513" y="232905"/>
                    <a:pt x="169989" y="232905"/>
                  </a:cubicBezTo>
                  <a:lnTo>
                    <a:pt x="154819" y="232905"/>
                  </a:lnTo>
                  <a:cubicBezTo>
                    <a:pt x="154462" y="232905"/>
                    <a:pt x="154152" y="232691"/>
                    <a:pt x="154081" y="232358"/>
                  </a:cubicBezTo>
                  <a:lnTo>
                    <a:pt x="132529" y="165011"/>
                  </a:lnTo>
                  <a:close/>
                  <a:moveTo>
                    <a:pt x="89377" y="1"/>
                  </a:moveTo>
                  <a:cubicBezTo>
                    <a:pt x="84423" y="1"/>
                    <a:pt x="79851" y="2549"/>
                    <a:pt x="77160" y="6669"/>
                  </a:cubicBezTo>
                  <a:lnTo>
                    <a:pt x="70373" y="6669"/>
                  </a:lnTo>
                  <a:cubicBezTo>
                    <a:pt x="65276" y="6669"/>
                    <a:pt x="61085" y="10574"/>
                    <a:pt x="60442" y="15575"/>
                  </a:cubicBezTo>
                  <a:lnTo>
                    <a:pt x="19696" y="15575"/>
                  </a:lnTo>
                  <a:cubicBezTo>
                    <a:pt x="17648" y="15575"/>
                    <a:pt x="16004" y="17242"/>
                    <a:pt x="16004" y="19267"/>
                  </a:cubicBezTo>
                  <a:lnTo>
                    <a:pt x="16004" y="63347"/>
                  </a:lnTo>
                  <a:cubicBezTo>
                    <a:pt x="16004" y="63609"/>
                    <a:pt x="16100" y="63847"/>
                    <a:pt x="16266" y="64038"/>
                  </a:cubicBezTo>
                  <a:cubicBezTo>
                    <a:pt x="17334" y="65131"/>
                    <a:pt x="18477" y="65584"/>
                    <a:pt x="19514" y="65584"/>
                  </a:cubicBezTo>
                  <a:cubicBezTo>
                    <a:pt x="21459" y="65584"/>
                    <a:pt x="23030" y="63986"/>
                    <a:pt x="23030" y="62013"/>
                  </a:cubicBezTo>
                  <a:lnTo>
                    <a:pt x="23030" y="28721"/>
                  </a:lnTo>
                  <a:cubicBezTo>
                    <a:pt x="23030" y="25339"/>
                    <a:pt x="25768" y="22577"/>
                    <a:pt x="29198" y="22577"/>
                  </a:cubicBezTo>
                  <a:lnTo>
                    <a:pt x="60061" y="22577"/>
                  </a:lnTo>
                  <a:lnTo>
                    <a:pt x="60061" y="34270"/>
                  </a:lnTo>
                  <a:lnTo>
                    <a:pt x="37818" y="34270"/>
                  </a:lnTo>
                  <a:cubicBezTo>
                    <a:pt x="35889" y="34270"/>
                    <a:pt x="34318" y="35841"/>
                    <a:pt x="34318" y="37770"/>
                  </a:cubicBezTo>
                  <a:lnTo>
                    <a:pt x="34318" y="134076"/>
                  </a:lnTo>
                  <a:lnTo>
                    <a:pt x="23053" y="134076"/>
                  </a:lnTo>
                  <a:lnTo>
                    <a:pt x="23053" y="75349"/>
                  </a:lnTo>
                  <a:cubicBezTo>
                    <a:pt x="23053" y="73563"/>
                    <a:pt x="21791" y="71944"/>
                    <a:pt x="20005" y="71706"/>
                  </a:cubicBezTo>
                  <a:cubicBezTo>
                    <a:pt x="19855" y="71688"/>
                    <a:pt x="19707" y="71679"/>
                    <a:pt x="19561" y="71679"/>
                  </a:cubicBezTo>
                  <a:cubicBezTo>
                    <a:pt x="17615" y="71679"/>
                    <a:pt x="16028" y="73256"/>
                    <a:pt x="16028" y="75183"/>
                  </a:cubicBezTo>
                  <a:lnTo>
                    <a:pt x="16028" y="134076"/>
                  </a:lnTo>
                  <a:lnTo>
                    <a:pt x="9884" y="134076"/>
                  </a:lnTo>
                  <a:cubicBezTo>
                    <a:pt x="4478" y="134076"/>
                    <a:pt x="120" y="138458"/>
                    <a:pt x="120" y="143840"/>
                  </a:cubicBezTo>
                  <a:lnTo>
                    <a:pt x="120" y="155199"/>
                  </a:lnTo>
                  <a:cubicBezTo>
                    <a:pt x="120" y="160605"/>
                    <a:pt x="4478" y="164963"/>
                    <a:pt x="9884" y="164963"/>
                  </a:cubicBezTo>
                  <a:lnTo>
                    <a:pt x="22291" y="164963"/>
                  </a:lnTo>
                  <a:cubicBezTo>
                    <a:pt x="22291" y="164963"/>
                    <a:pt x="1573" y="229690"/>
                    <a:pt x="1573" y="229714"/>
                  </a:cubicBezTo>
                  <a:cubicBezTo>
                    <a:pt x="1" y="234691"/>
                    <a:pt x="3811" y="239931"/>
                    <a:pt x="9003" y="239931"/>
                  </a:cubicBezTo>
                  <a:lnTo>
                    <a:pt x="23958" y="239931"/>
                  </a:lnTo>
                  <a:cubicBezTo>
                    <a:pt x="27388" y="239931"/>
                    <a:pt x="30364" y="237787"/>
                    <a:pt x="31388" y="234572"/>
                  </a:cubicBezTo>
                  <a:lnTo>
                    <a:pt x="37080" y="216973"/>
                  </a:lnTo>
                  <a:lnTo>
                    <a:pt x="141697" y="216973"/>
                  </a:lnTo>
                  <a:lnTo>
                    <a:pt x="147365" y="234572"/>
                  </a:lnTo>
                  <a:cubicBezTo>
                    <a:pt x="148413" y="237787"/>
                    <a:pt x="151390" y="239931"/>
                    <a:pt x="154819" y="239931"/>
                  </a:cubicBezTo>
                  <a:lnTo>
                    <a:pt x="170108" y="239931"/>
                  </a:lnTo>
                  <a:cubicBezTo>
                    <a:pt x="175323" y="239931"/>
                    <a:pt x="179134" y="234691"/>
                    <a:pt x="177562" y="229714"/>
                  </a:cubicBezTo>
                  <a:lnTo>
                    <a:pt x="156843" y="164963"/>
                  </a:lnTo>
                  <a:lnTo>
                    <a:pt x="169251" y="164963"/>
                  </a:lnTo>
                  <a:cubicBezTo>
                    <a:pt x="174633" y="164963"/>
                    <a:pt x="179014" y="160605"/>
                    <a:pt x="179014" y="155199"/>
                  </a:cubicBezTo>
                  <a:lnTo>
                    <a:pt x="179014" y="143840"/>
                  </a:lnTo>
                  <a:cubicBezTo>
                    <a:pt x="179014" y="138458"/>
                    <a:pt x="174633" y="134076"/>
                    <a:pt x="169251" y="134076"/>
                  </a:cubicBezTo>
                  <a:lnTo>
                    <a:pt x="163083" y="134076"/>
                  </a:lnTo>
                  <a:lnTo>
                    <a:pt x="163083" y="28745"/>
                  </a:lnTo>
                  <a:cubicBezTo>
                    <a:pt x="163059" y="21458"/>
                    <a:pt x="157224" y="15575"/>
                    <a:pt x="150056" y="15575"/>
                  </a:cubicBezTo>
                  <a:lnTo>
                    <a:pt x="118311" y="15575"/>
                  </a:lnTo>
                  <a:cubicBezTo>
                    <a:pt x="117692" y="10574"/>
                    <a:pt x="113501" y="6669"/>
                    <a:pt x="108405" y="6669"/>
                  </a:cubicBezTo>
                  <a:lnTo>
                    <a:pt x="101617" y="6669"/>
                  </a:lnTo>
                  <a:cubicBezTo>
                    <a:pt x="98950" y="2549"/>
                    <a:pt x="94354" y="1"/>
                    <a:pt x="89377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44"/>
          <p:cNvSpPr/>
          <p:nvPr/>
        </p:nvSpPr>
        <p:spPr>
          <a:xfrm>
            <a:off x="3389550" y="880413"/>
            <a:ext cx="2364600" cy="107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44"/>
          <p:cNvSpPr txBox="1">
            <a:spLocks noGrp="1"/>
          </p:cNvSpPr>
          <p:nvPr>
            <p:ph type="title"/>
          </p:nvPr>
        </p:nvSpPr>
        <p:spPr>
          <a:xfrm>
            <a:off x="1601400" y="2235812"/>
            <a:ext cx="5941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DATA PREPROCCESS</a:t>
            </a:r>
            <a:endParaRPr/>
          </a:p>
        </p:txBody>
      </p:sp>
      <p:sp>
        <p:nvSpPr>
          <p:cNvPr id="2021" name="Google Shape;2021;p44"/>
          <p:cNvSpPr txBox="1">
            <a:spLocks noGrp="1"/>
          </p:cNvSpPr>
          <p:nvPr>
            <p:ph type="subTitle" idx="1"/>
          </p:nvPr>
        </p:nvSpPr>
        <p:spPr>
          <a:xfrm>
            <a:off x="2221800" y="3729850"/>
            <a:ext cx="47004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/>
              <a:t>特徵工程</a:t>
            </a:r>
            <a:endParaRPr/>
          </a:p>
        </p:txBody>
      </p:sp>
      <p:sp>
        <p:nvSpPr>
          <p:cNvPr id="2022" name="Google Shape;2022;p44"/>
          <p:cNvSpPr txBox="1">
            <a:spLocks noGrp="1"/>
          </p:cNvSpPr>
          <p:nvPr>
            <p:ph type="title" idx="2"/>
          </p:nvPr>
        </p:nvSpPr>
        <p:spPr>
          <a:xfrm>
            <a:off x="3932700" y="1019937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/>
              <a:t>03</a:t>
            </a:r>
            <a:endParaRPr/>
          </a:p>
        </p:txBody>
      </p:sp>
      <p:grpSp>
        <p:nvGrpSpPr>
          <p:cNvPr id="2023" name="Google Shape;2023;p44"/>
          <p:cNvGrpSpPr/>
          <p:nvPr/>
        </p:nvGrpSpPr>
        <p:grpSpPr>
          <a:xfrm>
            <a:off x="7407153" y="2553783"/>
            <a:ext cx="1012015" cy="1060793"/>
            <a:chOff x="6030670" y="339308"/>
            <a:chExt cx="1012015" cy="1060793"/>
          </a:xfrm>
        </p:grpSpPr>
        <p:sp>
          <p:nvSpPr>
            <p:cNvPr id="2024" name="Google Shape;2024;p44"/>
            <p:cNvSpPr/>
            <p:nvPr/>
          </p:nvSpPr>
          <p:spPr>
            <a:xfrm rot="1101018">
              <a:off x="6145924" y="440502"/>
              <a:ext cx="781507" cy="858405"/>
            </a:xfrm>
            <a:custGeom>
              <a:avLst/>
              <a:gdLst/>
              <a:ahLst/>
              <a:cxnLst/>
              <a:rect l="l" t="t" r="r" b="b"/>
              <a:pathLst>
                <a:path w="19218" h="21109" extrusionOk="0">
                  <a:moveTo>
                    <a:pt x="8996" y="1"/>
                  </a:moveTo>
                  <a:cubicBezTo>
                    <a:pt x="8805" y="1"/>
                    <a:pt x="8615" y="28"/>
                    <a:pt x="8435" y="82"/>
                  </a:cubicBezTo>
                  <a:cubicBezTo>
                    <a:pt x="7374" y="391"/>
                    <a:pt x="6761" y="1500"/>
                    <a:pt x="7059" y="2564"/>
                  </a:cubicBezTo>
                  <a:cubicBezTo>
                    <a:pt x="7080" y="2651"/>
                    <a:pt x="7107" y="2825"/>
                    <a:pt x="7139" y="3033"/>
                  </a:cubicBezTo>
                  <a:cubicBezTo>
                    <a:pt x="6827" y="2762"/>
                    <a:pt x="6442" y="2596"/>
                    <a:pt x="6022" y="2558"/>
                  </a:cubicBezTo>
                  <a:cubicBezTo>
                    <a:pt x="5956" y="2551"/>
                    <a:pt x="5890" y="2548"/>
                    <a:pt x="5825" y="2548"/>
                  </a:cubicBezTo>
                  <a:cubicBezTo>
                    <a:pt x="5358" y="2548"/>
                    <a:pt x="4911" y="2711"/>
                    <a:pt x="4549" y="3012"/>
                  </a:cubicBezTo>
                  <a:cubicBezTo>
                    <a:pt x="4324" y="3196"/>
                    <a:pt x="4150" y="3420"/>
                    <a:pt x="4029" y="3667"/>
                  </a:cubicBezTo>
                  <a:cubicBezTo>
                    <a:pt x="3659" y="3708"/>
                    <a:pt x="3305" y="3851"/>
                    <a:pt x="3006" y="4090"/>
                  </a:cubicBezTo>
                  <a:cubicBezTo>
                    <a:pt x="2136" y="4777"/>
                    <a:pt x="1987" y="6049"/>
                    <a:pt x="2677" y="6922"/>
                  </a:cubicBezTo>
                  <a:cubicBezTo>
                    <a:pt x="2827" y="7106"/>
                    <a:pt x="2982" y="7283"/>
                    <a:pt x="3142" y="7452"/>
                  </a:cubicBezTo>
                  <a:cubicBezTo>
                    <a:pt x="2899" y="7513"/>
                    <a:pt x="2649" y="7545"/>
                    <a:pt x="2397" y="7545"/>
                  </a:cubicBezTo>
                  <a:cubicBezTo>
                    <a:pt x="2332" y="7545"/>
                    <a:pt x="2267" y="7543"/>
                    <a:pt x="2202" y="7539"/>
                  </a:cubicBezTo>
                  <a:cubicBezTo>
                    <a:pt x="2164" y="7537"/>
                    <a:pt x="2125" y="7536"/>
                    <a:pt x="2087" y="7536"/>
                  </a:cubicBezTo>
                  <a:cubicBezTo>
                    <a:pt x="1024" y="7536"/>
                    <a:pt x="133" y="8361"/>
                    <a:pt x="70" y="9429"/>
                  </a:cubicBezTo>
                  <a:cubicBezTo>
                    <a:pt x="1" y="10538"/>
                    <a:pt x="846" y="11495"/>
                    <a:pt x="1956" y="11568"/>
                  </a:cubicBezTo>
                  <a:lnTo>
                    <a:pt x="1966" y="11568"/>
                  </a:lnTo>
                  <a:cubicBezTo>
                    <a:pt x="2108" y="11574"/>
                    <a:pt x="2254" y="11579"/>
                    <a:pt x="2400" y="11579"/>
                  </a:cubicBezTo>
                  <a:cubicBezTo>
                    <a:pt x="2694" y="11579"/>
                    <a:pt x="2985" y="11558"/>
                    <a:pt x="3277" y="11519"/>
                  </a:cubicBezTo>
                  <a:cubicBezTo>
                    <a:pt x="3849" y="13357"/>
                    <a:pt x="5260" y="14844"/>
                    <a:pt x="6598" y="16123"/>
                  </a:cubicBezTo>
                  <a:cubicBezTo>
                    <a:pt x="6993" y="16501"/>
                    <a:pt x="7062" y="16712"/>
                    <a:pt x="7156" y="17392"/>
                  </a:cubicBezTo>
                  <a:cubicBezTo>
                    <a:pt x="7160" y="17403"/>
                    <a:pt x="7160" y="17416"/>
                    <a:pt x="7163" y="17427"/>
                  </a:cubicBezTo>
                  <a:cubicBezTo>
                    <a:pt x="7153" y="17603"/>
                    <a:pt x="7163" y="17777"/>
                    <a:pt x="7198" y="17944"/>
                  </a:cubicBezTo>
                  <a:cubicBezTo>
                    <a:pt x="7198" y="17978"/>
                    <a:pt x="7198" y="18016"/>
                    <a:pt x="7201" y="18051"/>
                  </a:cubicBezTo>
                  <a:cubicBezTo>
                    <a:pt x="7201" y="18158"/>
                    <a:pt x="7201" y="18266"/>
                    <a:pt x="7205" y="18376"/>
                  </a:cubicBezTo>
                  <a:cubicBezTo>
                    <a:pt x="7240" y="19770"/>
                    <a:pt x="8307" y="20914"/>
                    <a:pt x="9691" y="21039"/>
                  </a:cubicBezTo>
                  <a:cubicBezTo>
                    <a:pt x="10207" y="21084"/>
                    <a:pt x="10685" y="21109"/>
                    <a:pt x="11139" y="21109"/>
                  </a:cubicBezTo>
                  <a:cubicBezTo>
                    <a:pt x="11680" y="21109"/>
                    <a:pt x="12187" y="21077"/>
                    <a:pt x="12682" y="21011"/>
                  </a:cubicBezTo>
                  <a:cubicBezTo>
                    <a:pt x="14100" y="20824"/>
                    <a:pt x="15123" y="19608"/>
                    <a:pt x="15061" y="18179"/>
                  </a:cubicBezTo>
                  <a:cubicBezTo>
                    <a:pt x="15057" y="18068"/>
                    <a:pt x="15053" y="17957"/>
                    <a:pt x="15046" y="17849"/>
                  </a:cubicBezTo>
                  <a:cubicBezTo>
                    <a:pt x="15032" y="17444"/>
                    <a:pt x="15019" y="17021"/>
                    <a:pt x="14967" y="16591"/>
                  </a:cubicBezTo>
                  <a:cubicBezTo>
                    <a:pt x="14957" y="16501"/>
                    <a:pt x="14939" y="16414"/>
                    <a:pt x="14915" y="16328"/>
                  </a:cubicBezTo>
                  <a:lnTo>
                    <a:pt x="14873" y="15516"/>
                  </a:lnTo>
                  <a:cubicBezTo>
                    <a:pt x="16496" y="13963"/>
                    <a:pt x="17664" y="11353"/>
                    <a:pt x="17182" y="8947"/>
                  </a:cubicBezTo>
                  <a:lnTo>
                    <a:pt x="17834" y="8614"/>
                  </a:lnTo>
                  <a:cubicBezTo>
                    <a:pt x="18826" y="8108"/>
                    <a:pt x="19217" y="6891"/>
                    <a:pt x="18711" y="5900"/>
                  </a:cubicBezTo>
                  <a:cubicBezTo>
                    <a:pt x="18469" y="5422"/>
                    <a:pt x="18048" y="5064"/>
                    <a:pt x="17536" y="4897"/>
                  </a:cubicBezTo>
                  <a:cubicBezTo>
                    <a:pt x="17332" y="4833"/>
                    <a:pt x="17124" y="4801"/>
                    <a:pt x="16918" y="4801"/>
                  </a:cubicBezTo>
                  <a:cubicBezTo>
                    <a:pt x="16703" y="4801"/>
                    <a:pt x="16490" y="4836"/>
                    <a:pt x="16285" y="4905"/>
                  </a:cubicBezTo>
                  <a:cubicBezTo>
                    <a:pt x="16419" y="4585"/>
                    <a:pt x="16475" y="4236"/>
                    <a:pt x="16433" y="3882"/>
                  </a:cubicBezTo>
                  <a:cubicBezTo>
                    <a:pt x="16374" y="3348"/>
                    <a:pt x="16107" y="2866"/>
                    <a:pt x="15688" y="2534"/>
                  </a:cubicBezTo>
                  <a:cubicBezTo>
                    <a:pt x="15319" y="2239"/>
                    <a:pt x="14878" y="2096"/>
                    <a:pt x="14440" y="2096"/>
                  </a:cubicBezTo>
                  <a:cubicBezTo>
                    <a:pt x="14372" y="2096"/>
                    <a:pt x="14303" y="2100"/>
                    <a:pt x="14235" y="2107"/>
                  </a:cubicBezTo>
                  <a:cubicBezTo>
                    <a:pt x="14170" y="2058"/>
                    <a:pt x="14100" y="2010"/>
                    <a:pt x="14027" y="1969"/>
                  </a:cubicBezTo>
                  <a:cubicBezTo>
                    <a:pt x="13721" y="1796"/>
                    <a:pt x="13380" y="1707"/>
                    <a:pt x="13035" y="1707"/>
                  </a:cubicBezTo>
                  <a:cubicBezTo>
                    <a:pt x="12853" y="1707"/>
                    <a:pt x="12671" y="1731"/>
                    <a:pt x="12491" y="1781"/>
                  </a:cubicBezTo>
                  <a:cubicBezTo>
                    <a:pt x="11971" y="1927"/>
                    <a:pt x="11538" y="2266"/>
                    <a:pt x="11278" y="2734"/>
                  </a:cubicBezTo>
                  <a:lnTo>
                    <a:pt x="11195" y="2884"/>
                  </a:lnTo>
                  <a:cubicBezTo>
                    <a:pt x="11112" y="2308"/>
                    <a:pt x="11018" y="1736"/>
                    <a:pt x="10935" y="1455"/>
                  </a:cubicBezTo>
                  <a:cubicBezTo>
                    <a:pt x="10786" y="942"/>
                    <a:pt x="10429" y="498"/>
                    <a:pt x="9961" y="245"/>
                  </a:cubicBezTo>
                  <a:cubicBezTo>
                    <a:pt x="9662" y="82"/>
                    <a:pt x="9327" y="1"/>
                    <a:pt x="8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 rot="1101018">
              <a:off x="6325923" y="666076"/>
              <a:ext cx="451914" cy="497378"/>
            </a:xfrm>
            <a:custGeom>
              <a:avLst/>
              <a:gdLst/>
              <a:ahLst/>
              <a:cxnLst/>
              <a:rect l="l" t="t" r="r" b="b"/>
              <a:pathLst>
                <a:path w="11113" h="12231" extrusionOk="0">
                  <a:moveTo>
                    <a:pt x="5160" y="1"/>
                  </a:moveTo>
                  <a:cubicBezTo>
                    <a:pt x="4927" y="1"/>
                    <a:pt x="4693" y="15"/>
                    <a:pt x="4459" y="44"/>
                  </a:cubicBezTo>
                  <a:cubicBezTo>
                    <a:pt x="2018" y="353"/>
                    <a:pt x="1" y="2336"/>
                    <a:pt x="91" y="4433"/>
                  </a:cubicBezTo>
                  <a:cubicBezTo>
                    <a:pt x="174" y="6281"/>
                    <a:pt x="1655" y="7841"/>
                    <a:pt x="3100" y="9225"/>
                  </a:cubicBezTo>
                  <a:cubicBezTo>
                    <a:pt x="3915" y="10001"/>
                    <a:pt x="4088" y="10684"/>
                    <a:pt x="4213" y="11579"/>
                  </a:cubicBezTo>
                  <a:cubicBezTo>
                    <a:pt x="4261" y="11908"/>
                    <a:pt x="4570" y="12164"/>
                    <a:pt x="4959" y="12192"/>
                  </a:cubicBezTo>
                  <a:cubicBezTo>
                    <a:pt x="5342" y="12216"/>
                    <a:pt x="5715" y="12231"/>
                    <a:pt x="6091" y="12231"/>
                  </a:cubicBezTo>
                  <a:cubicBezTo>
                    <a:pt x="6520" y="12231"/>
                    <a:pt x="6953" y="12212"/>
                    <a:pt x="7413" y="12168"/>
                  </a:cubicBezTo>
                  <a:cubicBezTo>
                    <a:pt x="7732" y="12137"/>
                    <a:pt x="8106" y="12064"/>
                    <a:pt x="8242" y="11814"/>
                  </a:cubicBezTo>
                  <a:cubicBezTo>
                    <a:pt x="8308" y="11693"/>
                    <a:pt x="8300" y="11554"/>
                    <a:pt x="8293" y="11422"/>
                  </a:cubicBezTo>
                  <a:cubicBezTo>
                    <a:pt x="8255" y="10705"/>
                    <a:pt x="8242" y="10424"/>
                    <a:pt x="8221" y="10015"/>
                  </a:cubicBezTo>
                  <a:cubicBezTo>
                    <a:pt x="8193" y="9508"/>
                    <a:pt x="8391" y="9006"/>
                    <a:pt x="8789" y="8625"/>
                  </a:cubicBezTo>
                  <a:cubicBezTo>
                    <a:pt x="10308" y="7172"/>
                    <a:pt x="11112" y="4777"/>
                    <a:pt x="10335" y="3036"/>
                  </a:cubicBezTo>
                  <a:cubicBezTo>
                    <a:pt x="9539" y="1265"/>
                    <a:pt x="7373" y="1"/>
                    <a:pt x="5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 rot="1101018">
              <a:off x="6414044" y="1120685"/>
              <a:ext cx="171608" cy="98776"/>
            </a:xfrm>
            <a:custGeom>
              <a:avLst/>
              <a:gdLst/>
              <a:ahLst/>
              <a:cxnLst/>
              <a:rect l="l" t="t" r="r" b="b"/>
              <a:pathLst>
                <a:path w="4220" h="2429" extrusionOk="0">
                  <a:moveTo>
                    <a:pt x="4119" y="0"/>
                  </a:moveTo>
                  <a:cubicBezTo>
                    <a:pt x="2810" y="74"/>
                    <a:pt x="1426" y="132"/>
                    <a:pt x="110" y="132"/>
                  </a:cubicBezTo>
                  <a:cubicBezTo>
                    <a:pt x="73" y="132"/>
                    <a:pt x="37" y="132"/>
                    <a:pt x="1" y="132"/>
                  </a:cubicBezTo>
                  <a:lnTo>
                    <a:pt x="1" y="132"/>
                  </a:lnTo>
                  <a:cubicBezTo>
                    <a:pt x="73" y="600"/>
                    <a:pt x="60" y="1058"/>
                    <a:pt x="73" y="1515"/>
                  </a:cubicBezTo>
                  <a:cubicBezTo>
                    <a:pt x="84" y="1959"/>
                    <a:pt x="420" y="2327"/>
                    <a:pt x="860" y="2368"/>
                  </a:cubicBezTo>
                  <a:cubicBezTo>
                    <a:pt x="1297" y="2406"/>
                    <a:pt x="1721" y="2429"/>
                    <a:pt x="2144" y="2429"/>
                  </a:cubicBezTo>
                  <a:cubicBezTo>
                    <a:pt x="2574" y="2429"/>
                    <a:pt x="3002" y="2405"/>
                    <a:pt x="3440" y="2347"/>
                  </a:cubicBezTo>
                  <a:cubicBezTo>
                    <a:pt x="3887" y="2288"/>
                    <a:pt x="4220" y="1896"/>
                    <a:pt x="4199" y="1445"/>
                  </a:cubicBezTo>
                  <a:cubicBezTo>
                    <a:pt x="4178" y="957"/>
                    <a:pt x="4171" y="461"/>
                    <a:pt x="4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 rot="1101018">
              <a:off x="6466808" y="859598"/>
              <a:ext cx="141149" cy="272092"/>
            </a:xfrm>
            <a:custGeom>
              <a:avLst/>
              <a:gdLst/>
              <a:ahLst/>
              <a:cxnLst/>
              <a:rect l="l" t="t" r="r" b="b"/>
              <a:pathLst>
                <a:path w="3471" h="6691" extrusionOk="0">
                  <a:moveTo>
                    <a:pt x="3010" y="301"/>
                  </a:moveTo>
                  <a:cubicBezTo>
                    <a:pt x="3054" y="301"/>
                    <a:pt x="3089" y="315"/>
                    <a:pt x="3109" y="340"/>
                  </a:cubicBezTo>
                  <a:cubicBezTo>
                    <a:pt x="3148" y="391"/>
                    <a:pt x="3155" y="482"/>
                    <a:pt x="3127" y="613"/>
                  </a:cubicBezTo>
                  <a:cubicBezTo>
                    <a:pt x="3058" y="925"/>
                    <a:pt x="2891" y="1210"/>
                    <a:pt x="2663" y="1442"/>
                  </a:cubicBezTo>
                  <a:cubicBezTo>
                    <a:pt x="2669" y="1269"/>
                    <a:pt x="2673" y="1092"/>
                    <a:pt x="2680" y="919"/>
                  </a:cubicBezTo>
                  <a:cubicBezTo>
                    <a:pt x="2690" y="714"/>
                    <a:pt x="2704" y="530"/>
                    <a:pt x="2802" y="402"/>
                  </a:cubicBezTo>
                  <a:cubicBezTo>
                    <a:pt x="2846" y="343"/>
                    <a:pt x="2933" y="301"/>
                    <a:pt x="3005" y="301"/>
                  </a:cubicBezTo>
                  <a:close/>
                  <a:moveTo>
                    <a:pt x="409" y="1140"/>
                  </a:moveTo>
                  <a:lnTo>
                    <a:pt x="409" y="1140"/>
                  </a:lnTo>
                  <a:cubicBezTo>
                    <a:pt x="583" y="1231"/>
                    <a:pt x="735" y="1407"/>
                    <a:pt x="829" y="1629"/>
                  </a:cubicBezTo>
                  <a:cubicBezTo>
                    <a:pt x="870" y="1733"/>
                    <a:pt x="901" y="1841"/>
                    <a:pt x="925" y="1951"/>
                  </a:cubicBezTo>
                  <a:cubicBezTo>
                    <a:pt x="784" y="1906"/>
                    <a:pt x="631" y="1831"/>
                    <a:pt x="520" y="1702"/>
                  </a:cubicBezTo>
                  <a:cubicBezTo>
                    <a:pt x="399" y="1560"/>
                    <a:pt x="333" y="1324"/>
                    <a:pt x="409" y="1140"/>
                  </a:cubicBezTo>
                  <a:close/>
                  <a:moveTo>
                    <a:pt x="3002" y="0"/>
                  </a:moveTo>
                  <a:cubicBezTo>
                    <a:pt x="2832" y="0"/>
                    <a:pt x="2663" y="87"/>
                    <a:pt x="2562" y="218"/>
                  </a:cubicBezTo>
                  <a:cubicBezTo>
                    <a:pt x="2410" y="416"/>
                    <a:pt x="2389" y="658"/>
                    <a:pt x="2378" y="908"/>
                  </a:cubicBezTo>
                  <a:cubicBezTo>
                    <a:pt x="2368" y="1172"/>
                    <a:pt x="2361" y="1435"/>
                    <a:pt x="2354" y="1698"/>
                  </a:cubicBezTo>
                  <a:cubicBezTo>
                    <a:pt x="2059" y="1897"/>
                    <a:pt x="1714" y="2015"/>
                    <a:pt x="1365" y="2015"/>
                  </a:cubicBezTo>
                  <a:cubicBezTo>
                    <a:pt x="1324" y="2015"/>
                    <a:pt x="1283" y="2014"/>
                    <a:pt x="1241" y="2010"/>
                  </a:cubicBezTo>
                  <a:cubicBezTo>
                    <a:pt x="1213" y="1841"/>
                    <a:pt x="1175" y="1671"/>
                    <a:pt x="1106" y="1511"/>
                  </a:cubicBezTo>
                  <a:cubicBezTo>
                    <a:pt x="957" y="1157"/>
                    <a:pt x="697" y="901"/>
                    <a:pt x="389" y="807"/>
                  </a:cubicBezTo>
                  <a:cubicBezTo>
                    <a:pt x="375" y="803"/>
                    <a:pt x="361" y="801"/>
                    <a:pt x="347" y="801"/>
                  </a:cubicBezTo>
                  <a:cubicBezTo>
                    <a:pt x="301" y="801"/>
                    <a:pt x="255" y="822"/>
                    <a:pt x="226" y="860"/>
                  </a:cubicBezTo>
                  <a:cubicBezTo>
                    <a:pt x="0" y="1140"/>
                    <a:pt x="28" y="1598"/>
                    <a:pt x="291" y="1900"/>
                  </a:cubicBezTo>
                  <a:cubicBezTo>
                    <a:pt x="451" y="2083"/>
                    <a:pt x="690" y="2215"/>
                    <a:pt x="971" y="2277"/>
                  </a:cubicBezTo>
                  <a:cubicBezTo>
                    <a:pt x="978" y="2340"/>
                    <a:pt x="984" y="2402"/>
                    <a:pt x="988" y="2465"/>
                  </a:cubicBezTo>
                  <a:cubicBezTo>
                    <a:pt x="1103" y="3813"/>
                    <a:pt x="1120" y="5183"/>
                    <a:pt x="1040" y="6531"/>
                  </a:cubicBezTo>
                  <a:cubicBezTo>
                    <a:pt x="1037" y="6615"/>
                    <a:pt x="1099" y="6687"/>
                    <a:pt x="1182" y="6690"/>
                  </a:cubicBezTo>
                  <a:lnTo>
                    <a:pt x="1192" y="6690"/>
                  </a:lnTo>
                  <a:cubicBezTo>
                    <a:pt x="1272" y="6690"/>
                    <a:pt x="1338" y="6628"/>
                    <a:pt x="1341" y="6548"/>
                  </a:cubicBezTo>
                  <a:cubicBezTo>
                    <a:pt x="1421" y="5186"/>
                    <a:pt x="1404" y="3802"/>
                    <a:pt x="1290" y="2440"/>
                  </a:cubicBezTo>
                  <a:cubicBezTo>
                    <a:pt x="1286" y="2399"/>
                    <a:pt x="1283" y="2357"/>
                    <a:pt x="1279" y="2319"/>
                  </a:cubicBezTo>
                  <a:lnTo>
                    <a:pt x="1279" y="2319"/>
                  </a:lnTo>
                  <a:cubicBezTo>
                    <a:pt x="1304" y="2320"/>
                    <a:pt x="1329" y="2320"/>
                    <a:pt x="1354" y="2320"/>
                  </a:cubicBezTo>
                  <a:cubicBezTo>
                    <a:pt x="1706" y="2320"/>
                    <a:pt x="2046" y="2227"/>
                    <a:pt x="2347" y="2059"/>
                  </a:cubicBezTo>
                  <a:lnTo>
                    <a:pt x="2347" y="2059"/>
                  </a:lnTo>
                  <a:cubicBezTo>
                    <a:pt x="2333" y="3522"/>
                    <a:pt x="2396" y="4992"/>
                    <a:pt x="2541" y="6444"/>
                  </a:cubicBezTo>
                  <a:cubicBezTo>
                    <a:pt x="2547" y="6523"/>
                    <a:pt x="2614" y="6580"/>
                    <a:pt x="2694" y="6580"/>
                  </a:cubicBezTo>
                  <a:cubicBezTo>
                    <a:pt x="2699" y="6580"/>
                    <a:pt x="2703" y="6580"/>
                    <a:pt x="2708" y="6580"/>
                  </a:cubicBezTo>
                  <a:cubicBezTo>
                    <a:pt x="2791" y="6573"/>
                    <a:pt x="2850" y="6497"/>
                    <a:pt x="2843" y="6413"/>
                  </a:cubicBezTo>
                  <a:cubicBezTo>
                    <a:pt x="2693" y="4905"/>
                    <a:pt x="2628" y="3380"/>
                    <a:pt x="2656" y="1861"/>
                  </a:cubicBezTo>
                  <a:cubicBezTo>
                    <a:pt x="3034" y="1567"/>
                    <a:pt x="3317" y="1151"/>
                    <a:pt x="3421" y="676"/>
                  </a:cubicBezTo>
                  <a:cubicBezTo>
                    <a:pt x="3470" y="447"/>
                    <a:pt x="3446" y="277"/>
                    <a:pt x="3346" y="149"/>
                  </a:cubicBezTo>
                  <a:cubicBezTo>
                    <a:pt x="3266" y="52"/>
                    <a:pt x="3148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 rot="1101018">
              <a:off x="6421840" y="1139106"/>
              <a:ext cx="162458" cy="18869"/>
            </a:xfrm>
            <a:custGeom>
              <a:avLst/>
              <a:gdLst/>
              <a:ahLst/>
              <a:cxnLst/>
              <a:rect l="l" t="t" r="r" b="b"/>
              <a:pathLst>
                <a:path w="3995" h="464" extrusionOk="0">
                  <a:moveTo>
                    <a:pt x="3838" y="1"/>
                  </a:moveTo>
                  <a:cubicBezTo>
                    <a:pt x="3830" y="1"/>
                    <a:pt x="3822" y="1"/>
                    <a:pt x="3814" y="3"/>
                  </a:cubicBezTo>
                  <a:cubicBezTo>
                    <a:pt x="2998" y="108"/>
                    <a:pt x="2174" y="161"/>
                    <a:pt x="1350" y="161"/>
                  </a:cubicBezTo>
                  <a:cubicBezTo>
                    <a:pt x="955" y="161"/>
                    <a:pt x="560" y="149"/>
                    <a:pt x="167" y="124"/>
                  </a:cubicBezTo>
                  <a:cubicBezTo>
                    <a:pt x="163" y="124"/>
                    <a:pt x="158" y="124"/>
                    <a:pt x="154" y="124"/>
                  </a:cubicBezTo>
                  <a:cubicBezTo>
                    <a:pt x="79" y="124"/>
                    <a:pt x="10" y="184"/>
                    <a:pt x="4" y="266"/>
                  </a:cubicBezTo>
                  <a:cubicBezTo>
                    <a:pt x="1" y="349"/>
                    <a:pt x="63" y="419"/>
                    <a:pt x="146" y="425"/>
                  </a:cubicBezTo>
                  <a:cubicBezTo>
                    <a:pt x="551" y="450"/>
                    <a:pt x="954" y="464"/>
                    <a:pt x="1359" y="464"/>
                  </a:cubicBezTo>
                  <a:cubicBezTo>
                    <a:pt x="2195" y="464"/>
                    <a:pt x="3027" y="408"/>
                    <a:pt x="3852" y="301"/>
                  </a:cubicBezTo>
                  <a:cubicBezTo>
                    <a:pt x="3935" y="291"/>
                    <a:pt x="3994" y="214"/>
                    <a:pt x="3983" y="131"/>
                  </a:cubicBezTo>
                  <a:cubicBezTo>
                    <a:pt x="3972" y="56"/>
                    <a:pt x="3908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 rot="1101018">
              <a:off x="6441485" y="1172167"/>
              <a:ext cx="64617" cy="14558"/>
            </a:xfrm>
            <a:custGeom>
              <a:avLst/>
              <a:gdLst/>
              <a:ahLst/>
              <a:cxnLst/>
              <a:rect l="l" t="t" r="r" b="b"/>
              <a:pathLst>
                <a:path w="1589" h="358" extrusionOk="0">
                  <a:moveTo>
                    <a:pt x="153" y="0"/>
                  </a:moveTo>
                  <a:cubicBezTo>
                    <a:pt x="63" y="0"/>
                    <a:pt x="8" y="65"/>
                    <a:pt x="4" y="146"/>
                  </a:cubicBezTo>
                  <a:cubicBezTo>
                    <a:pt x="0" y="229"/>
                    <a:pt x="63" y="301"/>
                    <a:pt x="149" y="305"/>
                  </a:cubicBezTo>
                  <a:lnTo>
                    <a:pt x="1429" y="357"/>
                  </a:lnTo>
                  <a:lnTo>
                    <a:pt x="1436" y="357"/>
                  </a:lnTo>
                  <a:cubicBezTo>
                    <a:pt x="1516" y="357"/>
                    <a:pt x="1581" y="295"/>
                    <a:pt x="1585" y="212"/>
                  </a:cubicBezTo>
                  <a:cubicBezTo>
                    <a:pt x="1589" y="128"/>
                    <a:pt x="1526" y="59"/>
                    <a:pt x="1439" y="55"/>
                  </a:cubicBezTo>
                  <a:lnTo>
                    <a:pt x="160" y="0"/>
                  </a:lnTo>
                  <a:cubicBezTo>
                    <a:pt x="158" y="0"/>
                    <a:pt x="15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 rot="1101018">
              <a:off x="6599848" y="518557"/>
              <a:ext cx="28222" cy="116750"/>
            </a:xfrm>
            <a:custGeom>
              <a:avLst/>
              <a:gdLst/>
              <a:ahLst/>
              <a:cxnLst/>
              <a:rect l="l" t="t" r="r" b="b"/>
              <a:pathLst>
                <a:path w="694" h="2871" extrusionOk="0">
                  <a:moveTo>
                    <a:pt x="169" y="0"/>
                  </a:moveTo>
                  <a:cubicBezTo>
                    <a:pt x="155" y="0"/>
                    <a:pt x="140" y="2"/>
                    <a:pt x="125" y="7"/>
                  </a:cubicBezTo>
                  <a:cubicBezTo>
                    <a:pt x="45" y="32"/>
                    <a:pt x="0" y="115"/>
                    <a:pt x="21" y="194"/>
                  </a:cubicBezTo>
                  <a:cubicBezTo>
                    <a:pt x="129" y="558"/>
                    <a:pt x="361" y="2337"/>
                    <a:pt x="385" y="2725"/>
                  </a:cubicBezTo>
                  <a:cubicBezTo>
                    <a:pt x="388" y="2808"/>
                    <a:pt x="458" y="2871"/>
                    <a:pt x="534" y="2871"/>
                  </a:cubicBezTo>
                  <a:cubicBezTo>
                    <a:pt x="538" y="2871"/>
                    <a:pt x="541" y="2867"/>
                    <a:pt x="545" y="2867"/>
                  </a:cubicBezTo>
                  <a:cubicBezTo>
                    <a:pt x="628" y="2864"/>
                    <a:pt x="693" y="2791"/>
                    <a:pt x="687" y="2708"/>
                  </a:cubicBezTo>
                  <a:cubicBezTo>
                    <a:pt x="666" y="2333"/>
                    <a:pt x="430" y="514"/>
                    <a:pt x="312" y="108"/>
                  </a:cubicBezTo>
                  <a:cubicBezTo>
                    <a:pt x="293" y="42"/>
                    <a:pt x="23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 rot="1101018">
              <a:off x="6714682" y="630706"/>
              <a:ext cx="42495" cy="62828"/>
            </a:xfrm>
            <a:custGeom>
              <a:avLst/>
              <a:gdLst/>
              <a:ahLst/>
              <a:cxnLst/>
              <a:rect l="l" t="t" r="r" b="b"/>
              <a:pathLst>
                <a:path w="1045" h="1545" extrusionOk="0">
                  <a:moveTo>
                    <a:pt x="874" y="0"/>
                  </a:moveTo>
                  <a:cubicBezTo>
                    <a:pt x="820" y="0"/>
                    <a:pt x="767" y="29"/>
                    <a:pt x="739" y="79"/>
                  </a:cubicBezTo>
                  <a:lnTo>
                    <a:pt x="39" y="1320"/>
                  </a:lnTo>
                  <a:cubicBezTo>
                    <a:pt x="1" y="1392"/>
                    <a:pt x="25" y="1487"/>
                    <a:pt x="98" y="1528"/>
                  </a:cubicBezTo>
                  <a:cubicBezTo>
                    <a:pt x="122" y="1538"/>
                    <a:pt x="146" y="1545"/>
                    <a:pt x="171" y="1545"/>
                  </a:cubicBezTo>
                  <a:cubicBezTo>
                    <a:pt x="226" y="1545"/>
                    <a:pt x="275" y="1517"/>
                    <a:pt x="306" y="1469"/>
                  </a:cubicBezTo>
                  <a:lnTo>
                    <a:pt x="1003" y="224"/>
                  </a:lnTo>
                  <a:cubicBezTo>
                    <a:pt x="1044" y="151"/>
                    <a:pt x="1020" y="61"/>
                    <a:pt x="947" y="20"/>
                  </a:cubicBezTo>
                  <a:cubicBezTo>
                    <a:pt x="924" y="6"/>
                    <a:pt x="899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 rot="1101018">
              <a:off x="6748663" y="661001"/>
              <a:ext cx="57094" cy="66813"/>
            </a:xfrm>
            <a:custGeom>
              <a:avLst/>
              <a:gdLst/>
              <a:ahLst/>
              <a:cxnLst/>
              <a:rect l="l" t="t" r="r" b="b"/>
              <a:pathLst>
                <a:path w="1404" h="1643" extrusionOk="0">
                  <a:moveTo>
                    <a:pt x="1235" y="0"/>
                  </a:moveTo>
                  <a:cubicBezTo>
                    <a:pt x="1190" y="0"/>
                    <a:pt x="1146" y="20"/>
                    <a:pt x="1116" y="57"/>
                  </a:cubicBezTo>
                  <a:lnTo>
                    <a:pt x="52" y="1396"/>
                  </a:lnTo>
                  <a:cubicBezTo>
                    <a:pt x="0" y="1462"/>
                    <a:pt x="10" y="1559"/>
                    <a:pt x="76" y="1611"/>
                  </a:cubicBezTo>
                  <a:cubicBezTo>
                    <a:pt x="104" y="1632"/>
                    <a:pt x="135" y="1642"/>
                    <a:pt x="170" y="1642"/>
                  </a:cubicBezTo>
                  <a:cubicBezTo>
                    <a:pt x="215" y="1642"/>
                    <a:pt x="256" y="1625"/>
                    <a:pt x="287" y="1587"/>
                  </a:cubicBezTo>
                  <a:lnTo>
                    <a:pt x="1352" y="245"/>
                  </a:lnTo>
                  <a:cubicBezTo>
                    <a:pt x="1404" y="182"/>
                    <a:pt x="1394" y="86"/>
                    <a:pt x="1327" y="33"/>
                  </a:cubicBezTo>
                  <a:cubicBezTo>
                    <a:pt x="1301" y="11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 rot="1101018">
              <a:off x="6811436" y="797575"/>
              <a:ext cx="60673" cy="36233"/>
            </a:xfrm>
            <a:custGeom>
              <a:avLst/>
              <a:gdLst/>
              <a:ahLst/>
              <a:cxnLst/>
              <a:rect l="l" t="t" r="r" b="b"/>
              <a:pathLst>
                <a:path w="1492" h="891" extrusionOk="0">
                  <a:moveTo>
                    <a:pt x="1318" y="0"/>
                  </a:moveTo>
                  <a:cubicBezTo>
                    <a:pt x="1294" y="0"/>
                    <a:pt x="1271" y="6"/>
                    <a:pt x="1248" y="17"/>
                  </a:cubicBezTo>
                  <a:lnTo>
                    <a:pt x="104" y="603"/>
                  </a:lnTo>
                  <a:cubicBezTo>
                    <a:pt x="28" y="641"/>
                    <a:pt x="0" y="734"/>
                    <a:pt x="39" y="807"/>
                  </a:cubicBezTo>
                  <a:cubicBezTo>
                    <a:pt x="66" y="859"/>
                    <a:pt x="118" y="891"/>
                    <a:pt x="173" y="891"/>
                  </a:cubicBezTo>
                  <a:cubicBezTo>
                    <a:pt x="198" y="891"/>
                    <a:pt x="219" y="883"/>
                    <a:pt x="243" y="873"/>
                  </a:cubicBezTo>
                  <a:lnTo>
                    <a:pt x="1387" y="287"/>
                  </a:lnTo>
                  <a:cubicBezTo>
                    <a:pt x="1460" y="249"/>
                    <a:pt x="1491" y="158"/>
                    <a:pt x="1453" y="83"/>
                  </a:cubicBezTo>
                  <a:cubicBezTo>
                    <a:pt x="1426" y="31"/>
                    <a:pt x="1373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44"/>
            <p:cNvSpPr/>
            <p:nvPr/>
          </p:nvSpPr>
          <p:spPr>
            <a:xfrm rot="1101018">
              <a:off x="6453701" y="581418"/>
              <a:ext cx="50954" cy="57257"/>
            </a:xfrm>
            <a:custGeom>
              <a:avLst/>
              <a:gdLst/>
              <a:ahLst/>
              <a:cxnLst/>
              <a:rect l="l" t="t" r="r" b="b"/>
              <a:pathLst>
                <a:path w="1253" h="1408" extrusionOk="0">
                  <a:moveTo>
                    <a:pt x="171" y="1"/>
                  </a:moveTo>
                  <a:cubicBezTo>
                    <a:pt x="137" y="1"/>
                    <a:pt x="102" y="12"/>
                    <a:pt x="73" y="35"/>
                  </a:cubicBezTo>
                  <a:cubicBezTo>
                    <a:pt x="11" y="87"/>
                    <a:pt x="0" y="184"/>
                    <a:pt x="53" y="250"/>
                  </a:cubicBezTo>
                  <a:lnTo>
                    <a:pt x="968" y="1353"/>
                  </a:lnTo>
                  <a:cubicBezTo>
                    <a:pt x="995" y="1390"/>
                    <a:pt x="1040" y="1408"/>
                    <a:pt x="1082" y="1408"/>
                  </a:cubicBezTo>
                  <a:cubicBezTo>
                    <a:pt x="1117" y="1408"/>
                    <a:pt x="1152" y="1398"/>
                    <a:pt x="1179" y="1374"/>
                  </a:cubicBezTo>
                  <a:cubicBezTo>
                    <a:pt x="1245" y="1321"/>
                    <a:pt x="1252" y="1224"/>
                    <a:pt x="1200" y="1158"/>
                  </a:cubicBezTo>
                  <a:lnTo>
                    <a:pt x="288" y="56"/>
                  </a:lnTo>
                  <a:cubicBezTo>
                    <a:pt x="257" y="19"/>
                    <a:pt x="215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44"/>
            <p:cNvSpPr/>
            <p:nvPr/>
          </p:nvSpPr>
          <p:spPr>
            <a:xfrm rot="1101018">
              <a:off x="6379299" y="604591"/>
              <a:ext cx="54898" cy="53556"/>
            </a:xfrm>
            <a:custGeom>
              <a:avLst/>
              <a:gdLst/>
              <a:ahLst/>
              <a:cxnLst/>
              <a:rect l="l" t="t" r="r" b="b"/>
              <a:pathLst>
                <a:path w="1350" h="1317" extrusionOk="0">
                  <a:moveTo>
                    <a:pt x="171" y="0"/>
                  </a:moveTo>
                  <a:cubicBezTo>
                    <a:pt x="138" y="0"/>
                    <a:pt x="105" y="11"/>
                    <a:pt x="77" y="33"/>
                  </a:cubicBezTo>
                  <a:cubicBezTo>
                    <a:pt x="11" y="86"/>
                    <a:pt x="1" y="179"/>
                    <a:pt x="52" y="245"/>
                  </a:cubicBezTo>
                  <a:cubicBezTo>
                    <a:pt x="354" y="630"/>
                    <a:pt x="701" y="980"/>
                    <a:pt x="1082" y="1285"/>
                  </a:cubicBezTo>
                  <a:cubicBezTo>
                    <a:pt x="1110" y="1305"/>
                    <a:pt x="1145" y="1316"/>
                    <a:pt x="1179" y="1316"/>
                  </a:cubicBezTo>
                  <a:cubicBezTo>
                    <a:pt x="1221" y="1316"/>
                    <a:pt x="1266" y="1299"/>
                    <a:pt x="1297" y="1260"/>
                  </a:cubicBezTo>
                  <a:cubicBezTo>
                    <a:pt x="1350" y="1195"/>
                    <a:pt x="1339" y="1102"/>
                    <a:pt x="1273" y="1046"/>
                  </a:cubicBezTo>
                  <a:cubicBezTo>
                    <a:pt x="909" y="755"/>
                    <a:pt x="580" y="422"/>
                    <a:pt x="289" y="57"/>
                  </a:cubicBezTo>
                  <a:cubicBezTo>
                    <a:pt x="259" y="20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44"/>
            <p:cNvSpPr/>
            <p:nvPr/>
          </p:nvSpPr>
          <p:spPr>
            <a:xfrm rot="1101018">
              <a:off x="6253116" y="724118"/>
              <a:ext cx="89138" cy="22081"/>
            </a:xfrm>
            <a:custGeom>
              <a:avLst/>
              <a:gdLst/>
              <a:ahLst/>
              <a:cxnLst/>
              <a:rect l="l" t="t" r="r" b="b"/>
              <a:pathLst>
                <a:path w="2192" h="543" extrusionOk="0">
                  <a:moveTo>
                    <a:pt x="2027" y="1"/>
                  </a:moveTo>
                  <a:cubicBezTo>
                    <a:pt x="2010" y="1"/>
                    <a:pt x="1993" y="4"/>
                    <a:pt x="1977" y="9"/>
                  </a:cubicBezTo>
                  <a:cubicBezTo>
                    <a:pt x="1490" y="162"/>
                    <a:pt x="985" y="240"/>
                    <a:pt x="477" y="240"/>
                  </a:cubicBezTo>
                  <a:cubicBezTo>
                    <a:pt x="374" y="240"/>
                    <a:pt x="270" y="237"/>
                    <a:pt x="167" y="231"/>
                  </a:cubicBezTo>
                  <a:cubicBezTo>
                    <a:pt x="163" y="230"/>
                    <a:pt x="160" y="230"/>
                    <a:pt x="156" y="230"/>
                  </a:cubicBezTo>
                  <a:cubicBezTo>
                    <a:pt x="83" y="230"/>
                    <a:pt x="10" y="294"/>
                    <a:pt x="7" y="373"/>
                  </a:cubicBezTo>
                  <a:cubicBezTo>
                    <a:pt x="1" y="456"/>
                    <a:pt x="66" y="529"/>
                    <a:pt x="150" y="533"/>
                  </a:cubicBezTo>
                  <a:cubicBezTo>
                    <a:pt x="257" y="539"/>
                    <a:pt x="364" y="543"/>
                    <a:pt x="472" y="543"/>
                  </a:cubicBezTo>
                  <a:cubicBezTo>
                    <a:pt x="1016" y="543"/>
                    <a:pt x="1550" y="459"/>
                    <a:pt x="2070" y="297"/>
                  </a:cubicBezTo>
                  <a:cubicBezTo>
                    <a:pt x="2150" y="272"/>
                    <a:pt x="2191" y="186"/>
                    <a:pt x="2167" y="106"/>
                  </a:cubicBezTo>
                  <a:cubicBezTo>
                    <a:pt x="2148" y="43"/>
                    <a:pt x="2091" y="1"/>
                    <a:pt x="2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44"/>
            <p:cNvSpPr/>
            <p:nvPr/>
          </p:nvSpPr>
          <p:spPr>
            <a:xfrm rot="1101018">
              <a:off x="6506559" y="727058"/>
              <a:ext cx="40787" cy="35623"/>
            </a:xfrm>
            <a:custGeom>
              <a:avLst/>
              <a:gdLst/>
              <a:ahLst/>
              <a:cxnLst/>
              <a:rect l="l" t="t" r="r" b="b"/>
              <a:pathLst>
                <a:path w="1003" h="876" extrusionOk="0">
                  <a:moveTo>
                    <a:pt x="510" y="1"/>
                  </a:moveTo>
                  <a:cubicBezTo>
                    <a:pt x="352" y="1"/>
                    <a:pt x="187" y="107"/>
                    <a:pt x="150" y="261"/>
                  </a:cubicBezTo>
                  <a:lnTo>
                    <a:pt x="175" y="154"/>
                  </a:lnTo>
                  <a:lnTo>
                    <a:pt x="175" y="154"/>
                  </a:lnTo>
                  <a:cubicBezTo>
                    <a:pt x="1" y="352"/>
                    <a:pt x="67" y="705"/>
                    <a:pt x="300" y="830"/>
                  </a:cubicBezTo>
                  <a:cubicBezTo>
                    <a:pt x="359" y="861"/>
                    <a:pt x="424" y="876"/>
                    <a:pt x="490" y="876"/>
                  </a:cubicBezTo>
                  <a:cubicBezTo>
                    <a:pt x="685" y="876"/>
                    <a:pt x="882" y="748"/>
                    <a:pt x="934" y="556"/>
                  </a:cubicBezTo>
                  <a:cubicBezTo>
                    <a:pt x="1003" y="302"/>
                    <a:pt x="788" y="11"/>
                    <a:pt x="524" y="1"/>
                  </a:cubicBezTo>
                  <a:cubicBezTo>
                    <a:pt x="520" y="1"/>
                    <a:pt x="515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44"/>
            <p:cNvSpPr/>
            <p:nvPr/>
          </p:nvSpPr>
          <p:spPr>
            <a:xfrm rot="1101018">
              <a:off x="6624260" y="758689"/>
              <a:ext cx="40787" cy="35582"/>
            </a:xfrm>
            <a:custGeom>
              <a:avLst/>
              <a:gdLst/>
              <a:ahLst/>
              <a:cxnLst/>
              <a:rect l="l" t="t" r="r" b="b"/>
              <a:pathLst>
                <a:path w="1003" h="875" extrusionOk="0">
                  <a:moveTo>
                    <a:pt x="508" y="1"/>
                  </a:moveTo>
                  <a:cubicBezTo>
                    <a:pt x="350" y="1"/>
                    <a:pt x="187" y="103"/>
                    <a:pt x="150" y="261"/>
                  </a:cubicBezTo>
                  <a:lnTo>
                    <a:pt x="174" y="150"/>
                  </a:lnTo>
                  <a:lnTo>
                    <a:pt x="174" y="150"/>
                  </a:lnTo>
                  <a:cubicBezTo>
                    <a:pt x="1" y="351"/>
                    <a:pt x="67" y="704"/>
                    <a:pt x="299" y="829"/>
                  </a:cubicBezTo>
                  <a:cubicBezTo>
                    <a:pt x="358" y="860"/>
                    <a:pt x="423" y="874"/>
                    <a:pt x="488" y="874"/>
                  </a:cubicBezTo>
                  <a:cubicBezTo>
                    <a:pt x="683" y="874"/>
                    <a:pt x="882" y="745"/>
                    <a:pt x="934" y="555"/>
                  </a:cubicBezTo>
                  <a:cubicBezTo>
                    <a:pt x="1003" y="299"/>
                    <a:pt x="788" y="11"/>
                    <a:pt x="524" y="1"/>
                  </a:cubicBezTo>
                  <a:cubicBezTo>
                    <a:pt x="519" y="1"/>
                    <a:pt x="513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4"/>
            <p:cNvSpPr/>
            <p:nvPr/>
          </p:nvSpPr>
          <p:spPr>
            <a:xfrm rot="1101018">
              <a:off x="6553874" y="753793"/>
              <a:ext cx="50222" cy="40665"/>
            </a:xfrm>
            <a:custGeom>
              <a:avLst/>
              <a:gdLst/>
              <a:ahLst/>
              <a:cxnLst/>
              <a:rect l="l" t="t" r="r" b="b"/>
              <a:pathLst>
                <a:path w="1235" h="1000" extrusionOk="0">
                  <a:moveTo>
                    <a:pt x="1055" y="0"/>
                  </a:moveTo>
                  <a:cubicBezTo>
                    <a:pt x="1049" y="0"/>
                    <a:pt x="1043" y="0"/>
                    <a:pt x="1037" y="1"/>
                  </a:cubicBezTo>
                  <a:cubicBezTo>
                    <a:pt x="954" y="9"/>
                    <a:pt x="895" y="84"/>
                    <a:pt x="902" y="168"/>
                  </a:cubicBezTo>
                  <a:cubicBezTo>
                    <a:pt x="922" y="348"/>
                    <a:pt x="930" y="529"/>
                    <a:pt x="836" y="629"/>
                  </a:cubicBezTo>
                  <a:cubicBezTo>
                    <a:pt x="795" y="673"/>
                    <a:pt x="732" y="697"/>
                    <a:pt x="673" y="697"/>
                  </a:cubicBezTo>
                  <a:cubicBezTo>
                    <a:pt x="658" y="697"/>
                    <a:pt x="642" y="695"/>
                    <a:pt x="628" y="692"/>
                  </a:cubicBezTo>
                  <a:cubicBezTo>
                    <a:pt x="551" y="671"/>
                    <a:pt x="479" y="609"/>
                    <a:pt x="427" y="515"/>
                  </a:cubicBezTo>
                  <a:cubicBezTo>
                    <a:pt x="372" y="417"/>
                    <a:pt x="343" y="303"/>
                    <a:pt x="313" y="178"/>
                  </a:cubicBezTo>
                  <a:cubicBezTo>
                    <a:pt x="298" y="111"/>
                    <a:pt x="235" y="63"/>
                    <a:pt x="168" y="63"/>
                  </a:cubicBezTo>
                  <a:cubicBezTo>
                    <a:pt x="156" y="63"/>
                    <a:pt x="144" y="65"/>
                    <a:pt x="132" y="68"/>
                  </a:cubicBezTo>
                  <a:cubicBezTo>
                    <a:pt x="49" y="89"/>
                    <a:pt x="1" y="168"/>
                    <a:pt x="21" y="251"/>
                  </a:cubicBezTo>
                  <a:cubicBezTo>
                    <a:pt x="52" y="386"/>
                    <a:pt x="87" y="529"/>
                    <a:pt x="164" y="664"/>
                  </a:cubicBezTo>
                  <a:cubicBezTo>
                    <a:pt x="257" y="830"/>
                    <a:pt x="396" y="945"/>
                    <a:pt x="551" y="986"/>
                  </a:cubicBezTo>
                  <a:cubicBezTo>
                    <a:pt x="593" y="993"/>
                    <a:pt x="635" y="1000"/>
                    <a:pt x="676" y="1000"/>
                  </a:cubicBezTo>
                  <a:cubicBezTo>
                    <a:pt x="818" y="1000"/>
                    <a:pt x="957" y="941"/>
                    <a:pt x="1058" y="837"/>
                  </a:cubicBezTo>
                  <a:cubicBezTo>
                    <a:pt x="1234" y="646"/>
                    <a:pt x="1231" y="376"/>
                    <a:pt x="1204" y="134"/>
                  </a:cubicBezTo>
                  <a:cubicBezTo>
                    <a:pt x="1197" y="56"/>
                    <a:pt x="1128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4"/>
            <p:cNvSpPr/>
            <p:nvPr/>
          </p:nvSpPr>
          <p:spPr>
            <a:xfrm rot="1101018">
              <a:off x="6663676" y="797181"/>
              <a:ext cx="83649" cy="68074"/>
            </a:xfrm>
            <a:custGeom>
              <a:avLst/>
              <a:gdLst/>
              <a:ahLst/>
              <a:cxnLst/>
              <a:rect l="l" t="t" r="r" b="b"/>
              <a:pathLst>
                <a:path w="2057" h="1674" extrusionOk="0">
                  <a:moveTo>
                    <a:pt x="1038" y="1"/>
                  </a:moveTo>
                  <a:cubicBezTo>
                    <a:pt x="368" y="1"/>
                    <a:pt x="1" y="801"/>
                    <a:pt x="452" y="1362"/>
                  </a:cubicBezTo>
                  <a:cubicBezTo>
                    <a:pt x="614" y="1564"/>
                    <a:pt x="872" y="1673"/>
                    <a:pt x="1129" y="1673"/>
                  </a:cubicBezTo>
                  <a:cubicBezTo>
                    <a:pt x="1274" y="1673"/>
                    <a:pt x="1418" y="1639"/>
                    <a:pt x="1544" y="1566"/>
                  </a:cubicBezTo>
                  <a:cubicBezTo>
                    <a:pt x="1891" y="1366"/>
                    <a:pt x="2057" y="894"/>
                    <a:pt x="1911" y="519"/>
                  </a:cubicBezTo>
                  <a:cubicBezTo>
                    <a:pt x="1860" y="385"/>
                    <a:pt x="1773" y="263"/>
                    <a:pt x="1655" y="177"/>
                  </a:cubicBezTo>
                  <a:cubicBezTo>
                    <a:pt x="1503" y="68"/>
                    <a:pt x="1316" y="27"/>
                    <a:pt x="1132" y="6"/>
                  </a:cubicBezTo>
                  <a:cubicBezTo>
                    <a:pt x="1100" y="3"/>
                    <a:pt x="1068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4"/>
            <p:cNvSpPr/>
            <p:nvPr/>
          </p:nvSpPr>
          <p:spPr>
            <a:xfrm rot="1101018">
              <a:off x="6413858" y="742714"/>
              <a:ext cx="83649" cy="67992"/>
            </a:xfrm>
            <a:custGeom>
              <a:avLst/>
              <a:gdLst/>
              <a:ahLst/>
              <a:cxnLst/>
              <a:rect l="l" t="t" r="r" b="b"/>
              <a:pathLst>
                <a:path w="2057" h="1672" extrusionOk="0">
                  <a:moveTo>
                    <a:pt x="1035" y="0"/>
                  </a:moveTo>
                  <a:cubicBezTo>
                    <a:pt x="364" y="0"/>
                    <a:pt x="0" y="801"/>
                    <a:pt x="447" y="1357"/>
                  </a:cubicBezTo>
                  <a:cubicBezTo>
                    <a:pt x="610" y="1560"/>
                    <a:pt x="870" y="1671"/>
                    <a:pt x="1129" y="1671"/>
                  </a:cubicBezTo>
                  <a:cubicBezTo>
                    <a:pt x="1272" y="1671"/>
                    <a:pt x="1415" y="1637"/>
                    <a:pt x="1540" y="1565"/>
                  </a:cubicBezTo>
                  <a:cubicBezTo>
                    <a:pt x="1890" y="1365"/>
                    <a:pt x="2056" y="893"/>
                    <a:pt x="1911" y="515"/>
                  </a:cubicBezTo>
                  <a:cubicBezTo>
                    <a:pt x="1858" y="380"/>
                    <a:pt x="1769" y="258"/>
                    <a:pt x="1650" y="175"/>
                  </a:cubicBezTo>
                  <a:cubicBezTo>
                    <a:pt x="1501" y="64"/>
                    <a:pt x="1314" y="23"/>
                    <a:pt x="1130" y="5"/>
                  </a:cubicBezTo>
                  <a:cubicBezTo>
                    <a:pt x="1098" y="2"/>
                    <a:pt x="1066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2" name="Google Shape;2042;p44"/>
          <p:cNvGrpSpPr/>
          <p:nvPr/>
        </p:nvGrpSpPr>
        <p:grpSpPr>
          <a:xfrm>
            <a:off x="971346" y="1174749"/>
            <a:ext cx="1131398" cy="879881"/>
            <a:chOff x="971346" y="1174749"/>
            <a:chExt cx="1131398" cy="879881"/>
          </a:xfrm>
        </p:grpSpPr>
        <p:sp>
          <p:nvSpPr>
            <p:cNvPr id="2043" name="Google Shape;2043;p44"/>
            <p:cNvSpPr/>
            <p:nvPr/>
          </p:nvSpPr>
          <p:spPr>
            <a:xfrm>
              <a:off x="971346" y="1174749"/>
              <a:ext cx="1131398" cy="879881"/>
            </a:xfrm>
            <a:custGeom>
              <a:avLst/>
              <a:gdLst/>
              <a:ahLst/>
              <a:cxnLst/>
              <a:rect l="l" t="t" r="r" b="b"/>
              <a:pathLst>
                <a:path w="27153" h="21118" extrusionOk="0">
                  <a:moveTo>
                    <a:pt x="14228" y="7428"/>
                  </a:moveTo>
                  <a:cubicBezTo>
                    <a:pt x="14839" y="7428"/>
                    <a:pt x="15459" y="7576"/>
                    <a:pt x="16104" y="7875"/>
                  </a:cubicBezTo>
                  <a:cubicBezTo>
                    <a:pt x="16936" y="8260"/>
                    <a:pt x="17567" y="9019"/>
                    <a:pt x="18011" y="10184"/>
                  </a:cubicBezTo>
                  <a:cubicBezTo>
                    <a:pt x="15247" y="10742"/>
                    <a:pt x="12311" y="11359"/>
                    <a:pt x="9452" y="11962"/>
                  </a:cubicBezTo>
                  <a:cubicBezTo>
                    <a:pt x="9278" y="11997"/>
                    <a:pt x="9108" y="12035"/>
                    <a:pt x="8935" y="12069"/>
                  </a:cubicBezTo>
                  <a:cubicBezTo>
                    <a:pt x="9576" y="10509"/>
                    <a:pt x="10692" y="8933"/>
                    <a:pt x="12076" y="8080"/>
                  </a:cubicBezTo>
                  <a:cubicBezTo>
                    <a:pt x="12780" y="7646"/>
                    <a:pt x="13494" y="7428"/>
                    <a:pt x="14228" y="7428"/>
                  </a:cubicBezTo>
                  <a:close/>
                  <a:moveTo>
                    <a:pt x="14075" y="1"/>
                  </a:moveTo>
                  <a:cubicBezTo>
                    <a:pt x="12002" y="1"/>
                    <a:pt x="10273" y="664"/>
                    <a:pt x="8976" y="1419"/>
                  </a:cubicBezTo>
                  <a:cubicBezTo>
                    <a:pt x="3319" y="4720"/>
                    <a:pt x="1" y="13085"/>
                    <a:pt x="63" y="19271"/>
                  </a:cubicBezTo>
                  <a:cubicBezTo>
                    <a:pt x="70" y="19828"/>
                    <a:pt x="327" y="20356"/>
                    <a:pt x="760" y="20706"/>
                  </a:cubicBezTo>
                  <a:cubicBezTo>
                    <a:pt x="1093" y="20972"/>
                    <a:pt x="1509" y="21118"/>
                    <a:pt x="1928" y="21118"/>
                  </a:cubicBezTo>
                  <a:cubicBezTo>
                    <a:pt x="2057" y="21118"/>
                    <a:pt x="2181" y="21104"/>
                    <a:pt x="2306" y="21080"/>
                  </a:cubicBezTo>
                  <a:lnTo>
                    <a:pt x="3003" y="20935"/>
                  </a:lnTo>
                  <a:cubicBezTo>
                    <a:pt x="3043" y="20938"/>
                    <a:pt x="3083" y="20940"/>
                    <a:pt x="3123" y="20940"/>
                  </a:cubicBezTo>
                  <a:cubicBezTo>
                    <a:pt x="3164" y="20940"/>
                    <a:pt x="3206" y="20938"/>
                    <a:pt x="3249" y="20935"/>
                  </a:cubicBezTo>
                  <a:cubicBezTo>
                    <a:pt x="3530" y="20920"/>
                    <a:pt x="3797" y="20844"/>
                    <a:pt x="4039" y="20722"/>
                  </a:cubicBezTo>
                  <a:cubicBezTo>
                    <a:pt x="4117" y="20732"/>
                    <a:pt x="4197" y="20736"/>
                    <a:pt x="4277" y="20736"/>
                  </a:cubicBezTo>
                  <a:cubicBezTo>
                    <a:pt x="4446" y="20736"/>
                    <a:pt x="4613" y="20716"/>
                    <a:pt x="4754" y="20681"/>
                  </a:cubicBezTo>
                  <a:cubicBezTo>
                    <a:pt x="4948" y="20636"/>
                    <a:pt x="5135" y="20560"/>
                    <a:pt x="5301" y="20460"/>
                  </a:cubicBezTo>
                  <a:lnTo>
                    <a:pt x="5877" y="20341"/>
                  </a:lnTo>
                  <a:cubicBezTo>
                    <a:pt x="5928" y="20345"/>
                    <a:pt x="5980" y="20347"/>
                    <a:pt x="6032" y="20347"/>
                  </a:cubicBezTo>
                  <a:cubicBezTo>
                    <a:pt x="6204" y="20347"/>
                    <a:pt x="6378" y="20325"/>
                    <a:pt x="6535" y="20282"/>
                  </a:cubicBezTo>
                  <a:cubicBezTo>
                    <a:pt x="6681" y="20244"/>
                    <a:pt x="6823" y="20189"/>
                    <a:pt x="6951" y="20119"/>
                  </a:cubicBezTo>
                  <a:lnTo>
                    <a:pt x="8661" y="19770"/>
                  </a:lnTo>
                  <a:cubicBezTo>
                    <a:pt x="8692" y="19772"/>
                    <a:pt x="8724" y="19772"/>
                    <a:pt x="8757" y="19772"/>
                  </a:cubicBezTo>
                  <a:cubicBezTo>
                    <a:pt x="8852" y="19772"/>
                    <a:pt x="8954" y="19765"/>
                    <a:pt x="9049" y="19752"/>
                  </a:cubicBezTo>
                  <a:cubicBezTo>
                    <a:pt x="9247" y="19724"/>
                    <a:pt x="9437" y="19669"/>
                    <a:pt x="9614" y="19589"/>
                  </a:cubicBezTo>
                  <a:cubicBezTo>
                    <a:pt x="9699" y="19600"/>
                    <a:pt x="9786" y="19605"/>
                    <a:pt x="9872" y="19605"/>
                  </a:cubicBezTo>
                  <a:cubicBezTo>
                    <a:pt x="9984" y="19605"/>
                    <a:pt x="10096" y="19596"/>
                    <a:pt x="10204" y="19578"/>
                  </a:cubicBezTo>
                  <a:cubicBezTo>
                    <a:pt x="10471" y="19533"/>
                    <a:pt x="10720" y="19440"/>
                    <a:pt x="10938" y="19301"/>
                  </a:cubicBezTo>
                  <a:lnTo>
                    <a:pt x="11181" y="19253"/>
                  </a:lnTo>
                  <a:cubicBezTo>
                    <a:pt x="11207" y="19254"/>
                    <a:pt x="11233" y="19254"/>
                    <a:pt x="11260" y="19254"/>
                  </a:cubicBezTo>
                  <a:cubicBezTo>
                    <a:pt x="11354" y="19254"/>
                    <a:pt x="11456" y="19249"/>
                    <a:pt x="11542" y="19236"/>
                  </a:cubicBezTo>
                  <a:cubicBezTo>
                    <a:pt x="11756" y="19208"/>
                    <a:pt x="11958" y="19146"/>
                    <a:pt x="12145" y="19055"/>
                  </a:cubicBezTo>
                  <a:lnTo>
                    <a:pt x="12294" y="19024"/>
                  </a:lnTo>
                  <a:cubicBezTo>
                    <a:pt x="12381" y="19036"/>
                    <a:pt x="12470" y="19042"/>
                    <a:pt x="12561" y="19042"/>
                  </a:cubicBezTo>
                  <a:cubicBezTo>
                    <a:pt x="12679" y="19042"/>
                    <a:pt x="12799" y="19032"/>
                    <a:pt x="12921" y="19010"/>
                  </a:cubicBezTo>
                  <a:cubicBezTo>
                    <a:pt x="13164" y="18969"/>
                    <a:pt x="13393" y="18882"/>
                    <a:pt x="13598" y="18761"/>
                  </a:cubicBezTo>
                  <a:lnTo>
                    <a:pt x="14017" y="18674"/>
                  </a:lnTo>
                  <a:cubicBezTo>
                    <a:pt x="14071" y="18679"/>
                    <a:pt x="14125" y="18681"/>
                    <a:pt x="14180" y="18681"/>
                  </a:cubicBezTo>
                  <a:cubicBezTo>
                    <a:pt x="14291" y="18681"/>
                    <a:pt x="14403" y="18672"/>
                    <a:pt x="14516" y="18653"/>
                  </a:cubicBezTo>
                  <a:cubicBezTo>
                    <a:pt x="14731" y="18615"/>
                    <a:pt x="14932" y="18549"/>
                    <a:pt x="15119" y="18449"/>
                  </a:cubicBezTo>
                  <a:lnTo>
                    <a:pt x="15255" y="18424"/>
                  </a:lnTo>
                  <a:cubicBezTo>
                    <a:pt x="15327" y="18431"/>
                    <a:pt x="15401" y="18434"/>
                    <a:pt x="15470" y="18434"/>
                  </a:cubicBezTo>
                  <a:cubicBezTo>
                    <a:pt x="15549" y="18434"/>
                    <a:pt x="15646" y="18428"/>
                    <a:pt x="15726" y="18418"/>
                  </a:cubicBezTo>
                  <a:cubicBezTo>
                    <a:pt x="15986" y="18386"/>
                    <a:pt x="16228" y="18303"/>
                    <a:pt x="16447" y="18181"/>
                  </a:cubicBezTo>
                  <a:cubicBezTo>
                    <a:pt x="17054" y="18060"/>
                    <a:pt x="17657" y="17939"/>
                    <a:pt x="18257" y="17818"/>
                  </a:cubicBezTo>
                  <a:cubicBezTo>
                    <a:pt x="18313" y="17821"/>
                    <a:pt x="18368" y="17821"/>
                    <a:pt x="18427" y="17821"/>
                  </a:cubicBezTo>
                  <a:cubicBezTo>
                    <a:pt x="18447" y="17821"/>
                    <a:pt x="18468" y="17818"/>
                    <a:pt x="18489" y="17818"/>
                  </a:cubicBezTo>
                  <a:cubicBezTo>
                    <a:pt x="18759" y="17800"/>
                    <a:pt x="19020" y="17735"/>
                    <a:pt x="19255" y="17620"/>
                  </a:cubicBezTo>
                  <a:cubicBezTo>
                    <a:pt x="19761" y="17516"/>
                    <a:pt x="20268" y="17415"/>
                    <a:pt x="20770" y="17319"/>
                  </a:cubicBezTo>
                  <a:cubicBezTo>
                    <a:pt x="20865" y="17333"/>
                    <a:pt x="20966" y="17339"/>
                    <a:pt x="21065" y="17339"/>
                  </a:cubicBezTo>
                  <a:cubicBezTo>
                    <a:pt x="21107" y="17339"/>
                    <a:pt x="21149" y="17338"/>
                    <a:pt x="21190" y="17336"/>
                  </a:cubicBezTo>
                  <a:cubicBezTo>
                    <a:pt x="21204" y="17336"/>
                    <a:pt x="21214" y="17336"/>
                    <a:pt x="21225" y="17332"/>
                  </a:cubicBezTo>
                  <a:cubicBezTo>
                    <a:pt x="21543" y="17308"/>
                    <a:pt x="21841" y="17211"/>
                    <a:pt x="22102" y="17055"/>
                  </a:cubicBezTo>
                  <a:cubicBezTo>
                    <a:pt x="23276" y="16826"/>
                    <a:pt x="24438" y="16601"/>
                    <a:pt x="25575" y="16383"/>
                  </a:cubicBezTo>
                  <a:cubicBezTo>
                    <a:pt x="26067" y="16289"/>
                    <a:pt x="26504" y="15997"/>
                    <a:pt x="26782" y="15578"/>
                  </a:cubicBezTo>
                  <a:cubicBezTo>
                    <a:pt x="27059" y="15159"/>
                    <a:pt x="27153" y="14645"/>
                    <a:pt x="27049" y="14154"/>
                  </a:cubicBezTo>
                  <a:lnTo>
                    <a:pt x="26945" y="13682"/>
                  </a:lnTo>
                  <a:cubicBezTo>
                    <a:pt x="26878" y="13380"/>
                    <a:pt x="26872" y="13342"/>
                    <a:pt x="26729" y="12725"/>
                  </a:cubicBezTo>
                  <a:cubicBezTo>
                    <a:pt x="25451" y="7234"/>
                    <a:pt x="23217" y="3628"/>
                    <a:pt x="19903" y="1704"/>
                  </a:cubicBezTo>
                  <a:cubicBezTo>
                    <a:pt x="17757" y="459"/>
                    <a:pt x="15797" y="1"/>
                    <a:pt x="14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38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4" name="Google Shape;2044;p44"/>
            <p:cNvGrpSpPr/>
            <p:nvPr/>
          </p:nvGrpSpPr>
          <p:grpSpPr>
            <a:xfrm>
              <a:off x="1055641" y="1248460"/>
              <a:ext cx="973644" cy="724221"/>
              <a:chOff x="3884436" y="2155642"/>
              <a:chExt cx="584175" cy="434550"/>
            </a:xfrm>
          </p:grpSpPr>
          <p:sp>
            <p:nvSpPr>
              <p:cNvPr id="2045" name="Google Shape;2045;p44"/>
              <p:cNvSpPr/>
              <p:nvPr/>
            </p:nvSpPr>
            <p:spPr>
              <a:xfrm>
                <a:off x="3884436" y="2155642"/>
                <a:ext cx="584175" cy="434550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17382" extrusionOk="0">
                    <a:moveTo>
                      <a:pt x="12371" y="3693"/>
                    </a:moveTo>
                    <a:cubicBezTo>
                      <a:pt x="13212" y="3693"/>
                      <a:pt x="14102" y="3883"/>
                      <a:pt x="15029" y="4312"/>
                    </a:cubicBezTo>
                    <a:cubicBezTo>
                      <a:pt x="16998" y="5224"/>
                      <a:pt x="17882" y="7189"/>
                      <a:pt x="18325" y="9082"/>
                    </a:cubicBezTo>
                    <a:cubicBezTo>
                      <a:pt x="18419" y="9484"/>
                      <a:pt x="18478" y="9328"/>
                      <a:pt x="18565" y="9733"/>
                    </a:cubicBezTo>
                    <a:cubicBezTo>
                      <a:pt x="14203" y="10594"/>
                      <a:pt x="9211" y="11661"/>
                      <a:pt x="4618" y="12621"/>
                    </a:cubicBezTo>
                    <a:cubicBezTo>
                      <a:pt x="4729" y="9151"/>
                      <a:pt x="7861" y="3693"/>
                      <a:pt x="12371" y="3693"/>
                    </a:cubicBezTo>
                    <a:close/>
                    <a:moveTo>
                      <a:pt x="12208" y="0"/>
                    </a:moveTo>
                    <a:cubicBezTo>
                      <a:pt x="4760" y="0"/>
                      <a:pt x="1" y="10520"/>
                      <a:pt x="70" y="17381"/>
                    </a:cubicBezTo>
                    <a:cubicBezTo>
                      <a:pt x="7787" y="15791"/>
                      <a:pt x="16034" y="14085"/>
                      <a:pt x="23367" y="12680"/>
                    </a:cubicBezTo>
                    <a:cubicBezTo>
                      <a:pt x="23186" y="11859"/>
                      <a:pt x="23242" y="12098"/>
                      <a:pt x="23055" y="11280"/>
                    </a:cubicBezTo>
                    <a:cubicBezTo>
                      <a:pt x="22160" y="7439"/>
                      <a:pt x="20517" y="3424"/>
                      <a:pt x="17109" y="1448"/>
                    </a:cubicBezTo>
                    <a:cubicBezTo>
                      <a:pt x="15375" y="442"/>
                      <a:pt x="13735" y="0"/>
                      <a:pt x="12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3910936" y="2555917"/>
                <a:ext cx="91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94" extrusionOk="0">
                    <a:moveTo>
                      <a:pt x="163" y="0"/>
                    </a:moveTo>
                    <a:cubicBezTo>
                      <a:pt x="159" y="0"/>
                      <a:pt x="155" y="1"/>
                      <a:pt x="151" y="1"/>
                    </a:cubicBezTo>
                    <a:cubicBezTo>
                      <a:pt x="67" y="4"/>
                      <a:pt x="1" y="77"/>
                      <a:pt x="8" y="161"/>
                    </a:cubicBezTo>
                    <a:lnTo>
                      <a:pt x="60" y="1052"/>
                    </a:lnTo>
                    <a:cubicBezTo>
                      <a:pt x="63" y="1132"/>
                      <a:pt x="130" y="1194"/>
                      <a:pt x="209" y="1194"/>
                    </a:cubicBezTo>
                    <a:lnTo>
                      <a:pt x="220" y="1194"/>
                    </a:lnTo>
                    <a:cubicBezTo>
                      <a:pt x="303" y="1186"/>
                      <a:pt x="365" y="1117"/>
                      <a:pt x="362" y="1034"/>
                    </a:cubicBezTo>
                    <a:lnTo>
                      <a:pt x="310" y="143"/>
                    </a:lnTo>
                    <a:cubicBezTo>
                      <a:pt x="306" y="64"/>
                      <a:pt x="243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44"/>
              <p:cNvSpPr/>
              <p:nvPr/>
            </p:nvSpPr>
            <p:spPr>
              <a:xfrm>
                <a:off x="3936861" y="2532192"/>
                <a:ext cx="124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942" extrusionOk="0">
                    <a:moveTo>
                      <a:pt x="191" y="1"/>
                    </a:moveTo>
                    <a:cubicBezTo>
                      <a:pt x="108" y="1"/>
                      <a:pt x="35" y="59"/>
                      <a:pt x="32" y="142"/>
                    </a:cubicBezTo>
                    <a:cubicBezTo>
                      <a:pt x="1" y="708"/>
                      <a:pt x="50" y="1273"/>
                      <a:pt x="181" y="1823"/>
                    </a:cubicBezTo>
                    <a:cubicBezTo>
                      <a:pt x="199" y="1893"/>
                      <a:pt x="261" y="1942"/>
                      <a:pt x="330" y="1942"/>
                    </a:cubicBezTo>
                    <a:cubicBezTo>
                      <a:pt x="341" y="1942"/>
                      <a:pt x="354" y="1938"/>
                      <a:pt x="365" y="1935"/>
                    </a:cubicBezTo>
                    <a:cubicBezTo>
                      <a:pt x="445" y="1918"/>
                      <a:pt x="496" y="1834"/>
                      <a:pt x="476" y="1754"/>
                    </a:cubicBezTo>
                    <a:cubicBezTo>
                      <a:pt x="351" y="1231"/>
                      <a:pt x="303" y="697"/>
                      <a:pt x="333" y="159"/>
                    </a:cubicBezTo>
                    <a:cubicBezTo>
                      <a:pt x="341" y="76"/>
                      <a:pt x="274" y="4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44"/>
              <p:cNvSpPr/>
              <p:nvPr/>
            </p:nvSpPr>
            <p:spPr>
              <a:xfrm>
                <a:off x="3982361" y="2542842"/>
                <a:ext cx="1035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124" extrusionOk="0">
                    <a:moveTo>
                      <a:pt x="178" y="0"/>
                    </a:moveTo>
                    <a:cubicBezTo>
                      <a:pt x="98" y="0"/>
                      <a:pt x="28" y="59"/>
                      <a:pt x="22" y="139"/>
                    </a:cubicBezTo>
                    <a:cubicBezTo>
                      <a:pt x="1" y="434"/>
                      <a:pt x="25" y="725"/>
                      <a:pt x="102" y="1013"/>
                    </a:cubicBezTo>
                    <a:cubicBezTo>
                      <a:pt x="118" y="1079"/>
                      <a:pt x="181" y="1124"/>
                      <a:pt x="247" y="1124"/>
                    </a:cubicBezTo>
                    <a:cubicBezTo>
                      <a:pt x="261" y="1124"/>
                      <a:pt x="271" y="1124"/>
                      <a:pt x="285" y="1120"/>
                    </a:cubicBezTo>
                    <a:cubicBezTo>
                      <a:pt x="365" y="1100"/>
                      <a:pt x="414" y="1016"/>
                      <a:pt x="393" y="937"/>
                    </a:cubicBezTo>
                    <a:cubicBezTo>
                      <a:pt x="326" y="684"/>
                      <a:pt x="306" y="423"/>
                      <a:pt x="326" y="164"/>
                    </a:cubicBezTo>
                    <a:cubicBezTo>
                      <a:pt x="334" y="80"/>
                      <a:pt x="271" y="7"/>
                      <a:pt x="185" y="1"/>
                    </a:cubicBezTo>
                    <a:cubicBezTo>
                      <a:pt x="183" y="0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44"/>
              <p:cNvSpPr/>
              <p:nvPr/>
            </p:nvSpPr>
            <p:spPr>
              <a:xfrm>
                <a:off x="4011936" y="2506467"/>
                <a:ext cx="150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094" extrusionOk="0">
                    <a:moveTo>
                      <a:pt x="167" y="1"/>
                    </a:moveTo>
                    <a:cubicBezTo>
                      <a:pt x="158" y="1"/>
                      <a:pt x="150" y="1"/>
                      <a:pt x="142" y="3"/>
                    </a:cubicBezTo>
                    <a:cubicBezTo>
                      <a:pt x="59" y="14"/>
                      <a:pt x="0" y="93"/>
                      <a:pt x="14" y="177"/>
                    </a:cubicBezTo>
                    <a:lnTo>
                      <a:pt x="287" y="1966"/>
                    </a:lnTo>
                    <a:cubicBezTo>
                      <a:pt x="301" y="2038"/>
                      <a:pt x="364" y="2094"/>
                      <a:pt x="437" y="2094"/>
                    </a:cubicBezTo>
                    <a:cubicBezTo>
                      <a:pt x="447" y="2094"/>
                      <a:pt x="454" y="2094"/>
                      <a:pt x="461" y="2090"/>
                    </a:cubicBezTo>
                    <a:cubicBezTo>
                      <a:pt x="544" y="2080"/>
                      <a:pt x="599" y="2000"/>
                      <a:pt x="589" y="1916"/>
                    </a:cubicBezTo>
                    <a:lnTo>
                      <a:pt x="312" y="128"/>
                    </a:lnTo>
                    <a:cubicBezTo>
                      <a:pt x="303" y="53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44"/>
              <p:cNvSpPr/>
              <p:nvPr/>
            </p:nvSpPr>
            <p:spPr>
              <a:xfrm>
                <a:off x="4050311" y="2528667"/>
                <a:ext cx="109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15" extrusionOk="0">
                    <a:moveTo>
                      <a:pt x="166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59" y="13"/>
                      <a:pt x="0" y="92"/>
                      <a:pt x="11" y="172"/>
                    </a:cubicBezTo>
                    <a:lnTo>
                      <a:pt x="125" y="987"/>
                    </a:lnTo>
                    <a:cubicBezTo>
                      <a:pt x="136" y="1060"/>
                      <a:pt x="202" y="1115"/>
                      <a:pt x="275" y="1115"/>
                    </a:cubicBezTo>
                    <a:lnTo>
                      <a:pt x="296" y="1115"/>
                    </a:lnTo>
                    <a:cubicBezTo>
                      <a:pt x="379" y="1105"/>
                      <a:pt x="437" y="1025"/>
                      <a:pt x="427" y="945"/>
                    </a:cubicBezTo>
                    <a:lnTo>
                      <a:pt x="312" y="131"/>
                    </a:lnTo>
                    <a:cubicBezTo>
                      <a:pt x="303" y="58"/>
                      <a:pt x="240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44"/>
              <p:cNvSpPr/>
              <p:nvPr/>
            </p:nvSpPr>
            <p:spPr>
              <a:xfrm>
                <a:off x="4073386" y="2504642"/>
                <a:ext cx="156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910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2" y="21"/>
                      <a:pt x="0" y="100"/>
                      <a:pt x="18" y="183"/>
                    </a:cubicBezTo>
                    <a:cubicBezTo>
                      <a:pt x="125" y="711"/>
                      <a:pt x="226" y="1251"/>
                      <a:pt x="312" y="1785"/>
                    </a:cubicBezTo>
                    <a:cubicBezTo>
                      <a:pt x="325" y="1858"/>
                      <a:pt x="388" y="1910"/>
                      <a:pt x="461" y="1910"/>
                    </a:cubicBezTo>
                    <a:lnTo>
                      <a:pt x="485" y="1910"/>
                    </a:lnTo>
                    <a:cubicBezTo>
                      <a:pt x="568" y="1896"/>
                      <a:pt x="624" y="1816"/>
                      <a:pt x="610" y="1733"/>
                    </a:cubicBezTo>
                    <a:cubicBezTo>
                      <a:pt x="523" y="1196"/>
                      <a:pt x="423" y="655"/>
                      <a:pt x="315" y="121"/>
                    </a:cubicBezTo>
                    <a:cubicBezTo>
                      <a:pt x="300" y="48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4113136" y="2516717"/>
                <a:ext cx="10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078" extrusionOk="0">
                    <a:moveTo>
                      <a:pt x="167" y="0"/>
                    </a:moveTo>
                    <a:cubicBezTo>
                      <a:pt x="159" y="0"/>
                      <a:pt x="151" y="1"/>
                      <a:pt x="143" y="2"/>
                    </a:cubicBezTo>
                    <a:cubicBezTo>
                      <a:pt x="60" y="12"/>
                      <a:pt x="1" y="89"/>
                      <a:pt x="12" y="172"/>
                    </a:cubicBezTo>
                    <a:lnTo>
                      <a:pt x="116" y="945"/>
                    </a:lnTo>
                    <a:cubicBezTo>
                      <a:pt x="126" y="1021"/>
                      <a:pt x="191" y="1077"/>
                      <a:pt x="265" y="1077"/>
                    </a:cubicBezTo>
                    <a:lnTo>
                      <a:pt x="285" y="1077"/>
                    </a:lnTo>
                    <a:cubicBezTo>
                      <a:pt x="369" y="1063"/>
                      <a:pt x="428" y="986"/>
                      <a:pt x="417" y="903"/>
                    </a:cubicBezTo>
                    <a:lnTo>
                      <a:pt x="313" y="130"/>
                    </a:lnTo>
                    <a:cubicBezTo>
                      <a:pt x="304" y="55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4142361" y="2495142"/>
                <a:ext cx="138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728" extrusionOk="0">
                    <a:moveTo>
                      <a:pt x="157" y="0"/>
                    </a:moveTo>
                    <a:cubicBezTo>
                      <a:pt x="151" y="0"/>
                      <a:pt x="145" y="1"/>
                      <a:pt x="139" y="2"/>
                    </a:cubicBezTo>
                    <a:cubicBezTo>
                      <a:pt x="56" y="16"/>
                      <a:pt x="0" y="92"/>
                      <a:pt x="11" y="175"/>
                    </a:cubicBezTo>
                    <a:cubicBezTo>
                      <a:pt x="77" y="650"/>
                      <a:pt x="157" y="1132"/>
                      <a:pt x="240" y="1603"/>
                    </a:cubicBezTo>
                    <a:cubicBezTo>
                      <a:pt x="254" y="1676"/>
                      <a:pt x="316" y="1728"/>
                      <a:pt x="389" y="1728"/>
                    </a:cubicBezTo>
                    <a:cubicBezTo>
                      <a:pt x="395" y="1728"/>
                      <a:pt x="406" y="1728"/>
                      <a:pt x="416" y="1725"/>
                    </a:cubicBezTo>
                    <a:cubicBezTo>
                      <a:pt x="496" y="1711"/>
                      <a:pt x="552" y="1631"/>
                      <a:pt x="538" y="1552"/>
                    </a:cubicBezTo>
                    <a:cubicBezTo>
                      <a:pt x="454" y="1083"/>
                      <a:pt x="379" y="605"/>
                      <a:pt x="312" y="130"/>
                    </a:cubicBezTo>
                    <a:cubicBezTo>
                      <a:pt x="300" y="57"/>
                      <a:pt x="233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4184836" y="2499617"/>
                <a:ext cx="118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186" extrusionOk="0">
                    <a:moveTo>
                      <a:pt x="164" y="1"/>
                    </a:moveTo>
                    <a:cubicBezTo>
                      <a:pt x="156" y="1"/>
                      <a:pt x="147" y="2"/>
                      <a:pt x="139" y="3"/>
                    </a:cubicBezTo>
                    <a:cubicBezTo>
                      <a:pt x="56" y="17"/>
                      <a:pt x="0" y="93"/>
                      <a:pt x="11" y="176"/>
                    </a:cubicBezTo>
                    <a:lnTo>
                      <a:pt x="157" y="1061"/>
                    </a:lnTo>
                    <a:cubicBezTo>
                      <a:pt x="170" y="1133"/>
                      <a:pt x="232" y="1185"/>
                      <a:pt x="305" y="1185"/>
                    </a:cubicBezTo>
                    <a:lnTo>
                      <a:pt x="333" y="1185"/>
                    </a:lnTo>
                    <a:cubicBezTo>
                      <a:pt x="413" y="1171"/>
                      <a:pt x="472" y="1091"/>
                      <a:pt x="458" y="1012"/>
                    </a:cubicBezTo>
                    <a:lnTo>
                      <a:pt x="312" y="128"/>
                    </a:lnTo>
                    <a:cubicBezTo>
                      <a:pt x="299" y="53"/>
                      <a:pt x="235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4216711" y="2484467"/>
                <a:ext cx="121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546" extrusionOk="0">
                    <a:moveTo>
                      <a:pt x="167" y="1"/>
                    </a:moveTo>
                    <a:cubicBezTo>
                      <a:pt x="159" y="1"/>
                      <a:pt x="151" y="1"/>
                      <a:pt x="143" y="3"/>
                    </a:cubicBezTo>
                    <a:cubicBezTo>
                      <a:pt x="60" y="12"/>
                      <a:pt x="1" y="89"/>
                      <a:pt x="11" y="172"/>
                    </a:cubicBezTo>
                    <a:lnTo>
                      <a:pt x="171" y="1414"/>
                    </a:lnTo>
                    <a:cubicBezTo>
                      <a:pt x="181" y="1489"/>
                      <a:pt x="244" y="1545"/>
                      <a:pt x="320" y="1545"/>
                    </a:cubicBezTo>
                    <a:lnTo>
                      <a:pt x="341" y="1545"/>
                    </a:lnTo>
                    <a:cubicBezTo>
                      <a:pt x="424" y="1535"/>
                      <a:pt x="483" y="1459"/>
                      <a:pt x="469" y="1375"/>
                    </a:cubicBezTo>
                    <a:lnTo>
                      <a:pt x="313" y="134"/>
                    </a:lnTo>
                    <a:cubicBezTo>
                      <a:pt x="304" y="59"/>
                      <a:pt x="24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4252086" y="2485517"/>
                <a:ext cx="114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08" extrusionOk="0">
                    <a:moveTo>
                      <a:pt x="164" y="1"/>
                    </a:moveTo>
                    <a:cubicBezTo>
                      <a:pt x="151" y="1"/>
                      <a:pt x="138" y="2"/>
                      <a:pt x="125" y="5"/>
                    </a:cubicBezTo>
                    <a:cubicBezTo>
                      <a:pt x="46" y="30"/>
                      <a:pt x="0" y="113"/>
                      <a:pt x="21" y="193"/>
                    </a:cubicBezTo>
                    <a:cubicBezTo>
                      <a:pt x="91" y="446"/>
                      <a:pt x="136" y="706"/>
                      <a:pt x="150" y="966"/>
                    </a:cubicBezTo>
                    <a:cubicBezTo>
                      <a:pt x="156" y="1045"/>
                      <a:pt x="222" y="1108"/>
                      <a:pt x="302" y="1108"/>
                    </a:cubicBezTo>
                    <a:lnTo>
                      <a:pt x="309" y="1108"/>
                    </a:lnTo>
                    <a:cubicBezTo>
                      <a:pt x="392" y="1105"/>
                      <a:pt x="458" y="1031"/>
                      <a:pt x="451" y="948"/>
                    </a:cubicBezTo>
                    <a:cubicBezTo>
                      <a:pt x="437" y="668"/>
                      <a:pt x="389" y="383"/>
                      <a:pt x="312" y="113"/>
                    </a:cubicBezTo>
                    <a:cubicBezTo>
                      <a:pt x="294" y="45"/>
                      <a:pt x="233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4286311" y="2469867"/>
                <a:ext cx="14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520" extrusionOk="0">
                    <a:moveTo>
                      <a:pt x="173" y="0"/>
                    </a:moveTo>
                    <a:cubicBezTo>
                      <a:pt x="155" y="0"/>
                      <a:pt x="137" y="4"/>
                      <a:pt x="119" y="11"/>
                    </a:cubicBezTo>
                    <a:cubicBezTo>
                      <a:pt x="39" y="42"/>
                      <a:pt x="1" y="129"/>
                      <a:pt x="32" y="209"/>
                    </a:cubicBezTo>
                    <a:cubicBezTo>
                      <a:pt x="178" y="580"/>
                      <a:pt x="264" y="975"/>
                      <a:pt x="285" y="1374"/>
                    </a:cubicBezTo>
                    <a:cubicBezTo>
                      <a:pt x="292" y="1457"/>
                      <a:pt x="357" y="1519"/>
                      <a:pt x="437" y="1519"/>
                    </a:cubicBezTo>
                    <a:lnTo>
                      <a:pt x="448" y="1519"/>
                    </a:lnTo>
                    <a:cubicBezTo>
                      <a:pt x="531" y="1512"/>
                      <a:pt x="594" y="1443"/>
                      <a:pt x="590" y="1356"/>
                    </a:cubicBezTo>
                    <a:cubicBezTo>
                      <a:pt x="565" y="926"/>
                      <a:pt x="472" y="500"/>
                      <a:pt x="313" y="97"/>
                    </a:cubicBezTo>
                    <a:cubicBezTo>
                      <a:pt x="289" y="37"/>
                      <a:pt x="233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4319161" y="2469542"/>
                <a:ext cx="121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21" extrusionOk="0">
                    <a:moveTo>
                      <a:pt x="170" y="0"/>
                    </a:moveTo>
                    <a:cubicBezTo>
                      <a:pt x="157" y="0"/>
                      <a:pt x="143" y="2"/>
                      <a:pt x="129" y="6"/>
                    </a:cubicBezTo>
                    <a:cubicBezTo>
                      <a:pt x="46" y="27"/>
                      <a:pt x="0" y="110"/>
                      <a:pt x="21" y="190"/>
                    </a:cubicBezTo>
                    <a:cubicBezTo>
                      <a:pt x="101" y="481"/>
                      <a:pt x="153" y="780"/>
                      <a:pt x="178" y="1081"/>
                    </a:cubicBezTo>
                    <a:cubicBezTo>
                      <a:pt x="184" y="1161"/>
                      <a:pt x="250" y="1220"/>
                      <a:pt x="326" y="1220"/>
                    </a:cubicBezTo>
                    <a:lnTo>
                      <a:pt x="341" y="1220"/>
                    </a:lnTo>
                    <a:cubicBezTo>
                      <a:pt x="424" y="1213"/>
                      <a:pt x="486" y="1140"/>
                      <a:pt x="479" y="1057"/>
                    </a:cubicBezTo>
                    <a:cubicBezTo>
                      <a:pt x="455" y="738"/>
                      <a:pt x="400" y="419"/>
                      <a:pt x="312" y="110"/>
                    </a:cubicBezTo>
                    <a:cubicBezTo>
                      <a:pt x="295" y="45"/>
                      <a:pt x="23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4355661" y="2454367"/>
                <a:ext cx="130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658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5" y="3"/>
                    </a:cubicBezTo>
                    <a:cubicBezTo>
                      <a:pt x="55" y="21"/>
                      <a:pt x="0" y="101"/>
                      <a:pt x="17" y="184"/>
                    </a:cubicBezTo>
                    <a:cubicBezTo>
                      <a:pt x="111" y="621"/>
                      <a:pt x="177" y="1071"/>
                      <a:pt x="212" y="1515"/>
                    </a:cubicBezTo>
                    <a:cubicBezTo>
                      <a:pt x="215" y="1595"/>
                      <a:pt x="284" y="1657"/>
                      <a:pt x="361" y="1657"/>
                    </a:cubicBezTo>
                    <a:lnTo>
                      <a:pt x="375" y="1657"/>
                    </a:lnTo>
                    <a:cubicBezTo>
                      <a:pt x="458" y="1650"/>
                      <a:pt x="521" y="1578"/>
                      <a:pt x="513" y="1494"/>
                    </a:cubicBezTo>
                    <a:cubicBezTo>
                      <a:pt x="479" y="1033"/>
                      <a:pt x="412" y="572"/>
                      <a:pt x="316" y="122"/>
                    </a:cubicBezTo>
                    <a:cubicBezTo>
                      <a:pt x="301" y="49"/>
                      <a:pt x="238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4400636" y="2451267"/>
                <a:ext cx="91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341" extrusionOk="0">
                    <a:moveTo>
                      <a:pt x="165" y="1"/>
                    </a:moveTo>
                    <a:cubicBezTo>
                      <a:pt x="158" y="1"/>
                      <a:pt x="150" y="1"/>
                      <a:pt x="143" y="3"/>
                    </a:cubicBezTo>
                    <a:cubicBezTo>
                      <a:pt x="59" y="13"/>
                      <a:pt x="0" y="89"/>
                      <a:pt x="11" y="172"/>
                    </a:cubicBezTo>
                    <a:cubicBezTo>
                      <a:pt x="53" y="505"/>
                      <a:pt x="59" y="845"/>
                      <a:pt x="32" y="1178"/>
                    </a:cubicBezTo>
                    <a:cubicBezTo>
                      <a:pt x="24" y="1261"/>
                      <a:pt x="87" y="1334"/>
                      <a:pt x="170" y="1340"/>
                    </a:cubicBezTo>
                    <a:lnTo>
                      <a:pt x="184" y="1340"/>
                    </a:lnTo>
                    <a:cubicBezTo>
                      <a:pt x="264" y="1340"/>
                      <a:pt x="330" y="1282"/>
                      <a:pt x="336" y="1202"/>
                    </a:cubicBezTo>
                    <a:cubicBezTo>
                      <a:pt x="365" y="849"/>
                      <a:pt x="357" y="488"/>
                      <a:pt x="309" y="134"/>
                    </a:cubicBezTo>
                    <a:cubicBezTo>
                      <a:pt x="299" y="59"/>
                      <a:pt x="236" y="1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4426986" y="2439417"/>
                <a:ext cx="129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496" extrusionOk="0">
                    <a:moveTo>
                      <a:pt x="162" y="1"/>
                    </a:moveTo>
                    <a:cubicBezTo>
                      <a:pt x="157" y="1"/>
                      <a:pt x="152" y="1"/>
                      <a:pt x="146" y="2"/>
                    </a:cubicBezTo>
                    <a:cubicBezTo>
                      <a:pt x="63" y="9"/>
                      <a:pt x="1" y="85"/>
                      <a:pt x="7" y="168"/>
                    </a:cubicBezTo>
                    <a:cubicBezTo>
                      <a:pt x="45" y="574"/>
                      <a:pt x="111" y="982"/>
                      <a:pt x="201" y="1378"/>
                    </a:cubicBezTo>
                    <a:cubicBezTo>
                      <a:pt x="219" y="1451"/>
                      <a:pt x="281" y="1496"/>
                      <a:pt x="351" y="1496"/>
                    </a:cubicBezTo>
                    <a:cubicBezTo>
                      <a:pt x="361" y="1496"/>
                      <a:pt x="375" y="1496"/>
                      <a:pt x="385" y="1493"/>
                    </a:cubicBezTo>
                    <a:cubicBezTo>
                      <a:pt x="465" y="1475"/>
                      <a:pt x="517" y="1392"/>
                      <a:pt x="500" y="1312"/>
                    </a:cubicBezTo>
                    <a:cubicBezTo>
                      <a:pt x="409" y="928"/>
                      <a:pt x="347" y="532"/>
                      <a:pt x="309" y="140"/>
                    </a:cubicBezTo>
                    <a:cubicBezTo>
                      <a:pt x="302" y="63"/>
                      <a:pt x="236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44"/>
              <p:cNvSpPr/>
              <p:nvPr/>
            </p:nvSpPr>
            <p:spPr>
              <a:xfrm>
                <a:off x="4335986" y="2224992"/>
                <a:ext cx="89725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5865" extrusionOk="0">
                    <a:moveTo>
                      <a:pt x="162" y="1"/>
                    </a:moveTo>
                    <a:cubicBezTo>
                      <a:pt x="125" y="1"/>
                      <a:pt x="88" y="15"/>
                      <a:pt x="59" y="44"/>
                    </a:cubicBezTo>
                    <a:cubicBezTo>
                      <a:pt x="0" y="106"/>
                      <a:pt x="0" y="199"/>
                      <a:pt x="59" y="258"/>
                    </a:cubicBezTo>
                    <a:cubicBezTo>
                      <a:pt x="1578" y="1784"/>
                      <a:pt x="2687" y="3684"/>
                      <a:pt x="3273" y="5753"/>
                    </a:cubicBezTo>
                    <a:cubicBezTo>
                      <a:pt x="3294" y="5823"/>
                      <a:pt x="3353" y="5864"/>
                      <a:pt x="3418" y="5864"/>
                    </a:cubicBezTo>
                    <a:cubicBezTo>
                      <a:pt x="3433" y="5864"/>
                      <a:pt x="3446" y="5864"/>
                      <a:pt x="3460" y="5861"/>
                    </a:cubicBezTo>
                    <a:cubicBezTo>
                      <a:pt x="3540" y="5836"/>
                      <a:pt x="3588" y="5753"/>
                      <a:pt x="3564" y="5674"/>
                    </a:cubicBezTo>
                    <a:cubicBezTo>
                      <a:pt x="2964" y="3552"/>
                      <a:pt x="1828" y="1607"/>
                      <a:pt x="271" y="47"/>
                    </a:cubicBezTo>
                    <a:cubicBezTo>
                      <a:pt x="240" y="17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44"/>
              <p:cNvSpPr/>
              <p:nvPr/>
            </p:nvSpPr>
            <p:spPr>
              <a:xfrm>
                <a:off x="4297161" y="2201292"/>
                <a:ext cx="308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43" extrusionOk="0">
                    <a:moveTo>
                      <a:pt x="168" y="0"/>
                    </a:moveTo>
                    <a:cubicBezTo>
                      <a:pt x="105" y="0"/>
                      <a:pt x="47" y="40"/>
                      <a:pt x="24" y="104"/>
                    </a:cubicBezTo>
                    <a:cubicBezTo>
                      <a:pt x="0" y="184"/>
                      <a:pt x="42" y="270"/>
                      <a:pt x="121" y="294"/>
                    </a:cubicBezTo>
                    <a:cubicBezTo>
                      <a:pt x="434" y="398"/>
                      <a:pt x="725" y="572"/>
                      <a:pt x="960" y="801"/>
                    </a:cubicBezTo>
                    <a:cubicBezTo>
                      <a:pt x="988" y="829"/>
                      <a:pt x="1026" y="843"/>
                      <a:pt x="1064" y="843"/>
                    </a:cubicBezTo>
                    <a:cubicBezTo>
                      <a:pt x="1106" y="843"/>
                      <a:pt x="1144" y="829"/>
                      <a:pt x="1176" y="798"/>
                    </a:cubicBezTo>
                    <a:cubicBezTo>
                      <a:pt x="1234" y="739"/>
                      <a:pt x="1231" y="641"/>
                      <a:pt x="1172" y="582"/>
                    </a:cubicBezTo>
                    <a:cubicBezTo>
                      <a:pt x="901" y="323"/>
                      <a:pt x="572" y="125"/>
                      <a:pt x="215" y="7"/>
                    </a:cubicBezTo>
                    <a:cubicBezTo>
                      <a:pt x="199" y="2"/>
                      <a:pt x="184" y="0"/>
                      <a:pt x="16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44"/>
              <p:cNvSpPr/>
              <p:nvPr/>
            </p:nvSpPr>
            <p:spPr>
              <a:xfrm>
                <a:off x="3904536" y="2359142"/>
                <a:ext cx="52550" cy="1434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37" extrusionOk="0">
                    <a:moveTo>
                      <a:pt x="1928" y="0"/>
                    </a:moveTo>
                    <a:cubicBezTo>
                      <a:pt x="1873" y="0"/>
                      <a:pt x="1820" y="32"/>
                      <a:pt x="1793" y="86"/>
                    </a:cubicBezTo>
                    <a:cubicBezTo>
                      <a:pt x="937" y="1816"/>
                      <a:pt x="340" y="3657"/>
                      <a:pt x="15" y="5560"/>
                    </a:cubicBezTo>
                    <a:cubicBezTo>
                      <a:pt x="1" y="5640"/>
                      <a:pt x="56" y="5719"/>
                      <a:pt x="140" y="5733"/>
                    </a:cubicBezTo>
                    <a:cubicBezTo>
                      <a:pt x="146" y="5733"/>
                      <a:pt x="157" y="5737"/>
                      <a:pt x="164" y="5737"/>
                    </a:cubicBezTo>
                    <a:cubicBezTo>
                      <a:pt x="236" y="5737"/>
                      <a:pt x="303" y="5684"/>
                      <a:pt x="313" y="5608"/>
                    </a:cubicBezTo>
                    <a:cubicBezTo>
                      <a:pt x="631" y="3736"/>
                      <a:pt x="1221" y="1923"/>
                      <a:pt x="2063" y="221"/>
                    </a:cubicBezTo>
                    <a:cubicBezTo>
                      <a:pt x="2101" y="145"/>
                      <a:pt x="2071" y="54"/>
                      <a:pt x="1994" y="17"/>
                    </a:cubicBezTo>
                    <a:cubicBezTo>
                      <a:pt x="1973" y="6"/>
                      <a:pt x="1950" y="0"/>
                      <a:pt x="1928" y="0"/>
                    </a:cubicBezTo>
                    <a:close/>
                  </a:path>
                </a:pathLst>
              </a:custGeom>
              <a:solidFill>
                <a:srgbClr val="3E1485">
                  <a:alpha val="1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4092711" y="2193567"/>
                <a:ext cx="296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23" extrusionOk="0">
                    <a:moveTo>
                      <a:pt x="908" y="1"/>
                    </a:moveTo>
                    <a:cubicBezTo>
                      <a:pt x="885" y="1"/>
                      <a:pt x="861" y="6"/>
                      <a:pt x="839" y="18"/>
                    </a:cubicBezTo>
                    <a:cubicBezTo>
                      <a:pt x="763" y="53"/>
                      <a:pt x="731" y="146"/>
                      <a:pt x="770" y="219"/>
                    </a:cubicBezTo>
                    <a:cubicBezTo>
                      <a:pt x="835" y="347"/>
                      <a:pt x="867" y="510"/>
                      <a:pt x="794" y="583"/>
                    </a:cubicBezTo>
                    <a:cubicBezTo>
                      <a:pt x="767" y="609"/>
                      <a:pt x="728" y="621"/>
                      <a:pt x="686" y="621"/>
                    </a:cubicBezTo>
                    <a:cubicBezTo>
                      <a:pt x="635" y="621"/>
                      <a:pt x="579" y="603"/>
                      <a:pt x="538" y="573"/>
                    </a:cubicBezTo>
                    <a:cubicBezTo>
                      <a:pt x="434" y="504"/>
                      <a:pt x="368" y="371"/>
                      <a:pt x="309" y="243"/>
                    </a:cubicBezTo>
                    <a:cubicBezTo>
                      <a:pt x="285" y="187"/>
                      <a:pt x="231" y="153"/>
                      <a:pt x="173" y="153"/>
                    </a:cubicBezTo>
                    <a:cubicBezTo>
                      <a:pt x="152" y="153"/>
                      <a:pt x="131" y="158"/>
                      <a:pt x="111" y="167"/>
                    </a:cubicBezTo>
                    <a:cubicBezTo>
                      <a:pt x="35" y="201"/>
                      <a:pt x="0" y="291"/>
                      <a:pt x="31" y="368"/>
                    </a:cubicBezTo>
                    <a:cubicBezTo>
                      <a:pt x="104" y="528"/>
                      <a:pt x="201" y="707"/>
                      <a:pt x="368" y="822"/>
                    </a:cubicBezTo>
                    <a:cubicBezTo>
                      <a:pt x="454" y="885"/>
                      <a:pt x="572" y="923"/>
                      <a:pt x="690" y="923"/>
                    </a:cubicBezTo>
                    <a:cubicBezTo>
                      <a:pt x="805" y="923"/>
                      <a:pt x="922" y="888"/>
                      <a:pt x="1008" y="798"/>
                    </a:cubicBezTo>
                    <a:cubicBezTo>
                      <a:pt x="1172" y="635"/>
                      <a:pt x="1186" y="368"/>
                      <a:pt x="1040" y="83"/>
                    </a:cubicBezTo>
                    <a:cubicBezTo>
                      <a:pt x="1016" y="30"/>
                      <a:pt x="963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4138461" y="2190917"/>
                <a:ext cx="34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088" extrusionOk="0">
                    <a:moveTo>
                      <a:pt x="1140" y="0"/>
                    </a:moveTo>
                    <a:cubicBezTo>
                      <a:pt x="1116" y="0"/>
                      <a:pt x="1091" y="6"/>
                      <a:pt x="1068" y="20"/>
                    </a:cubicBezTo>
                    <a:cubicBezTo>
                      <a:pt x="996" y="61"/>
                      <a:pt x="967" y="152"/>
                      <a:pt x="1009" y="224"/>
                    </a:cubicBezTo>
                    <a:cubicBezTo>
                      <a:pt x="1058" y="314"/>
                      <a:pt x="1065" y="432"/>
                      <a:pt x="1020" y="543"/>
                    </a:cubicBezTo>
                    <a:cubicBezTo>
                      <a:pt x="978" y="651"/>
                      <a:pt x="895" y="738"/>
                      <a:pt x="801" y="768"/>
                    </a:cubicBezTo>
                    <a:cubicBezTo>
                      <a:pt x="770" y="779"/>
                      <a:pt x="736" y="784"/>
                      <a:pt x="702" y="784"/>
                    </a:cubicBezTo>
                    <a:cubicBezTo>
                      <a:pt x="630" y="784"/>
                      <a:pt x="555" y="761"/>
                      <a:pt x="489" y="717"/>
                    </a:cubicBezTo>
                    <a:cubicBezTo>
                      <a:pt x="389" y="654"/>
                      <a:pt x="322" y="557"/>
                      <a:pt x="313" y="456"/>
                    </a:cubicBezTo>
                    <a:cubicBezTo>
                      <a:pt x="303" y="383"/>
                      <a:pt x="237" y="324"/>
                      <a:pt x="162" y="324"/>
                    </a:cubicBezTo>
                    <a:cubicBezTo>
                      <a:pt x="155" y="324"/>
                      <a:pt x="149" y="324"/>
                      <a:pt x="143" y="325"/>
                    </a:cubicBezTo>
                    <a:cubicBezTo>
                      <a:pt x="60" y="335"/>
                      <a:pt x="1" y="411"/>
                      <a:pt x="10" y="495"/>
                    </a:cubicBezTo>
                    <a:cubicBezTo>
                      <a:pt x="35" y="685"/>
                      <a:pt x="149" y="859"/>
                      <a:pt x="327" y="973"/>
                    </a:cubicBezTo>
                    <a:cubicBezTo>
                      <a:pt x="444" y="1050"/>
                      <a:pt x="572" y="1088"/>
                      <a:pt x="701" y="1088"/>
                    </a:cubicBezTo>
                    <a:cubicBezTo>
                      <a:pt x="767" y="1088"/>
                      <a:pt x="833" y="1077"/>
                      <a:pt x="895" y="1056"/>
                    </a:cubicBezTo>
                    <a:cubicBezTo>
                      <a:pt x="1079" y="994"/>
                      <a:pt x="1228" y="848"/>
                      <a:pt x="1304" y="651"/>
                    </a:cubicBezTo>
                    <a:cubicBezTo>
                      <a:pt x="1380" y="456"/>
                      <a:pt x="1370" y="245"/>
                      <a:pt x="1273" y="79"/>
                    </a:cubicBezTo>
                    <a:cubicBezTo>
                      <a:pt x="1244" y="29"/>
                      <a:pt x="1193" y="0"/>
                      <a:pt x="1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4179386" y="2169467"/>
                <a:ext cx="277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69" extrusionOk="0">
                    <a:moveTo>
                      <a:pt x="850" y="0"/>
                    </a:moveTo>
                    <a:cubicBezTo>
                      <a:pt x="831" y="0"/>
                      <a:pt x="812" y="4"/>
                      <a:pt x="794" y="11"/>
                    </a:cubicBezTo>
                    <a:cubicBezTo>
                      <a:pt x="714" y="42"/>
                      <a:pt x="679" y="132"/>
                      <a:pt x="711" y="209"/>
                    </a:cubicBezTo>
                    <a:cubicBezTo>
                      <a:pt x="756" y="323"/>
                      <a:pt x="804" y="444"/>
                      <a:pt x="804" y="556"/>
                    </a:cubicBezTo>
                    <a:cubicBezTo>
                      <a:pt x="804" y="635"/>
                      <a:pt x="766" y="732"/>
                      <a:pt x="696" y="760"/>
                    </a:cubicBezTo>
                    <a:cubicBezTo>
                      <a:pt x="682" y="766"/>
                      <a:pt x="667" y="768"/>
                      <a:pt x="650" y="768"/>
                    </a:cubicBezTo>
                    <a:cubicBezTo>
                      <a:pt x="601" y="768"/>
                      <a:pt x="545" y="746"/>
                      <a:pt x="495" y="705"/>
                    </a:cubicBezTo>
                    <a:cubicBezTo>
                      <a:pt x="419" y="642"/>
                      <a:pt x="360" y="545"/>
                      <a:pt x="305" y="448"/>
                    </a:cubicBezTo>
                    <a:cubicBezTo>
                      <a:pt x="275" y="402"/>
                      <a:pt x="225" y="375"/>
                      <a:pt x="173" y="375"/>
                    </a:cubicBezTo>
                    <a:cubicBezTo>
                      <a:pt x="147" y="375"/>
                      <a:pt x="121" y="382"/>
                      <a:pt x="97" y="396"/>
                    </a:cubicBezTo>
                    <a:cubicBezTo>
                      <a:pt x="24" y="437"/>
                      <a:pt x="0" y="531"/>
                      <a:pt x="45" y="604"/>
                    </a:cubicBezTo>
                    <a:cubicBezTo>
                      <a:pt x="111" y="715"/>
                      <a:pt x="187" y="843"/>
                      <a:pt x="305" y="940"/>
                    </a:cubicBezTo>
                    <a:cubicBezTo>
                      <a:pt x="409" y="1027"/>
                      <a:pt x="530" y="1068"/>
                      <a:pt x="648" y="1068"/>
                    </a:cubicBezTo>
                    <a:cubicBezTo>
                      <a:pt x="703" y="1068"/>
                      <a:pt x="756" y="1061"/>
                      <a:pt x="807" y="1041"/>
                    </a:cubicBezTo>
                    <a:cubicBezTo>
                      <a:pt x="984" y="972"/>
                      <a:pt x="1106" y="777"/>
                      <a:pt x="1106" y="559"/>
                    </a:cubicBezTo>
                    <a:cubicBezTo>
                      <a:pt x="1109" y="386"/>
                      <a:pt x="1047" y="233"/>
                      <a:pt x="991" y="95"/>
                    </a:cubicBezTo>
                    <a:cubicBezTo>
                      <a:pt x="968" y="36"/>
                      <a:pt x="910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44"/>
              <p:cNvSpPr/>
              <p:nvPr/>
            </p:nvSpPr>
            <p:spPr>
              <a:xfrm>
                <a:off x="4061886" y="2220667"/>
                <a:ext cx="3700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7" extrusionOk="0">
                    <a:moveTo>
                      <a:pt x="652" y="1"/>
                    </a:moveTo>
                    <a:cubicBezTo>
                      <a:pt x="626" y="1"/>
                      <a:pt x="600" y="2"/>
                      <a:pt x="574" y="5"/>
                    </a:cubicBezTo>
                    <a:lnTo>
                      <a:pt x="574" y="57"/>
                    </a:lnTo>
                    <a:cubicBezTo>
                      <a:pt x="558" y="52"/>
                      <a:pt x="541" y="49"/>
                      <a:pt x="525" y="49"/>
                    </a:cubicBezTo>
                    <a:cubicBezTo>
                      <a:pt x="433" y="49"/>
                      <a:pt x="349" y="125"/>
                      <a:pt x="286" y="199"/>
                    </a:cubicBezTo>
                    <a:cubicBezTo>
                      <a:pt x="155" y="356"/>
                      <a:pt x="47" y="543"/>
                      <a:pt x="30" y="743"/>
                    </a:cubicBezTo>
                    <a:cubicBezTo>
                      <a:pt x="0" y="1119"/>
                      <a:pt x="347" y="1476"/>
                      <a:pt x="722" y="1476"/>
                    </a:cubicBezTo>
                    <a:cubicBezTo>
                      <a:pt x="737" y="1476"/>
                      <a:pt x="753" y="1476"/>
                      <a:pt x="769" y="1475"/>
                    </a:cubicBezTo>
                    <a:cubicBezTo>
                      <a:pt x="1164" y="1447"/>
                      <a:pt x="1479" y="1038"/>
                      <a:pt x="1424" y="650"/>
                    </a:cubicBezTo>
                    <a:cubicBezTo>
                      <a:pt x="1372" y="285"/>
                      <a:pt x="1015" y="1"/>
                      <a:pt x="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44"/>
              <p:cNvSpPr/>
              <p:nvPr/>
            </p:nvSpPr>
            <p:spPr>
              <a:xfrm>
                <a:off x="4221686" y="2187917"/>
                <a:ext cx="370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6" extrusionOk="0">
                    <a:moveTo>
                      <a:pt x="654" y="0"/>
                    </a:moveTo>
                    <a:cubicBezTo>
                      <a:pt x="628" y="0"/>
                      <a:pt x="601" y="2"/>
                      <a:pt x="575" y="5"/>
                    </a:cubicBezTo>
                    <a:lnTo>
                      <a:pt x="575" y="56"/>
                    </a:lnTo>
                    <a:cubicBezTo>
                      <a:pt x="559" y="51"/>
                      <a:pt x="542" y="49"/>
                      <a:pt x="526" y="49"/>
                    </a:cubicBezTo>
                    <a:cubicBezTo>
                      <a:pt x="434" y="49"/>
                      <a:pt x="349" y="125"/>
                      <a:pt x="287" y="199"/>
                    </a:cubicBezTo>
                    <a:cubicBezTo>
                      <a:pt x="155" y="355"/>
                      <a:pt x="48" y="538"/>
                      <a:pt x="30" y="743"/>
                    </a:cubicBezTo>
                    <a:cubicBezTo>
                      <a:pt x="1" y="1120"/>
                      <a:pt x="350" y="1476"/>
                      <a:pt x="727" y="1476"/>
                    </a:cubicBezTo>
                    <a:cubicBezTo>
                      <a:pt x="741" y="1476"/>
                      <a:pt x="755" y="1475"/>
                      <a:pt x="769" y="1474"/>
                    </a:cubicBezTo>
                    <a:cubicBezTo>
                      <a:pt x="1164" y="1443"/>
                      <a:pt x="1480" y="1037"/>
                      <a:pt x="1424" y="650"/>
                    </a:cubicBezTo>
                    <a:cubicBezTo>
                      <a:pt x="1373" y="284"/>
                      <a:pt x="1016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00" y="2142100"/>
            <a:ext cx="2519585" cy="17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5" name="Google Shape;2075;p45"/>
          <p:cNvCxnSpPr>
            <a:stCxn id="2076" idx="3"/>
            <a:endCxn id="2077" idx="1"/>
          </p:cNvCxnSpPr>
          <p:nvPr/>
        </p:nvCxnSpPr>
        <p:spPr>
          <a:xfrm>
            <a:off x="5498412" y="2996673"/>
            <a:ext cx="3294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8" name="Google Shape;2078;p45"/>
          <p:cNvCxnSpPr>
            <a:stCxn id="2079" idx="3"/>
            <a:endCxn id="2076" idx="2"/>
          </p:cNvCxnSpPr>
          <p:nvPr/>
        </p:nvCxnSpPr>
        <p:spPr>
          <a:xfrm rot="10800000" flipH="1">
            <a:off x="4415137" y="3293227"/>
            <a:ext cx="706200" cy="705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0" name="Google Shape;2080;p45"/>
          <p:cNvCxnSpPr>
            <a:stCxn id="2081" idx="3"/>
            <a:endCxn id="2076" idx="0"/>
          </p:cNvCxnSpPr>
          <p:nvPr/>
        </p:nvCxnSpPr>
        <p:spPr>
          <a:xfrm>
            <a:off x="4415137" y="1961797"/>
            <a:ext cx="706200" cy="7383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2" name="Google Shape;2082;p45"/>
          <p:cNvCxnSpPr>
            <a:stCxn id="2083" idx="3"/>
            <a:endCxn id="2081" idx="1"/>
          </p:cNvCxnSpPr>
          <p:nvPr/>
        </p:nvCxnSpPr>
        <p:spPr>
          <a:xfrm>
            <a:off x="1473912" y="1961797"/>
            <a:ext cx="349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4" name="Google Shape;2084;p45"/>
          <p:cNvCxnSpPr>
            <a:stCxn id="2085" idx="3"/>
            <a:endCxn id="2086" idx="1"/>
          </p:cNvCxnSpPr>
          <p:nvPr/>
        </p:nvCxnSpPr>
        <p:spPr>
          <a:xfrm>
            <a:off x="1473900" y="3851672"/>
            <a:ext cx="349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7" name="Google Shape;2087;p45"/>
          <p:cNvSpPr/>
          <p:nvPr/>
        </p:nvSpPr>
        <p:spPr>
          <a:xfrm>
            <a:off x="741112" y="1605954"/>
            <a:ext cx="711600" cy="711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45"/>
          <p:cNvSpPr/>
          <p:nvPr/>
        </p:nvSpPr>
        <p:spPr>
          <a:xfrm>
            <a:off x="741112" y="3495879"/>
            <a:ext cx="711600" cy="711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45"/>
          <p:cNvSpPr/>
          <p:nvPr/>
        </p:nvSpPr>
        <p:spPr>
          <a:xfrm>
            <a:off x="4765662" y="2640879"/>
            <a:ext cx="711600" cy="711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45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45"/>
          <p:cNvSpPr/>
          <p:nvPr/>
        </p:nvSpPr>
        <p:spPr>
          <a:xfrm>
            <a:off x="1823137" y="3140972"/>
            <a:ext cx="2592000" cy="1421400"/>
          </a:xfrm>
          <a:prstGeom prst="roundRect">
            <a:avLst>
              <a:gd name="adj" fmla="val 35984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45"/>
          <p:cNvSpPr/>
          <p:nvPr/>
        </p:nvSpPr>
        <p:spPr>
          <a:xfrm>
            <a:off x="1823137" y="1251097"/>
            <a:ext cx="2592000" cy="1421400"/>
          </a:xfrm>
          <a:prstGeom prst="roundRect">
            <a:avLst>
              <a:gd name="adj" fmla="val 35984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45"/>
          <p:cNvSpPr txBox="1"/>
          <p:nvPr/>
        </p:nvSpPr>
        <p:spPr>
          <a:xfrm>
            <a:off x="1823137" y="1653852"/>
            <a:ext cx="2592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79" name="Google Shape;2079;p45"/>
          <p:cNvSpPr txBox="1"/>
          <p:nvPr/>
        </p:nvSpPr>
        <p:spPr>
          <a:xfrm>
            <a:off x="1823137" y="3543727"/>
            <a:ext cx="2592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92" name="Google Shape;2092;p45"/>
          <p:cNvSpPr txBox="1"/>
          <p:nvPr/>
        </p:nvSpPr>
        <p:spPr>
          <a:xfrm>
            <a:off x="6466013" y="1830700"/>
            <a:ext cx="753900" cy="427800"/>
          </a:xfrm>
          <a:prstGeom prst="rect">
            <a:avLst/>
          </a:prstGeom>
          <a:solidFill>
            <a:srgbClr val="E0E0E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整合</a:t>
            </a:r>
            <a:endParaRPr sz="2000" b="1" i="0" u="none" strike="noStrike" cap="none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093" name="Google Shape;2093;p45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取得資料</a:t>
            </a:r>
            <a:endParaRPr/>
          </a:p>
        </p:txBody>
      </p:sp>
      <p:sp>
        <p:nvSpPr>
          <p:cNvPr id="2083" name="Google Shape;2083;p45"/>
          <p:cNvSpPr txBox="1"/>
          <p:nvPr/>
        </p:nvSpPr>
        <p:spPr>
          <a:xfrm>
            <a:off x="720012" y="1665097"/>
            <a:ext cx="753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01</a:t>
            </a:r>
            <a:endParaRPr sz="28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085" name="Google Shape;2085;p45"/>
          <p:cNvSpPr txBox="1"/>
          <p:nvPr/>
        </p:nvSpPr>
        <p:spPr>
          <a:xfrm>
            <a:off x="720000" y="3554972"/>
            <a:ext cx="753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02</a:t>
            </a:r>
            <a:endParaRPr sz="28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pic>
        <p:nvPicPr>
          <p:cNvPr id="2094" name="Google Shape;209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9650" y="957450"/>
            <a:ext cx="2738001" cy="1932324"/>
          </a:xfrm>
          <a:prstGeom prst="rect">
            <a:avLst/>
          </a:prstGeom>
          <a:noFill/>
          <a:ln w="19050" cap="flat" cmpd="sng">
            <a:solidFill>
              <a:srgbClr val="041F5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95" name="Google Shape;209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125" y="3032025"/>
            <a:ext cx="2692000" cy="2024574"/>
          </a:xfrm>
          <a:prstGeom prst="rect">
            <a:avLst/>
          </a:prstGeom>
          <a:noFill/>
          <a:ln w="19050" cap="flat" cmpd="sng">
            <a:solidFill>
              <a:srgbClr val="041F5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6" name="Google Shape;2096;p45"/>
          <p:cNvSpPr txBox="1"/>
          <p:nvPr/>
        </p:nvSpPr>
        <p:spPr>
          <a:xfrm>
            <a:off x="43650" y="4233850"/>
            <a:ext cx="1978200" cy="382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b="1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歷年教學意見滿意度</a:t>
            </a:r>
            <a:endParaRPr b="1" i="0" u="none" strike="noStrike" cap="none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097" name="Google Shape;2097;p45"/>
          <p:cNvSpPr txBox="1"/>
          <p:nvPr/>
        </p:nvSpPr>
        <p:spPr>
          <a:xfrm>
            <a:off x="43650" y="2360150"/>
            <a:ext cx="2024400" cy="382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b="1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政大全校課程查詢系統</a:t>
            </a:r>
            <a:endParaRPr sz="900" b="1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098" name="Google Shape;2098;p45"/>
          <p:cNvSpPr txBox="1"/>
          <p:nvPr/>
        </p:nvSpPr>
        <p:spPr>
          <a:xfrm>
            <a:off x="8284850" y="2677475"/>
            <a:ext cx="753900" cy="639000"/>
          </a:xfrm>
          <a:prstGeom prst="rect">
            <a:avLst/>
          </a:prstGeom>
          <a:solidFill>
            <a:srgbClr val="E0E0E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匯出</a:t>
            </a:r>
            <a:endParaRPr sz="2000" b="1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csv</a:t>
            </a:r>
            <a:endParaRPr sz="2000" b="1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099" name="Google Shape;2099;p45"/>
          <p:cNvSpPr txBox="1"/>
          <p:nvPr/>
        </p:nvSpPr>
        <p:spPr>
          <a:xfrm>
            <a:off x="4723338" y="3239825"/>
            <a:ext cx="753900" cy="427800"/>
          </a:xfrm>
          <a:prstGeom prst="rect">
            <a:avLst/>
          </a:prstGeom>
          <a:solidFill>
            <a:srgbClr val="E0E0E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chemeClr val="accent1"/>
                </a:solidFill>
                <a:latin typeface="Balsamiq Sans"/>
                <a:ea typeface="Balsamiq Sans"/>
                <a:cs typeface="Balsamiq Sans"/>
                <a:sym typeface="Balsamiq Sans"/>
              </a:rPr>
              <a:t>爬蟲</a:t>
            </a:r>
            <a:endParaRPr sz="2000" b="1" i="0" u="none" strike="noStrike" cap="none">
              <a:solidFill>
                <a:schemeClr val="accen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100" name="Google Shape;2100;p45"/>
          <p:cNvSpPr/>
          <p:nvPr/>
        </p:nvSpPr>
        <p:spPr>
          <a:xfrm>
            <a:off x="7859700" y="2870675"/>
            <a:ext cx="461100" cy="25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5"/>
          <p:cNvSpPr txBox="1"/>
          <p:nvPr/>
        </p:nvSpPr>
        <p:spPr>
          <a:xfrm>
            <a:off x="4744512" y="2699973"/>
            <a:ext cx="753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>
                <a:solidFill>
                  <a:srgbClr val="FD7254"/>
                </a:solidFill>
                <a:latin typeface="Balsamiq Sans"/>
                <a:ea typeface="Balsamiq Sans"/>
                <a:cs typeface="Balsamiq Sans"/>
                <a:sym typeface="Balsamiq Sans"/>
              </a:rPr>
              <a:t>03</a:t>
            </a:r>
            <a:endParaRPr sz="2800" b="1" i="0" u="none" strike="noStrike" cap="none">
              <a:solidFill>
                <a:srgbClr val="FD7254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6"/>
          <p:cNvSpPr/>
          <p:nvPr/>
        </p:nvSpPr>
        <p:spPr>
          <a:xfrm>
            <a:off x="200675" y="1089500"/>
            <a:ext cx="3171000" cy="3887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46"/>
          <p:cNvSpPr/>
          <p:nvPr/>
        </p:nvSpPr>
        <p:spPr>
          <a:xfrm>
            <a:off x="614500" y="376050"/>
            <a:ext cx="7914900" cy="559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46"/>
          <p:cNvSpPr txBox="1">
            <a:spLocks noGrp="1"/>
          </p:cNvSpPr>
          <p:nvPr>
            <p:ph type="title"/>
          </p:nvPr>
        </p:nvSpPr>
        <p:spPr>
          <a:xfrm>
            <a:off x="720000" y="398252"/>
            <a:ext cx="770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上標籤的方式</a:t>
            </a:r>
            <a:endParaRPr/>
          </a:p>
        </p:txBody>
      </p:sp>
      <p:sp>
        <p:nvSpPr>
          <p:cNvPr id="2108" name="Google Shape;2108;p46"/>
          <p:cNvSpPr/>
          <p:nvPr/>
        </p:nvSpPr>
        <p:spPr>
          <a:xfrm>
            <a:off x="1096975" y="1487338"/>
            <a:ext cx="1310100" cy="13101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46"/>
          <p:cNvSpPr/>
          <p:nvPr/>
        </p:nvSpPr>
        <p:spPr>
          <a:xfrm>
            <a:off x="3916950" y="1487288"/>
            <a:ext cx="1310100" cy="1310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46"/>
          <p:cNvSpPr/>
          <p:nvPr/>
        </p:nvSpPr>
        <p:spPr>
          <a:xfrm>
            <a:off x="6841175" y="1487388"/>
            <a:ext cx="1310100" cy="1310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46"/>
          <p:cNvSpPr txBox="1"/>
          <p:nvPr/>
        </p:nvSpPr>
        <p:spPr>
          <a:xfrm>
            <a:off x="-87400" y="3061400"/>
            <a:ext cx="365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20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先翻譯後套英文語意模型</a:t>
            </a:r>
            <a:endParaRPr sz="2000" b="1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112" name="Google Shape;2112;p46"/>
          <p:cNvSpPr txBox="1"/>
          <p:nvPr/>
        </p:nvSpPr>
        <p:spPr>
          <a:xfrm>
            <a:off x="414050" y="3546375"/>
            <a:ext cx="2711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花費最便宜、表現最好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問題： 日文不會被翻到..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3" name="Google Shape;2113;p46"/>
          <p:cNvSpPr/>
          <p:nvPr/>
        </p:nvSpPr>
        <p:spPr>
          <a:xfrm>
            <a:off x="960925" y="1351238"/>
            <a:ext cx="1582200" cy="1582200"/>
          </a:xfrm>
          <a:prstGeom prst="blockArc">
            <a:avLst>
              <a:gd name="adj1" fmla="val 9585334"/>
              <a:gd name="adj2" fmla="val 16287117"/>
              <a:gd name="adj3" fmla="val 201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46"/>
          <p:cNvSpPr txBox="1"/>
          <p:nvPr/>
        </p:nvSpPr>
        <p:spPr>
          <a:xfrm>
            <a:off x="3096300" y="3061400"/>
            <a:ext cx="310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20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直接套中文語意模型</a:t>
            </a:r>
            <a:endParaRPr sz="2000" b="1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000" b="1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115" name="Google Shape;2115;p46"/>
          <p:cNvSpPr txBox="1"/>
          <p:nvPr/>
        </p:nvSpPr>
        <p:spPr>
          <a:xfrm>
            <a:off x="3403800" y="3546376"/>
            <a:ext cx="23364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繁體中文不準確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6" name="Google Shape;2116;p46"/>
          <p:cNvSpPr/>
          <p:nvPr/>
        </p:nvSpPr>
        <p:spPr>
          <a:xfrm>
            <a:off x="3780850" y="1351188"/>
            <a:ext cx="1582200" cy="1582200"/>
          </a:xfrm>
          <a:prstGeom prst="blockArc">
            <a:avLst>
              <a:gd name="adj1" fmla="val 6418516"/>
              <a:gd name="adj2" fmla="val 16247673"/>
              <a:gd name="adj3" fmla="val 2071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46"/>
          <p:cNvSpPr txBox="1"/>
          <p:nvPr/>
        </p:nvSpPr>
        <p:spPr>
          <a:xfrm>
            <a:off x="6094875" y="3061400"/>
            <a:ext cx="2946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20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直接套AWS/GOOGLE NLP SERVICE</a:t>
            </a:r>
            <a:endParaRPr sz="2000" b="1" i="0" u="none" strike="noStrike" cap="none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118" name="Google Shape;2118;p46"/>
          <p:cNvSpPr txBox="1"/>
          <p:nvPr/>
        </p:nvSpPr>
        <p:spPr>
          <a:xfrm>
            <a:off x="6400825" y="3742473"/>
            <a:ext cx="23364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$$$$</a:t>
            </a: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9" name="Google Shape;2119;p46"/>
          <p:cNvSpPr/>
          <p:nvPr/>
        </p:nvSpPr>
        <p:spPr>
          <a:xfrm>
            <a:off x="6705050" y="1351288"/>
            <a:ext cx="1582200" cy="1582200"/>
          </a:xfrm>
          <a:prstGeom prst="blockArc">
            <a:avLst>
              <a:gd name="adj1" fmla="val 4766817"/>
              <a:gd name="adj2" fmla="val 16149893"/>
              <a:gd name="adj3" fmla="val 181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0" name="Google Shape;2120;p46"/>
          <p:cNvGrpSpPr/>
          <p:nvPr/>
        </p:nvGrpSpPr>
        <p:grpSpPr>
          <a:xfrm>
            <a:off x="4251897" y="1800939"/>
            <a:ext cx="640086" cy="682742"/>
            <a:chOff x="6161978" y="2616127"/>
            <a:chExt cx="408348" cy="435979"/>
          </a:xfrm>
        </p:grpSpPr>
        <p:sp>
          <p:nvSpPr>
            <p:cNvPr id="2121" name="Google Shape;2121;p46"/>
            <p:cNvSpPr/>
            <p:nvPr/>
          </p:nvSpPr>
          <p:spPr>
            <a:xfrm>
              <a:off x="6161978" y="2616127"/>
              <a:ext cx="408348" cy="435979"/>
            </a:xfrm>
            <a:custGeom>
              <a:avLst/>
              <a:gdLst/>
              <a:ahLst/>
              <a:cxnLst/>
              <a:rect l="l" t="t" r="r" b="b"/>
              <a:pathLst>
                <a:path w="285060" h="304348" extrusionOk="0">
                  <a:moveTo>
                    <a:pt x="142530" y="0"/>
                  </a:moveTo>
                  <a:cubicBezTo>
                    <a:pt x="125026" y="0"/>
                    <a:pt x="108356" y="6859"/>
                    <a:pt x="94401" y="19814"/>
                  </a:cubicBezTo>
                  <a:cubicBezTo>
                    <a:pt x="91662" y="22338"/>
                    <a:pt x="89400" y="25196"/>
                    <a:pt x="87638" y="28291"/>
                  </a:cubicBezTo>
                  <a:cubicBezTo>
                    <a:pt x="84947" y="30435"/>
                    <a:pt x="82565" y="32983"/>
                    <a:pt x="80589" y="35864"/>
                  </a:cubicBezTo>
                  <a:cubicBezTo>
                    <a:pt x="80374" y="36198"/>
                    <a:pt x="80136" y="36507"/>
                    <a:pt x="79898" y="36841"/>
                  </a:cubicBezTo>
                  <a:cubicBezTo>
                    <a:pt x="51225" y="37579"/>
                    <a:pt x="28197" y="48843"/>
                    <a:pt x="14980" y="69181"/>
                  </a:cubicBezTo>
                  <a:cubicBezTo>
                    <a:pt x="0" y="92185"/>
                    <a:pt x="715" y="121953"/>
                    <a:pt x="16670" y="152174"/>
                  </a:cubicBezTo>
                  <a:cubicBezTo>
                    <a:pt x="739" y="182370"/>
                    <a:pt x="0" y="212186"/>
                    <a:pt x="14980" y="235167"/>
                  </a:cubicBezTo>
                  <a:cubicBezTo>
                    <a:pt x="28197" y="255457"/>
                    <a:pt x="51225" y="266911"/>
                    <a:pt x="80017" y="267554"/>
                  </a:cubicBezTo>
                  <a:cubicBezTo>
                    <a:pt x="96282" y="291178"/>
                    <a:pt x="118263" y="304348"/>
                    <a:pt x="142530" y="304348"/>
                  </a:cubicBezTo>
                  <a:cubicBezTo>
                    <a:pt x="160057" y="304348"/>
                    <a:pt x="176775" y="297441"/>
                    <a:pt x="190826" y="284343"/>
                  </a:cubicBezTo>
                  <a:cubicBezTo>
                    <a:pt x="193517" y="281819"/>
                    <a:pt x="195732" y="278985"/>
                    <a:pt x="197470" y="275913"/>
                  </a:cubicBezTo>
                  <a:cubicBezTo>
                    <a:pt x="200161" y="273770"/>
                    <a:pt x="202543" y="271246"/>
                    <a:pt x="204519" y="268388"/>
                  </a:cubicBezTo>
                  <a:cubicBezTo>
                    <a:pt x="204710" y="268102"/>
                    <a:pt x="204900" y="267816"/>
                    <a:pt x="205114" y="267507"/>
                  </a:cubicBezTo>
                  <a:cubicBezTo>
                    <a:pt x="233859" y="266864"/>
                    <a:pt x="256863" y="255433"/>
                    <a:pt x="270080" y="235119"/>
                  </a:cubicBezTo>
                  <a:cubicBezTo>
                    <a:pt x="285060" y="212115"/>
                    <a:pt x="284321" y="182347"/>
                    <a:pt x="268390" y="152126"/>
                  </a:cubicBezTo>
                  <a:cubicBezTo>
                    <a:pt x="284298" y="121953"/>
                    <a:pt x="285036" y="92162"/>
                    <a:pt x="270057" y="69181"/>
                  </a:cubicBezTo>
                  <a:cubicBezTo>
                    <a:pt x="256816" y="48843"/>
                    <a:pt x="233763" y="37579"/>
                    <a:pt x="205067" y="36841"/>
                  </a:cubicBezTo>
                  <a:cubicBezTo>
                    <a:pt x="188825" y="13169"/>
                    <a:pt x="166797" y="0"/>
                    <a:pt x="142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46"/>
            <p:cNvSpPr/>
            <p:nvPr/>
          </p:nvSpPr>
          <p:spPr>
            <a:xfrm>
              <a:off x="6323406" y="2791405"/>
              <a:ext cx="85390" cy="85388"/>
            </a:xfrm>
            <a:custGeom>
              <a:avLst/>
              <a:gdLst/>
              <a:ahLst/>
              <a:cxnLst/>
              <a:rect l="l" t="t" r="r" b="b"/>
              <a:pathLst>
                <a:path w="59609" h="59608" extrusionOk="0">
                  <a:moveTo>
                    <a:pt x="29816" y="0"/>
                  </a:moveTo>
                  <a:cubicBezTo>
                    <a:pt x="13360" y="0"/>
                    <a:pt x="0" y="13360"/>
                    <a:pt x="0" y="29816"/>
                  </a:cubicBezTo>
                  <a:cubicBezTo>
                    <a:pt x="0" y="46272"/>
                    <a:pt x="13360" y="59608"/>
                    <a:pt x="29816" y="59608"/>
                  </a:cubicBezTo>
                  <a:cubicBezTo>
                    <a:pt x="46272" y="59608"/>
                    <a:pt x="59608" y="46272"/>
                    <a:pt x="59608" y="29816"/>
                  </a:cubicBezTo>
                  <a:cubicBezTo>
                    <a:pt x="59608" y="13360"/>
                    <a:pt x="46272" y="0"/>
                    <a:pt x="29816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46"/>
            <p:cNvSpPr/>
            <p:nvPr/>
          </p:nvSpPr>
          <p:spPr>
            <a:xfrm>
              <a:off x="6323441" y="2808598"/>
              <a:ext cx="83615" cy="68196"/>
            </a:xfrm>
            <a:custGeom>
              <a:avLst/>
              <a:gdLst/>
              <a:ahLst/>
              <a:cxnLst/>
              <a:rect l="l" t="t" r="r" b="b"/>
              <a:pathLst>
                <a:path w="58370" h="47606" extrusionOk="0">
                  <a:moveTo>
                    <a:pt x="5882" y="1"/>
                  </a:moveTo>
                  <a:lnTo>
                    <a:pt x="5882" y="1"/>
                  </a:lnTo>
                  <a:cubicBezTo>
                    <a:pt x="2167" y="4978"/>
                    <a:pt x="0" y="11146"/>
                    <a:pt x="0" y="17814"/>
                  </a:cubicBezTo>
                  <a:cubicBezTo>
                    <a:pt x="0" y="34270"/>
                    <a:pt x="13336" y="47606"/>
                    <a:pt x="29792" y="47606"/>
                  </a:cubicBezTo>
                  <a:cubicBezTo>
                    <a:pt x="43295" y="47606"/>
                    <a:pt x="54726" y="38580"/>
                    <a:pt x="58370" y="26220"/>
                  </a:cubicBezTo>
                  <a:lnTo>
                    <a:pt x="58370" y="26220"/>
                  </a:lnTo>
                  <a:cubicBezTo>
                    <a:pt x="52916" y="33531"/>
                    <a:pt x="44248" y="38223"/>
                    <a:pt x="34460" y="38223"/>
                  </a:cubicBezTo>
                  <a:cubicBezTo>
                    <a:pt x="18004" y="38223"/>
                    <a:pt x="4668" y="24887"/>
                    <a:pt x="4668" y="8431"/>
                  </a:cubicBezTo>
                  <a:cubicBezTo>
                    <a:pt x="4668" y="5502"/>
                    <a:pt x="5073" y="2644"/>
                    <a:pt x="5882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6213797" y="2719956"/>
              <a:ext cx="304641" cy="228204"/>
            </a:xfrm>
            <a:custGeom>
              <a:avLst/>
              <a:gdLst/>
              <a:ahLst/>
              <a:cxnLst/>
              <a:rect l="l" t="t" r="r" b="b"/>
              <a:pathLst>
                <a:path w="212664" h="159305" extrusionOk="0">
                  <a:moveTo>
                    <a:pt x="46319" y="13325"/>
                  </a:moveTo>
                  <a:cubicBezTo>
                    <a:pt x="50375" y="13325"/>
                    <a:pt x="54774" y="13677"/>
                    <a:pt x="59465" y="14394"/>
                  </a:cubicBezTo>
                  <a:cubicBezTo>
                    <a:pt x="81089" y="17680"/>
                    <a:pt x="106070" y="28039"/>
                    <a:pt x="129885" y="43519"/>
                  </a:cubicBezTo>
                  <a:cubicBezTo>
                    <a:pt x="153699" y="58998"/>
                    <a:pt x="173251" y="77669"/>
                    <a:pt x="185015" y="96077"/>
                  </a:cubicBezTo>
                  <a:cubicBezTo>
                    <a:pt x="195637" y="112699"/>
                    <a:pt x="198470" y="127250"/>
                    <a:pt x="192779" y="135966"/>
                  </a:cubicBezTo>
                  <a:cubicBezTo>
                    <a:pt x="188461" y="142596"/>
                    <a:pt x="179114" y="146088"/>
                    <a:pt x="166338" y="146088"/>
                  </a:cubicBezTo>
                  <a:cubicBezTo>
                    <a:pt x="162273" y="146088"/>
                    <a:pt x="157860" y="145734"/>
                    <a:pt x="153151" y="145016"/>
                  </a:cubicBezTo>
                  <a:cubicBezTo>
                    <a:pt x="131576" y="141753"/>
                    <a:pt x="106570" y="131394"/>
                    <a:pt x="82756" y="115914"/>
                  </a:cubicBezTo>
                  <a:cubicBezTo>
                    <a:pt x="58941" y="100411"/>
                    <a:pt x="39390" y="81741"/>
                    <a:pt x="27625" y="63332"/>
                  </a:cubicBezTo>
                  <a:cubicBezTo>
                    <a:pt x="17004" y="46734"/>
                    <a:pt x="14170" y="32183"/>
                    <a:pt x="19862" y="23443"/>
                  </a:cubicBezTo>
                  <a:cubicBezTo>
                    <a:pt x="24165" y="16826"/>
                    <a:pt x="33533" y="13325"/>
                    <a:pt x="46319" y="13325"/>
                  </a:cubicBezTo>
                  <a:close/>
                  <a:moveTo>
                    <a:pt x="46315" y="0"/>
                  </a:moveTo>
                  <a:cubicBezTo>
                    <a:pt x="28741" y="0"/>
                    <a:pt x="15666" y="5560"/>
                    <a:pt x="8764" y="16156"/>
                  </a:cubicBezTo>
                  <a:cubicBezTo>
                    <a:pt x="1" y="29635"/>
                    <a:pt x="2739" y="48901"/>
                    <a:pt x="16456" y="70429"/>
                  </a:cubicBezTo>
                  <a:cubicBezTo>
                    <a:pt x="29197" y="90409"/>
                    <a:pt x="50154" y="110485"/>
                    <a:pt x="75516" y="126988"/>
                  </a:cubicBezTo>
                  <a:cubicBezTo>
                    <a:pt x="100879" y="143468"/>
                    <a:pt x="127741" y="154518"/>
                    <a:pt x="151151" y="158090"/>
                  </a:cubicBezTo>
                  <a:cubicBezTo>
                    <a:pt x="156509" y="158899"/>
                    <a:pt x="161582" y="159304"/>
                    <a:pt x="166297" y="159304"/>
                  </a:cubicBezTo>
                  <a:cubicBezTo>
                    <a:pt x="183896" y="159304"/>
                    <a:pt x="196970" y="153779"/>
                    <a:pt x="203876" y="143158"/>
                  </a:cubicBezTo>
                  <a:cubicBezTo>
                    <a:pt x="212664" y="129655"/>
                    <a:pt x="209925" y="110413"/>
                    <a:pt x="196184" y="88885"/>
                  </a:cubicBezTo>
                  <a:cubicBezTo>
                    <a:pt x="183467" y="68905"/>
                    <a:pt x="162487" y="48806"/>
                    <a:pt x="137124" y="32326"/>
                  </a:cubicBezTo>
                  <a:cubicBezTo>
                    <a:pt x="111762" y="15823"/>
                    <a:pt x="84923" y="4797"/>
                    <a:pt x="61490" y="1224"/>
                  </a:cubicBezTo>
                  <a:cubicBezTo>
                    <a:pt x="56126" y="405"/>
                    <a:pt x="51057" y="0"/>
                    <a:pt x="46315" y="0"/>
                  </a:cubicBezTo>
                  <a:close/>
                </a:path>
              </a:pathLst>
            </a:custGeom>
            <a:solidFill>
              <a:srgbClr val="FC9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46"/>
            <p:cNvSpPr/>
            <p:nvPr/>
          </p:nvSpPr>
          <p:spPr>
            <a:xfrm>
              <a:off x="6321666" y="2893303"/>
              <a:ext cx="91974" cy="43155"/>
            </a:xfrm>
            <a:custGeom>
              <a:avLst/>
              <a:gdLst/>
              <a:ahLst/>
              <a:cxnLst/>
              <a:rect l="l" t="t" r="r" b="b"/>
              <a:pathLst>
                <a:path w="64205" h="30126" extrusionOk="0">
                  <a:moveTo>
                    <a:pt x="15671" y="1"/>
                  </a:moveTo>
                  <a:cubicBezTo>
                    <a:pt x="10360" y="2287"/>
                    <a:pt x="5121" y="4240"/>
                    <a:pt x="1" y="5859"/>
                  </a:cubicBezTo>
                  <a:cubicBezTo>
                    <a:pt x="72" y="5907"/>
                    <a:pt x="168" y="5954"/>
                    <a:pt x="215" y="6002"/>
                  </a:cubicBezTo>
                  <a:cubicBezTo>
                    <a:pt x="16100" y="16361"/>
                    <a:pt x="32603" y="24553"/>
                    <a:pt x="48463" y="30126"/>
                  </a:cubicBezTo>
                  <a:cubicBezTo>
                    <a:pt x="53750" y="27340"/>
                    <a:pt x="59013" y="24339"/>
                    <a:pt x="64205" y="21124"/>
                  </a:cubicBezTo>
                  <a:cubicBezTo>
                    <a:pt x="48678" y="16957"/>
                    <a:pt x="32008" y="9717"/>
                    <a:pt x="15671" y="1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6234778" y="2801468"/>
              <a:ext cx="50354" cy="62259"/>
            </a:xfrm>
            <a:custGeom>
              <a:avLst/>
              <a:gdLst/>
              <a:ahLst/>
              <a:cxnLst/>
              <a:rect l="l" t="t" r="r" b="b"/>
              <a:pathLst>
                <a:path w="35151" h="43462" extrusionOk="0">
                  <a:moveTo>
                    <a:pt x="9217" y="0"/>
                  </a:moveTo>
                  <a:cubicBezTo>
                    <a:pt x="5954" y="3501"/>
                    <a:pt x="2858" y="7026"/>
                    <a:pt x="0" y="10574"/>
                  </a:cubicBezTo>
                  <a:cubicBezTo>
                    <a:pt x="596" y="11550"/>
                    <a:pt x="1191" y="12551"/>
                    <a:pt x="1810" y="13527"/>
                  </a:cubicBezTo>
                  <a:cubicBezTo>
                    <a:pt x="8240" y="23648"/>
                    <a:pt x="16813" y="33793"/>
                    <a:pt x="26958" y="43462"/>
                  </a:cubicBezTo>
                  <a:cubicBezTo>
                    <a:pt x="29388" y="39961"/>
                    <a:pt x="32126" y="36436"/>
                    <a:pt x="35151" y="32960"/>
                  </a:cubicBezTo>
                  <a:cubicBezTo>
                    <a:pt x="26196" y="24291"/>
                    <a:pt x="18671" y="15337"/>
                    <a:pt x="12979" y="6407"/>
                  </a:cubicBezTo>
                  <a:cubicBezTo>
                    <a:pt x="11598" y="4239"/>
                    <a:pt x="10360" y="2096"/>
                    <a:pt x="9217" y="0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6318529" y="2731739"/>
              <a:ext cx="91972" cy="43123"/>
            </a:xfrm>
            <a:custGeom>
              <a:avLst/>
              <a:gdLst/>
              <a:ahLst/>
              <a:cxnLst/>
              <a:rect l="l" t="t" r="r" b="b"/>
              <a:pathLst>
                <a:path w="64204" h="30103" extrusionOk="0">
                  <a:moveTo>
                    <a:pt x="15741" y="1"/>
                  </a:moveTo>
                  <a:cubicBezTo>
                    <a:pt x="10478" y="2763"/>
                    <a:pt x="5215" y="5764"/>
                    <a:pt x="0" y="8979"/>
                  </a:cubicBezTo>
                  <a:cubicBezTo>
                    <a:pt x="15527" y="13146"/>
                    <a:pt x="32197" y="20410"/>
                    <a:pt x="48534" y="30102"/>
                  </a:cubicBezTo>
                  <a:cubicBezTo>
                    <a:pt x="53845" y="27816"/>
                    <a:pt x="59084" y="25863"/>
                    <a:pt x="64204" y="24244"/>
                  </a:cubicBezTo>
                  <a:cubicBezTo>
                    <a:pt x="64156" y="24196"/>
                    <a:pt x="64061" y="24149"/>
                    <a:pt x="63990" y="24101"/>
                  </a:cubicBezTo>
                  <a:cubicBezTo>
                    <a:pt x="48105" y="13742"/>
                    <a:pt x="31602" y="5550"/>
                    <a:pt x="15741" y="1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6447037" y="2804437"/>
              <a:ext cx="50388" cy="62259"/>
            </a:xfrm>
            <a:custGeom>
              <a:avLst/>
              <a:gdLst/>
              <a:ahLst/>
              <a:cxnLst/>
              <a:rect l="l" t="t" r="r" b="b"/>
              <a:pathLst>
                <a:path w="35175" h="43462" extrusionOk="0">
                  <a:moveTo>
                    <a:pt x="8192" y="0"/>
                  </a:moveTo>
                  <a:cubicBezTo>
                    <a:pt x="5787" y="3501"/>
                    <a:pt x="3048" y="7026"/>
                    <a:pt x="0" y="10502"/>
                  </a:cubicBezTo>
                  <a:cubicBezTo>
                    <a:pt x="8978" y="19171"/>
                    <a:pt x="16504" y="28125"/>
                    <a:pt x="22195" y="37055"/>
                  </a:cubicBezTo>
                  <a:cubicBezTo>
                    <a:pt x="23553" y="39223"/>
                    <a:pt x="24815" y="41366"/>
                    <a:pt x="25934" y="43462"/>
                  </a:cubicBezTo>
                  <a:cubicBezTo>
                    <a:pt x="29221" y="39961"/>
                    <a:pt x="32316" y="36436"/>
                    <a:pt x="35174" y="32888"/>
                  </a:cubicBezTo>
                  <a:cubicBezTo>
                    <a:pt x="34603" y="31912"/>
                    <a:pt x="34007" y="30911"/>
                    <a:pt x="33388" y="29935"/>
                  </a:cubicBezTo>
                  <a:cubicBezTo>
                    <a:pt x="26911" y="19814"/>
                    <a:pt x="18385" y="9693"/>
                    <a:pt x="8192" y="0"/>
                  </a:cubicBezTo>
                  <a:close/>
                </a:path>
              </a:pathLst>
            </a:custGeom>
            <a:solidFill>
              <a:srgbClr val="FA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6213797" y="2719952"/>
              <a:ext cx="304539" cy="228209"/>
            </a:xfrm>
            <a:custGeom>
              <a:avLst/>
              <a:gdLst/>
              <a:ahLst/>
              <a:cxnLst/>
              <a:rect l="l" t="t" r="r" b="b"/>
              <a:pathLst>
                <a:path w="212593" h="159308" extrusionOk="0">
                  <a:moveTo>
                    <a:pt x="166273" y="13301"/>
                  </a:moveTo>
                  <a:cubicBezTo>
                    <a:pt x="179085" y="13301"/>
                    <a:pt x="188468" y="16778"/>
                    <a:pt x="192779" y="23422"/>
                  </a:cubicBezTo>
                  <a:cubicBezTo>
                    <a:pt x="198423" y="32139"/>
                    <a:pt x="195613" y="46665"/>
                    <a:pt x="185015" y="63312"/>
                  </a:cubicBezTo>
                  <a:cubicBezTo>
                    <a:pt x="173251" y="81720"/>
                    <a:pt x="153699" y="100414"/>
                    <a:pt x="129885" y="115894"/>
                  </a:cubicBezTo>
                  <a:cubicBezTo>
                    <a:pt x="106094" y="131397"/>
                    <a:pt x="81089" y="141732"/>
                    <a:pt x="59465" y="144995"/>
                  </a:cubicBezTo>
                  <a:cubicBezTo>
                    <a:pt x="54774" y="145712"/>
                    <a:pt x="50375" y="146064"/>
                    <a:pt x="46319" y="146064"/>
                  </a:cubicBezTo>
                  <a:cubicBezTo>
                    <a:pt x="33533" y="146064"/>
                    <a:pt x="24165" y="142562"/>
                    <a:pt x="19862" y="135945"/>
                  </a:cubicBezTo>
                  <a:cubicBezTo>
                    <a:pt x="14194" y="127229"/>
                    <a:pt x="17028" y="112702"/>
                    <a:pt x="27625" y="96056"/>
                  </a:cubicBezTo>
                  <a:cubicBezTo>
                    <a:pt x="39390" y="77672"/>
                    <a:pt x="58941" y="58977"/>
                    <a:pt x="82756" y="43498"/>
                  </a:cubicBezTo>
                  <a:cubicBezTo>
                    <a:pt x="106523" y="27971"/>
                    <a:pt x="131528" y="17659"/>
                    <a:pt x="153151" y="14373"/>
                  </a:cubicBezTo>
                  <a:cubicBezTo>
                    <a:pt x="157819" y="13659"/>
                    <a:pt x="162225" y="13301"/>
                    <a:pt x="166273" y="13301"/>
                  </a:cubicBezTo>
                  <a:close/>
                  <a:moveTo>
                    <a:pt x="166327" y="0"/>
                  </a:moveTo>
                  <a:cubicBezTo>
                    <a:pt x="161578" y="0"/>
                    <a:pt x="156501" y="406"/>
                    <a:pt x="151127" y="1227"/>
                  </a:cubicBezTo>
                  <a:cubicBezTo>
                    <a:pt x="127694" y="4800"/>
                    <a:pt x="100855" y="15826"/>
                    <a:pt x="75492" y="32329"/>
                  </a:cubicBezTo>
                  <a:cubicBezTo>
                    <a:pt x="50154" y="48809"/>
                    <a:pt x="29173" y="68908"/>
                    <a:pt x="16433" y="88888"/>
                  </a:cubicBezTo>
                  <a:cubicBezTo>
                    <a:pt x="2715" y="110416"/>
                    <a:pt x="1" y="129706"/>
                    <a:pt x="8740" y="143161"/>
                  </a:cubicBezTo>
                  <a:cubicBezTo>
                    <a:pt x="15647" y="153782"/>
                    <a:pt x="28721" y="159307"/>
                    <a:pt x="46320" y="159307"/>
                  </a:cubicBezTo>
                  <a:cubicBezTo>
                    <a:pt x="51059" y="159307"/>
                    <a:pt x="56107" y="158926"/>
                    <a:pt x="61466" y="158093"/>
                  </a:cubicBezTo>
                  <a:cubicBezTo>
                    <a:pt x="84899" y="154521"/>
                    <a:pt x="111738" y="143471"/>
                    <a:pt x="137101" y="126991"/>
                  </a:cubicBezTo>
                  <a:cubicBezTo>
                    <a:pt x="162439" y="110488"/>
                    <a:pt x="183420" y="90412"/>
                    <a:pt x="196160" y="70432"/>
                  </a:cubicBezTo>
                  <a:cubicBezTo>
                    <a:pt x="209901" y="48904"/>
                    <a:pt x="212592" y="29614"/>
                    <a:pt x="203853" y="16159"/>
                  </a:cubicBezTo>
                  <a:cubicBezTo>
                    <a:pt x="196954" y="5549"/>
                    <a:pt x="183888" y="0"/>
                    <a:pt x="166327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6398184" y="2826951"/>
              <a:ext cx="68946" cy="82422"/>
            </a:xfrm>
            <a:custGeom>
              <a:avLst/>
              <a:gdLst/>
              <a:ahLst/>
              <a:cxnLst/>
              <a:rect l="l" t="t" r="r" b="b"/>
              <a:pathLst>
                <a:path w="48130" h="57537" extrusionOk="0">
                  <a:moveTo>
                    <a:pt x="48082" y="1"/>
                  </a:moveTo>
                  <a:cubicBezTo>
                    <a:pt x="36913" y="13837"/>
                    <a:pt x="21720" y="27435"/>
                    <a:pt x="4049" y="39294"/>
                  </a:cubicBezTo>
                  <a:cubicBezTo>
                    <a:pt x="3001" y="45677"/>
                    <a:pt x="1644" y="51797"/>
                    <a:pt x="1" y="57536"/>
                  </a:cubicBezTo>
                  <a:cubicBezTo>
                    <a:pt x="2835" y="55869"/>
                    <a:pt x="5621" y="54107"/>
                    <a:pt x="8384" y="52297"/>
                  </a:cubicBezTo>
                  <a:cubicBezTo>
                    <a:pt x="23244" y="42628"/>
                    <a:pt x="36580" y="31722"/>
                    <a:pt x="47654" y="20362"/>
                  </a:cubicBezTo>
                  <a:cubicBezTo>
                    <a:pt x="47963" y="15290"/>
                    <a:pt x="48106" y="10146"/>
                    <a:pt x="48106" y="4978"/>
                  </a:cubicBezTo>
                  <a:cubicBezTo>
                    <a:pt x="48130" y="3335"/>
                    <a:pt x="48106" y="1668"/>
                    <a:pt x="48082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6265105" y="2758791"/>
              <a:ext cx="68912" cy="82422"/>
            </a:xfrm>
            <a:custGeom>
              <a:avLst/>
              <a:gdLst/>
              <a:ahLst/>
              <a:cxnLst/>
              <a:rect l="l" t="t" r="r" b="b"/>
              <a:pathLst>
                <a:path w="48106" h="57537" extrusionOk="0">
                  <a:moveTo>
                    <a:pt x="48106" y="1"/>
                  </a:moveTo>
                  <a:lnTo>
                    <a:pt x="48106" y="1"/>
                  </a:lnTo>
                  <a:cubicBezTo>
                    <a:pt x="45272" y="1668"/>
                    <a:pt x="42462" y="3430"/>
                    <a:pt x="39699" y="5240"/>
                  </a:cubicBezTo>
                  <a:cubicBezTo>
                    <a:pt x="24839" y="14908"/>
                    <a:pt x="11503" y="25815"/>
                    <a:pt x="429" y="37175"/>
                  </a:cubicBezTo>
                  <a:cubicBezTo>
                    <a:pt x="143" y="42247"/>
                    <a:pt x="1" y="47391"/>
                    <a:pt x="1" y="52583"/>
                  </a:cubicBezTo>
                  <a:cubicBezTo>
                    <a:pt x="1" y="54250"/>
                    <a:pt x="1" y="55917"/>
                    <a:pt x="24" y="57536"/>
                  </a:cubicBezTo>
                  <a:cubicBezTo>
                    <a:pt x="11193" y="43700"/>
                    <a:pt x="26363" y="30102"/>
                    <a:pt x="44057" y="18242"/>
                  </a:cubicBezTo>
                  <a:cubicBezTo>
                    <a:pt x="45081" y="11860"/>
                    <a:pt x="46463" y="5740"/>
                    <a:pt x="48106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6278102" y="2917899"/>
              <a:ext cx="65603" cy="30227"/>
            </a:xfrm>
            <a:custGeom>
              <a:avLst/>
              <a:gdLst/>
              <a:ahLst/>
              <a:cxnLst/>
              <a:rect l="l" t="t" r="r" b="b"/>
              <a:pathLst>
                <a:path w="45796" h="21101" extrusionOk="0">
                  <a:moveTo>
                    <a:pt x="40866" y="1"/>
                  </a:moveTo>
                  <a:cubicBezTo>
                    <a:pt x="31793" y="3263"/>
                    <a:pt x="22958" y="5597"/>
                    <a:pt x="14575" y="6836"/>
                  </a:cubicBezTo>
                  <a:cubicBezTo>
                    <a:pt x="9894" y="7556"/>
                    <a:pt x="5513" y="7899"/>
                    <a:pt x="1485" y="7899"/>
                  </a:cubicBezTo>
                  <a:cubicBezTo>
                    <a:pt x="985" y="7899"/>
                    <a:pt x="490" y="7894"/>
                    <a:pt x="1" y="7883"/>
                  </a:cubicBezTo>
                  <a:lnTo>
                    <a:pt x="1" y="7883"/>
                  </a:lnTo>
                  <a:cubicBezTo>
                    <a:pt x="1358" y="12480"/>
                    <a:pt x="2882" y="16885"/>
                    <a:pt x="4549" y="21100"/>
                  </a:cubicBezTo>
                  <a:cubicBezTo>
                    <a:pt x="8384" y="20957"/>
                    <a:pt x="12384" y="20576"/>
                    <a:pt x="16576" y="19933"/>
                  </a:cubicBezTo>
                  <a:cubicBezTo>
                    <a:pt x="25863" y="18552"/>
                    <a:pt x="35723" y="15933"/>
                    <a:pt x="45796" y="12289"/>
                  </a:cubicBezTo>
                  <a:cubicBezTo>
                    <a:pt x="45534" y="11718"/>
                    <a:pt x="45272" y="11194"/>
                    <a:pt x="45010" y="10598"/>
                  </a:cubicBezTo>
                  <a:cubicBezTo>
                    <a:pt x="43486" y="7264"/>
                    <a:pt x="42129" y="3716"/>
                    <a:pt x="40866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6388462" y="2720107"/>
              <a:ext cx="65637" cy="30260"/>
            </a:xfrm>
            <a:custGeom>
              <a:avLst/>
              <a:gdLst/>
              <a:ahLst/>
              <a:cxnLst/>
              <a:rect l="l" t="t" r="r" b="b"/>
              <a:pathLst>
                <a:path w="45820" h="21124" extrusionOk="0">
                  <a:moveTo>
                    <a:pt x="41247" y="0"/>
                  </a:moveTo>
                  <a:cubicBezTo>
                    <a:pt x="37437" y="167"/>
                    <a:pt x="33412" y="524"/>
                    <a:pt x="29221" y="1167"/>
                  </a:cubicBezTo>
                  <a:cubicBezTo>
                    <a:pt x="19933" y="2572"/>
                    <a:pt x="10098" y="5192"/>
                    <a:pt x="1" y="8812"/>
                  </a:cubicBezTo>
                  <a:cubicBezTo>
                    <a:pt x="263" y="9383"/>
                    <a:pt x="525" y="9931"/>
                    <a:pt x="810" y="10526"/>
                  </a:cubicBezTo>
                  <a:cubicBezTo>
                    <a:pt x="2311" y="13860"/>
                    <a:pt x="3692" y="17385"/>
                    <a:pt x="4930" y="21124"/>
                  </a:cubicBezTo>
                  <a:cubicBezTo>
                    <a:pt x="14004" y="17837"/>
                    <a:pt x="22863" y="15527"/>
                    <a:pt x="31221" y="14265"/>
                  </a:cubicBezTo>
                  <a:cubicBezTo>
                    <a:pt x="35889" y="13527"/>
                    <a:pt x="40295" y="13193"/>
                    <a:pt x="44343" y="13193"/>
                  </a:cubicBezTo>
                  <a:cubicBezTo>
                    <a:pt x="44820" y="13193"/>
                    <a:pt x="45343" y="13193"/>
                    <a:pt x="45820" y="13217"/>
                  </a:cubicBezTo>
                  <a:cubicBezTo>
                    <a:pt x="44439" y="8645"/>
                    <a:pt x="42914" y="4239"/>
                    <a:pt x="41247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6285233" y="2667298"/>
              <a:ext cx="161771" cy="333535"/>
            </a:xfrm>
            <a:custGeom>
              <a:avLst/>
              <a:gdLst/>
              <a:ahLst/>
              <a:cxnLst/>
              <a:rect l="l" t="t" r="r" b="b"/>
              <a:pathLst>
                <a:path w="112929" h="232834" extrusionOk="0">
                  <a:moveTo>
                    <a:pt x="56464" y="13289"/>
                  </a:moveTo>
                  <a:cubicBezTo>
                    <a:pt x="66847" y="13289"/>
                    <a:pt x="77516" y="23601"/>
                    <a:pt x="85661" y="41580"/>
                  </a:cubicBezTo>
                  <a:cubicBezTo>
                    <a:pt x="94686" y="61489"/>
                    <a:pt x="99664" y="88066"/>
                    <a:pt x="99664" y="116477"/>
                  </a:cubicBezTo>
                  <a:cubicBezTo>
                    <a:pt x="99664" y="144863"/>
                    <a:pt x="94686" y="171488"/>
                    <a:pt x="85661" y="191373"/>
                  </a:cubicBezTo>
                  <a:cubicBezTo>
                    <a:pt x="77492" y="209353"/>
                    <a:pt x="66871" y="219640"/>
                    <a:pt x="56464" y="219640"/>
                  </a:cubicBezTo>
                  <a:cubicBezTo>
                    <a:pt x="46057" y="219640"/>
                    <a:pt x="35412" y="209329"/>
                    <a:pt x="27244" y="191373"/>
                  </a:cubicBezTo>
                  <a:cubicBezTo>
                    <a:pt x="18242" y="171464"/>
                    <a:pt x="13265" y="144863"/>
                    <a:pt x="13265" y="116477"/>
                  </a:cubicBezTo>
                  <a:cubicBezTo>
                    <a:pt x="13265" y="88066"/>
                    <a:pt x="18242" y="61465"/>
                    <a:pt x="27244" y="41580"/>
                  </a:cubicBezTo>
                  <a:cubicBezTo>
                    <a:pt x="35412" y="23601"/>
                    <a:pt x="46033" y="13289"/>
                    <a:pt x="56464" y="13289"/>
                  </a:cubicBezTo>
                  <a:close/>
                  <a:moveTo>
                    <a:pt x="56464" y="1"/>
                  </a:moveTo>
                  <a:cubicBezTo>
                    <a:pt x="40389" y="1"/>
                    <a:pt x="25696" y="12789"/>
                    <a:pt x="15170" y="36032"/>
                  </a:cubicBezTo>
                  <a:cubicBezTo>
                    <a:pt x="5382" y="57631"/>
                    <a:pt x="0" y="86161"/>
                    <a:pt x="0" y="116405"/>
                  </a:cubicBezTo>
                  <a:cubicBezTo>
                    <a:pt x="0" y="146649"/>
                    <a:pt x="5382" y="175203"/>
                    <a:pt x="15170" y="196779"/>
                  </a:cubicBezTo>
                  <a:cubicBezTo>
                    <a:pt x="25744" y="220045"/>
                    <a:pt x="40389" y="232834"/>
                    <a:pt x="56464" y="232834"/>
                  </a:cubicBezTo>
                  <a:cubicBezTo>
                    <a:pt x="72515" y="232834"/>
                    <a:pt x="87185" y="220045"/>
                    <a:pt x="97735" y="196779"/>
                  </a:cubicBezTo>
                  <a:cubicBezTo>
                    <a:pt x="107546" y="175203"/>
                    <a:pt x="112928" y="146649"/>
                    <a:pt x="112928" y="116405"/>
                  </a:cubicBezTo>
                  <a:cubicBezTo>
                    <a:pt x="112928" y="86161"/>
                    <a:pt x="107546" y="57631"/>
                    <a:pt x="97735" y="36032"/>
                  </a:cubicBezTo>
                  <a:cubicBezTo>
                    <a:pt x="87185" y="12789"/>
                    <a:pt x="72539" y="1"/>
                    <a:pt x="56464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6337188" y="2825348"/>
              <a:ext cx="10065" cy="14716"/>
            </a:xfrm>
            <a:custGeom>
              <a:avLst/>
              <a:gdLst/>
              <a:ahLst/>
              <a:cxnLst/>
              <a:rect l="l" t="t" r="r" b="b"/>
              <a:pathLst>
                <a:path w="7026" h="10273" extrusionOk="0">
                  <a:moveTo>
                    <a:pt x="3525" y="1"/>
                  </a:moveTo>
                  <a:cubicBezTo>
                    <a:pt x="1572" y="1"/>
                    <a:pt x="1" y="1596"/>
                    <a:pt x="1" y="3525"/>
                  </a:cubicBezTo>
                  <a:lnTo>
                    <a:pt x="1" y="6621"/>
                  </a:lnTo>
                  <a:cubicBezTo>
                    <a:pt x="1" y="8407"/>
                    <a:pt x="1287" y="10003"/>
                    <a:pt x="3073" y="10241"/>
                  </a:cubicBezTo>
                  <a:cubicBezTo>
                    <a:pt x="3234" y="10262"/>
                    <a:pt x="3394" y="10273"/>
                    <a:pt x="3551" y="10273"/>
                  </a:cubicBezTo>
                  <a:cubicBezTo>
                    <a:pt x="5479" y="10273"/>
                    <a:pt x="7026" y="8701"/>
                    <a:pt x="7026" y="6764"/>
                  </a:cubicBezTo>
                  <a:lnTo>
                    <a:pt x="7026" y="3549"/>
                  </a:lnTo>
                  <a:cubicBezTo>
                    <a:pt x="7026" y="1596"/>
                    <a:pt x="5478" y="1"/>
                    <a:pt x="352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6384881" y="2825371"/>
              <a:ext cx="10065" cy="14652"/>
            </a:xfrm>
            <a:custGeom>
              <a:avLst/>
              <a:gdLst/>
              <a:ahLst/>
              <a:cxnLst/>
              <a:rect l="l" t="t" r="r" b="b"/>
              <a:pathLst>
                <a:path w="7026" h="10228" extrusionOk="0">
                  <a:moveTo>
                    <a:pt x="3475" y="0"/>
                  </a:moveTo>
                  <a:cubicBezTo>
                    <a:pt x="1547" y="0"/>
                    <a:pt x="0" y="1571"/>
                    <a:pt x="0" y="3509"/>
                  </a:cubicBezTo>
                  <a:lnTo>
                    <a:pt x="0" y="6724"/>
                  </a:lnTo>
                  <a:cubicBezTo>
                    <a:pt x="0" y="8651"/>
                    <a:pt x="1566" y="10228"/>
                    <a:pt x="3510" y="10228"/>
                  </a:cubicBezTo>
                  <a:cubicBezTo>
                    <a:pt x="3656" y="10228"/>
                    <a:pt x="3804" y="10219"/>
                    <a:pt x="3953" y="10201"/>
                  </a:cubicBezTo>
                  <a:cubicBezTo>
                    <a:pt x="5716" y="10034"/>
                    <a:pt x="7025" y="8415"/>
                    <a:pt x="7025" y="6605"/>
                  </a:cubicBezTo>
                  <a:lnTo>
                    <a:pt x="7025" y="3652"/>
                  </a:lnTo>
                  <a:cubicBezTo>
                    <a:pt x="7025" y="1866"/>
                    <a:pt x="5739" y="270"/>
                    <a:pt x="3953" y="32"/>
                  </a:cubicBezTo>
                  <a:cubicBezTo>
                    <a:pt x="3792" y="11"/>
                    <a:pt x="3632" y="0"/>
                    <a:pt x="347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6354075" y="2829823"/>
              <a:ext cx="23984" cy="12993"/>
            </a:xfrm>
            <a:custGeom>
              <a:avLst/>
              <a:gdLst/>
              <a:ahLst/>
              <a:cxnLst/>
              <a:rect l="l" t="t" r="r" b="b"/>
              <a:pathLst>
                <a:path w="16743" h="9070" extrusionOk="0">
                  <a:moveTo>
                    <a:pt x="3948" y="0"/>
                  </a:moveTo>
                  <a:cubicBezTo>
                    <a:pt x="3124" y="0"/>
                    <a:pt x="2295" y="290"/>
                    <a:pt x="1620" y="877"/>
                  </a:cubicBezTo>
                  <a:cubicBezTo>
                    <a:pt x="167" y="2163"/>
                    <a:pt x="1" y="4354"/>
                    <a:pt x="1287" y="5855"/>
                  </a:cubicBezTo>
                  <a:cubicBezTo>
                    <a:pt x="3073" y="7903"/>
                    <a:pt x="5645" y="9069"/>
                    <a:pt x="8383" y="9069"/>
                  </a:cubicBezTo>
                  <a:cubicBezTo>
                    <a:pt x="11122" y="9069"/>
                    <a:pt x="13670" y="7903"/>
                    <a:pt x="15456" y="5855"/>
                  </a:cubicBezTo>
                  <a:cubicBezTo>
                    <a:pt x="16742" y="4378"/>
                    <a:pt x="16599" y="2163"/>
                    <a:pt x="15123" y="877"/>
                  </a:cubicBezTo>
                  <a:cubicBezTo>
                    <a:pt x="14459" y="290"/>
                    <a:pt x="13631" y="0"/>
                    <a:pt x="12807" y="0"/>
                  </a:cubicBezTo>
                  <a:cubicBezTo>
                    <a:pt x="11828" y="0"/>
                    <a:pt x="10855" y="409"/>
                    <a:pt x="10169" y="1211"/>
                  </a:cubicBezTo>
                  <a:cubicBezTo>
                    <a:pt x="9884" y="1496"/>
                    <a:pt x="9336" y="1997"/>
                    <a:pt x="8383" y="1997"/>
                  </a:cubicBezTo>
                  <a:cubicBezTo>
                    <a:pt x="7455" y="1997"/>
                    <a:pt x="6859" y="1496"/>
                    <a:pt x="6597" y="1211"/>
                  </a:cubicBezTo>
                  <a:cubicBezTo>
                    <a:pt x="5899" y="409"/>
                    <a:pt x="4927" y="0"/>
                    <a:pt x="3948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6318391" y="2786390"/>
              <a:ext cx="95453" cy="95419"/>
            </a:xfrm>
            <a:custGeom>
              <a:avLst/>
              <a:gdLst/>
              <a:ahLst/>
              <a:cxnLst/>
              <a:rect l="l" t="t" r="r" b="b"/>
              <a:pathLst>
                <a:path w="66634" h="66610" extrusionOk="0">
                  <a:moveTo>
                    <a:pt x="33317" y="7026"/>
                  </a:moveTo>
                  <a:cubicBezTo>
                    <a:pt x="47820" y="7026"/>
                    <a:pt x="59608" y="18814"/>
                    <a:pt x="59608" y="33317"/>
                  </a:cubicBezTo>
                  <a:cubicBezTo>
                    <a:pt x="59608" y="47796"/>
                    <a:pt x="47820" y="59584"/>
                    <a:pt x="33317" y="59584"/>
                  </a:cubicBezTo>
                  <a:cubicBezTo>
                    <a:pt x="18814" y="59584"/>
                    <a:pt x="7026" y="47796"/>
                    <a:pt x="7026" y="33317"/>
                  </a:cubicBezTo>
                  <a:cubicBezTo>
                    <a:pt x="7026" y="18814"/>
                    <a:pt x="18814" y="7026"/>
                    <a:pt x="33317" y="7026"/>
                  </a:cubicBezTo>
                  <a:close/>
                  <a:moveTo>
                    <a:pt x="33317" y="1"/>
                  </a:moveTo>
                  <a:cubicBezTo>
                    <a:pt x="14956" y="1"/>
                    <a:pt x="1" y="14932"/>
                    <a:pt x="1" y="33317"/>
                  </a:cubicBezTo>
                  <a:cubicBezTo>
                    <a:pt x="1" y="51678"/>
                    <a:pt x="14956" y="66609"/>
                    <a:pt x="33317" y="66609"/>
                  </a:cubicBezTo>
                  <a:cubicBezTo>
                    <a:pt x="51678" y="66609"/>
                    <a:pt x="66634" y="51678"/>
                    <a:pt x="66634" y="33317"/>
                  </a:cubicBezTo>
                  <a:cubicBezTo>
                    <a:pt x="66634" y="14932"/>
                    <a:pt x="51678" y="1"/>
                    <a:pt x="33317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6326306" y="2662386"/>
              <a:ext cx="197421" cy="313947"/>
            </a:xfrm>
            <a:custGeom>
              <a:avLst/>
              <a:gdLst/>
              <a:ahLst/>
              <a:cxnLst/>
              <a:rect l="l" t="t" r="r" b="b"/>
              <a:pathLst>
                <a:path w="137816" h="219160" extrusionOk="0">
                  <a:moveTo>
                    <a:pt x="87733" y="57012"/>
                  </a:moveTo>
                  <a:cubicBezTo>
                    <a:pt x="99355" y="57012"/>
                    <a:pt x="107714" y="60036"/>
                    <a:pt x="111286" y="65537"/>
                  </a:cubicBezTo>
                  <a:cubicBezTo>
                    <a:pt x="116120" y="72968"/>
                    <a:pt x="113191" y="86446"/>
                    <a:pt x="103522" y="101664"/>
                  </a:cubicBezTo>
                  <a:cubicBezTo>
                    <a:pt x="103046" y="102402"/>
                    <a:pt x="102570" y="103116"/>
                    <a:pt x="102070" y="103855"/>
                  </a:cubicBezTo>
                  <a:cubicBezTo>
                    <a:pt x="97092" y="98616"/>
                    <a:pt x="91615" y="93448"/>
                    <a:pt x="85780" y="88471"/>
                  </a:cubicBezTo>
                  <a:cubicBezTo>
                    <a:pt x="84375" y="77516"/>
                    <a:pt x="82208" y="67085"/>
                    <a:pt x="79374" y="57488"/>
                  </a:cubicBezTo>
                  <a:cubicBezTo>
                    <a:pt x="82304" y="57155"/>
                    <a:pt x="85090" y="57012"/>
                    <a:pt x="87733" y="57012"/>
                  </a:cubicBezTo>
                  <a:close/>
                  <a:moveTo>
                    <a:pt x="86876" y="98735"/>
                  </a:moveTo>
                  <a:cubicBezTo>
                    <a:pt x="90782" y="102307"/>
                    <a:pt x="94473" y="105950"/>
                    <a:pt x="97878" y="109642"/>
                  </a:cubicBezTo>
                  <a:cubicBezTo>
                    <a:pt x="96640" y="111261"/>
                    <a:pt x="95330" y="112904"/>
                    <a:pt x="93973" y="114547"/>
                  </a:cubicBezTo>
                  <a:cubicBezTo>
                    <a:pt x="91901" y="112309"/>
                    <a:pt x="89734" y="110046"/>
                    <a:pt x="87471" y="107879"/>
                  </a:cubicBezTo>
                  <a:cubicBezTo>
                    <a:pt x="87328" y="104879"/>
                    <a:pt x="87138" y="101854"/>
                    <a:pt x="86876" y="98878"/>
                  </a:cubicBezTo>
                  <a:lnTo>
                    <a:pt x="86876" y="98735"/>
                  </a:lnTo>
                  <a:close/>
                  <a:moveTo>
                    <a:pt x="87733" y="118167"/>
                  </a:moveTo>
                  <a:lnTo>
                    <a:pt x="87733" y="118167"/>
                  </a:lnTo>
                  <a:cubicBezTo>
                    <a:pt x="88281" y="118739"/>
                    <a:pt x="88805" y="119310"/>
                    <a:pt x="89329" y="119882"/>
                  </a:cubicBezTo>
                  <a:cubicBezTo>
                    <a:pt x="88805" y="120430"/>
                    <a:pt x="88281" y="121001"/>
                    <a:pt x="87733" y="121573"/>
                  </a:cubicBezTo>
                  <a:lnTo>
                    <a:pt x="87733" y="119882"/>
                  </a:lnTo>
                  <a:cubicBezTo>
                    <a:pt x="87757" y="119310"/>
                    <a:pt x="87733" y="118739"/>
                    <a:pt x="87733" y="118167"/>
                  </a:cubicBezTo>
                  <a:close/>
                  <a:moveTo>
                    <a:pt x="87847" y="43737"/>
                  </a:moveTo>
                  <a:cubicBezTo>
                    <a:pt x="104142" y="43737"/>
                    <a:pt x="116174" y="48722"/>
                    <a:pt x="122383" y="58274"/>
                  </a:cubicBezTo>
                  <a:cubicBezTo>
                    <a:pt x="130361" y="70515"/>
                    <a:pt x="127623" y="88447"/>
                    <a:pt x="114691" y="108737"/>
                  </a:cubicBezTo>
                  <a:cubicBezTo>
                    <a:pt x="107023" y="120739"/>
                    <a:pt x="97354" y="131384"/>
                    <a:pt x="86900" y="140958"/>
                  </a:cubicBezTo>
                  <a:lnTo>
                    <a:pt x="86876" y="140981"/>
                  </a:lnTo>
                  <a:lnTo>
                    <a:pt x="86876" y="140838"/>
                  </a:lnTo>
                  <a:cubicBezTo>
                    <a:pt x="87114" y="137862"/>
                    <a:pt x="87328" y="134885"/>
                    <a:pt x="87471" y="131860"/>
                  </a:cubicBezTo>
                  <a:cubicBezTo>
                    <a:pt x="96402" y="123144"/>
                    <a:pt x="103784" y="114238"/>
                    <a:pt x="109452" y="105379"/>
                  </a:cubicBezTo>
                  <a:cubicBezTo>
                    <a:pt x="120812" y="87518"/>
                    <a:pt x="123646" y="71586"/>
                    <a:pt x="117192" y="61679"/>
                  </a:cubicBezTo>
                  <a:cubicBezTo>
                    <a:pt x="112167" y="53987"/>
                    <a:pt x="101998" y="49939"/>
                    <a:pt x="87733" y="49939"/>
                  </a:cubicBezTo>
                  <a:cubicBezTo>
                    <a:pt x="84447" y="49939"/>
                    <a:pt x="80899" y="50177"/>
                    <a:pt x="77231" y="50630"/>
                  </a:cubicBezTo>
                  <a:cubicBezTo>
                    <a:pt x="77183" y="50463"/>
                    <a:pt x="75755" y="46462"/>
                    <a:pt x="75040" y="44652"/>
                  </a:cubicBezTo>
                  <a:cubicBezTo>
                    <a:pt x="79552" y="44040"/>
                    <a:pt x="83829" y="43737"/>
                    <a:pt x="87847" y="43737"/>
                  </a:cubicBezTo>
                  <a:close/>
                  <a:moveTo>
                    <a:pt x="102046" y="135933"/>
                  </a:moveTo>
                  <a:cubicBezTo>
                    <a:pt x="102570" y="136671"/>
                    <a:pt x="103046" y="137409"/>
                    <a:pt x="103522" y="138124"/>
                  </a:cubicBezTo>
                  <a:cubicBezTo>
                    <a:pt x="113191" y="153317"/>
                    <a:pt x="116096" y="166820"/>
                    <a:pt x="111286" y="174226"/>
                  </a:cubicBezTo>
                  <a:cubicBezTo>
                    <a:pt x="107668" y="179769"/>
                    <a:pt x="99158" y="182755"/>
                    <a:pt x="87597" y="182755"/>
                  </a:cubicBezTo>
                  <a:cubicBezTo>
                    <a:pt x="85003" y="182755"/>
                    <a:pt x="82255" y="182605"/>
                    <a:pt x="79374" y="182299"/>
                  </a:cubicBezTo>
                  <a:cubicBezTo>
                    <a:pt x="82208" y="172654"/>
                    <a:pt x="84375" y="162224"/>
                    <a:pt x="85780" y="151317"/>
                  </a:cubicBezTo>
                  <a:cubicBezTo>
                    <a:pt x="91639" y="146316"/>
                    <a:pt x="97092" y="141148"/>
                    <a:pt x="102046" y="135933"/>
                  </a:cubicBezTo>
                  <a:close/>
                  <a:moveTo>
                    <a:pt x="111071" y="125716"/>
                  </a:moveTo>
                  <a:cubicBezTo>
                    <a:pt x="112357" y="127502"/>
                    <a:pt x="113572" y="129288"/>
                    <a:pt x="114667" y="131027"/>
                  </a:cubicBezTo>
                  <a:cubicBezTo>
                    <a:pt x="127623" y="151269"/>
                    <a:pt x="130361" y="169201"/>
                    <a:pt x="122383" y="181442"/>
                  </a:cubicBezTo>
                  <a:cubicBezTo>
                    <a:pt x="116192" y="190968"/>
                    <a:pt x="104237" y="195992"/>
                    <a:pt x="87757" y="195992"/>
                  </a:cubicBezTo>
                  <a:cubicBezTo>
                    <a:pt x="83756" y="195992"/>
                    <a:pt x="79493" y="195683"/>
                    <a:pt x="75016" y="195088"/>
                  </a:cubicBezTo>
                  <a:cubicBezTo>
                    <a:pt x="75374" y="194206"/>
                    <a:pt x="76850" y="190206"/>
                    <a:pt x="77231" y="189110"/>
                  </a:cubicBezTo>
                  <a:cubicBezTo>
                    <a:pt x="80867" y="189553"/>
                    <a:pt x="84332" y="189772"/>
                    <a:pt x="87601" y="189772"/>
                  </a:cubicBezTo>
                  <a:cubicBezTo>
                    <a:pt x="101718" y="189772"/>
                    <a:pt x="112199" y="185698"/>
                    <a:pt x="117168" y="178060"/>
                  </a:cubicBezTo>
                  <a:cubicBezTo>
                    <a:pt x="123646" y="168130"/>
                    <a:pt x="120812" y="152198"/>
                    <a:pt x="109428" y="134361"/>
                  </a:cubicBezTo>
                  <a:cubicBezTo>
                    <a:pt x="108666" y="133146"/>
                    <a:pt x="107833" y="131908"/>
                    <a:pt x="106928" y="130622"/>
                  </a:cubicBezTo>
                  <a:cubicBezTo>
                    <a:pt x="108357" y="128979"/>
                    <a:pt x="109738" y="127336"/>
                    <a:pt x="111071" y="125716"/>
                  </a:cubicBezTo>
                  <a:close/>
                  <a:moveTo>
                    <a:pt x="27768" y="0"/>
                  </a:moveTo>
                  <a:cubicBezTo>
                    <a:pt x="18409" y="0"/>
                    <a:pt x="9598" y="3787"/>
                    <a:pt x="1525" y="11241"/>
                  </a:cubicBezTo>
                  <a:cubicBezTo>
                    <a:pt x="96" y="12550"/>
                    <a:pt x="1" y="14789"/>
                    <a:pt x="1358" y="16218"/>
                  </a:cubicBezTo>
                  <a:cubicBezTo>
                    <a:pt x="2051" y="16936"/>
                    <a:pt x="2989" y="17300"/>
                    <a:pt x="3928" y="17300"/>
                  </a:cubicBezTo>
                  <a:cubicBezTo>
                    <a:pt x="4794" y="17300"/>
                    <a:pt x="5661" y="16990"/>
                    <a:pt x="6335" y="16361"/>
                  </a:cubicBezTo>
                  <a:cubicBezTo>
                    <a:pt x="13027" y="10145"/>
                    <a:pt x="20267" y="7002"/>
                    <a:pt x="27768" y="7002"/>
                  </a:cubicBezTo>
                  <a:cubicBezTo>
                    <a:pt x="42367" y="7002"/>
                    <a:pt x="55893" y="19052"/>
                    <a:pt x="65824" y="40961"/>
                  </a:cubicBezTo>
                  <a:cubicBezTo>
                    <a:pt x="76993" y="65514"/>
                    <a:pt x="80708" y="93091"/>
                    <a:pt x="80708" y="119882"/>
                  </a:cubicBezTo>
                  <a:cubicBezTo>
                    <a:pt x="80708" y="151483"/>
                    <a:pt x="76017" y="187086"/>
                    <a:pt x="57536" y="213663"/>
                  </a:cubicBezTo>
                  <a:cubicBezTo>
                    <a:pt x="56417" y="215282"/>
                    <a:pt x="56822" y="217449"/>
                    <a:pt x="58394" y="218545"/>
                  </a:cubicBezTo>
                  <a:cubicBezTo>
                    <a:pt x="58992" y="218959"/>
                    <a:pt x="59689" y="219159"/>
                    <a:pt x="60384" y="219159"/>
                  </a:cubicBezTo>
                  <a:cubicBezTo>
                    <a:pt x="61489" y="219159"/>
                    <a:pt x="62589" y="218652"/>
                    <a:pt x="63276" y="217687"/>
                  </a:cubicBezTo>
                  <a:cubicBezTo>
                    <a:pt x="66491" y="213067"/>
                    <a:pt x="69491" y="207709"/>
                    <a:pt x="72159" y="201803"/>
                  </a:cubicBezTo>
                  <a:cubicBezTo>
                    <a:pt x="77612" y="202637"/>
                    <a:pt x="82851" y="203042"/>
                    <a:pt x="87733" y="203042"/>
                  </a:cubicBezTo>
                  <a:cubicBezTo>
                    <a:pt x="106690" y="203042"/>
                    <a:pt x="120693" y="196921"/>
                    <a:pt x="128242" y="185300"/>
                  </a:cubicBezTo>
                  <a:cubicBezTo>
                    <a:pt x="137815" y="170630"/>
                    <a:pt x="135100" y="150007"/>
                    <a:pt x="120573" y="127264"/>
                  </a:cubicBezTo>
                  <a:cubicBezTo>
                    <a:pt x="119025" y="124835"/>
                    <a:pt x="117335" y="122382"/>
                    <a:pt x="115501" y="119906"/>
                  </a:cubicBezTo>
                  <a:cubicBezTo>
                    <a:pt x="117335" y="117453"/>
                    <a:pt x="119002" y="115000"/>
                    <a:pt x="120573" y="112547"/>
                  </a:cubicBezTo>
                  <a:cubicBezTo>
                    <a:pt x="135076" y="89804"/>
                    <a:pt x="137815" y="69181"/>
                    <a:pt x="128242" y="54511"/>
                  </a:cubicBezTo>
                  <a:cubicBezTo>
                    <a:pt x="120658" y="42843"/>
                    <a:pt x="106541" y="36746"/>
                    <a:pt x="87728" y="36746"/>
                  </a:cubicBezTo>
                  <a:cubicBezTo>
                    <a:pt x="82851" y="36746"/>
                    <a:pt x="77658" y="37156"/>
                    <a:pt x="72182" y="37984"/>
                  </a:cubicBezTo>
                  <a:cubicBezTo>
                    <a:pt x="61013" y="13479"/>
                    <a:pt x="45224" y="0"/>
                    <a:pt x="27768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6208407" y="2691769"/>
              <a:ext cx="197454" cy="314044"/>
            </a:xfrm>
            <a:custGeom>
              <a:avLst/>
              <a:gdLst/>
              <a:ahLst/>
              <a:cxnLst/>
              <a:rect l="l" t="t" r="r" b="b"/>
              <a:pathLst>
                <a:path w="137839" h="219228" extrusionOk="0">
                  <a:moveTo>
                    <a:pt x="50096" y="36498"/>
                  </a:moveTo>
                  <a:cubicBezTo>
                    <a:pt x="52732" y="36498"/>
                    <a:pt x="55530" y="36656"/>
                    <a:pt x="58465" y="36976"/>
                  </a:cubicBezTo>
                  <a:cubicBezTo>
                    <a:pt x="55655" y="46573"/>
                    <a:pt x="53512" y="57004"/>
                    <a:pt x="52083" y="67935"/>
                  </a:cubicBezTo>
                  <a:cubicBezTo>
                    <a:pt x="46201" y="72936"/>
                    <a:pt x="40771" y="78080"/>
                    <a:pt x="35794" y="83319"/>
                  </a:cubicBezTo>
                  <a:cubicBezTo>
                    <a:pt x="35294" y="82581"/>
                    <a:pt x="34818" y="81819"/>
                    <a:pt x="34341" y="81104"/>
                  </a:cubicBezTo>
                  <a:cubicBezTo>
                    <a:pt x="24625" y="65934"/>
                    <a:pt x="21743" y="52408"/>
                    <a:pt x="26554" y="45002"/>
                  </a:cubicBezTo>
                  <a:cubicBezTo>
                    <a:pt x="30175" y="39482"/>
                    <a:pt x="38616" y="36498"/>
                    <a:pt x="50096" y="36498"/>
                  </a:cubicBezTo>
                  <a:close/>
                  <a:moveTo>
                    <a:pt x="50059" y="23211"/>
                  </a:moveTo>
                  <a:cubicBezTo>
                    <a:pt x="54060" y="23211"/>
                    <a:pt x="58323" y="23521"/>
                    <a:pt x="62823" y="24140"/>
                  </a:cubicBezTo>
                  <a:cubicBezTo>
                    <a:pt x="62466" y="25021"/>
                    <a:pt x="60680" y="29975"/>
                    <a:pt x="60609" y="30118"/>
                  </a:cubicBezTo>
                  <a:cubicBezTo>
                    <a:pt x="56972" y="29674"/>
                    <a:pt x="53508" y="29456"/>
                    <a:pt x="50239" y="29456"/>
                  </a:cubicBezTo>
                  <a:cubicBezTo>
                    <a:pt x="36122" y="29456"/>
                    <a:pt x="25641" y="33530"/>
                    <a:pt x="20672" y="41167"/>
                  </a:cubicBezTo>
                  <a:cubicBezTo>
                    <a:pt x="14218" y="51098"/>
                    <a:pt x="17028" y="67030"/>
                    <a:pt x="28412" y="84867"/>
                  </a:cubicBezTo>
                  <a:cubicBezTo>
                    <a:pt x="29174" y="86081"/>
                    <a:pt x="30007" y="87344"/>
                    <a:pt x="30912" y="88606"/>
                  </a:cubicBezTo>
                  <a:cubicBezTo>
                    <a:pt x="29483" y="90249"/>
                    <a:pt x="28102" y="91892"/>
                    <a:pt x="26768" y="93535"/>
                  </a:cubicBezTo>
                  <a:cubicBezTo>
                    <a:pt x="25482" y="91749"/>
                    <a:pt x="24268" y="89963"/>
                    <a:pt x="23172" y="88201"/>
                  </a:cubicBezTo>
                  <a:cubicBezTo>
                    <a:pt x="10217" y="67935"/>
                    <a:pt x="7479" y="50026"/>
                    <a:pt x="15456" y="37762"/>
                  </a:cubicBezTo>
                  <a:cubicBezTo>
                    <a:pt x="21672" y="28212"/>
                    <a:pt x="33746" y="23211"/>
                    <a:pt x="50059" y="23211"/>
                  </a:cubicBezTo>
                  <a:close/>
                  <a:moveTo>
                    <a:pt x="50107" y="97631"/>
                  </a:moveTo>
                  <a:lnTo>
                    <a:pt x="50107" y="99346"/>
                  </a:lnTo>
                  <a:lnTo>
                    <a:pt x="50107" y="101037"/>
                  </a:lnTo>
                  <a:cubicBezTo>
                    <a:pt x="49559" y="100465"/>
                    <a:pt x="49035" y="99894"/>
                    <a:pt x="48535" y="99346"/>
                  </a:cubicBezTo>
                  <a:cubicBezTo>
                    <a:pt x="49035" y="98774"/>
                    <a:pt x="49559" y="98203"/>
                    <a:pt x="50107" y="97631"/>
                  </a:cubicBezTo>
                  <a:close/>
                  <a:moveTo>
                    <a:pt x="43891" y="104680"/>
                  </a:moveTo>
                  <a:cubicBezTo>
                    <a:pt x="45963" y="106919"/>
                    <a:pt x="48154" y="109157"/>
                    <a:pt x="50368" y="111348"/>
                  </a:cubicBezTo>
                  <a:cubicBezTo>
                    <a:pt x="50535" y="114373"/>
                    <a:pt x="50702" y="117373"/>
                    <a:pt x="50964" y="120350"/>
                  </a:cubicBezTo>
                  <a:lnTo>
                    <a:pt x="50964" y="120493"/>
                  </a:lnTo>
                  <a:cubicBezTo>
                    <a:pt x="47082" y="116921"/>
                    <a:pt x="43391" y="113301"/>
                    <a:pt x="39962" y="109610"/>
                  </a:cubicBezTo>
                  <a:cubicBezTo>
                    <a:pt x="41200" y="107967"/>
                    <a:pt x="42510" y="106324"/>
                    <a:pt x="43891" y="104680"/>
                  </a:cubicBezTo>
                  <a:close/>
                  <a:moveTo>
                    <a:pt x="35794" y="115397"/>
                  </a:moveTo>
                  <a:cubicBezTo>
                    <a:pt x="40771" y="120636"/>
                    <a:pt x="46249" y="125828"/>
                    <a:pt x="52083" y="130805"/>
                  </a:cubicBezTo>
                  <a:cubicBezTo>
                    <a:pt x="53512" y="141712"/>
                    <a:pt x="55655" y="152142"/>
                    <a:pt x="58465" y="161763"/>
                  </a:cubicBezTo>
                  <a:cubicBezTo>
                    <a:pt x="55581" y="162070"/>
                    <a:pt x="52828" y="162221"/>
                    <a:pt x="50228" y="162221"/>
                  </a:cubicBezTo>
                  <a:cubicBezTo>
                    <a:pt x="38704" y="162221"/>
                    <a:pt x="30188" y="159252"/>
                    <a:pt x="26554" y="153714"/>
                  </a:cubicBezTo>
                  <a:cubicBezTo>
                    <a:pt x="21743" y="146308"/>
                    <a:pt x="24649" y="132829"/>
                    <a:pt x="34341" y="117612"/>
                  </a:cubicBezTo>
                  <a:cubicBezTo>
                    <a:pt x="34818" y="116873"/>
                    <a:pt x="35294" y="116159"/>
                    <a:pt x="35794" y="115397"/>
                  </a:cubicBezTo>
                  <a:close/>
                  <a:moveTo>
                    <a:pt x="50964" y="78246"/>
                  </a:moveTo>
                  <a:lnTo>
                    <a:pt x="50964" y="78413"/>
                  </a:lnTo>
                  <a:cubicBezTo>
                    <a:pt x="50726" y="81342"/>
                    <a:pt x="50535" y="84367"/>
                    <a:pt x="50368" y="87367"/>
                  </a:cubicBezTo>
                  <a:cubicBezTo>
                    <a:pt x="41438" y="96083"/>
                    <a:pt x="34056" y="104990"/>
                    <a:pt x="28412" y="113849"/>
                  </a:cubicBezTo>
                  <a:cubicBezTo>
                    <a:pt x="17028" y="131710"/>
                    <a:pt x="14218" y="147641"/>
                    <a:pt x="20672" y="157548"/>
                  </a:cubicBezTo>
                  <a:cubicBezTo>
                    <a:pt x="25641" y="165186"/>
                    <a:pt x="36122" y="169260"/>
                    <a:pt x="50239" y="169260"/>
                  </a:cubicBezTo>
                  <a:cubicBezTo>
                    <a:pt x="53508" y="169260"/>
                    <a:pt x="56972" y="169041"/>
                    <a:pt x="60609" y="168598"/>
                  </a:cubicBezTo>
                  <a:cubicBezTo>
                    <a:pt x="60680" y="168789"/>
                    <a:pt x="60728" y="168932"/>
                    <a:pt x="60799" y="169074"/>
                  </a:cubicBezTo>
                  <a:cubicBezTo>
                    <a:pt x="61418" y="170932"/>
                    <a:pt x="62109" y="172766"/>
                    <a:pt x="62823" y="174576"/>
                  </a:cubicBezTo>
                  <a:cubicBezTo>
                    <a:pt x="58346" y="175171"/>
                    <a:pt x="54107" y="175480"/>
                    <a:pt x="50083" y="175480"/>
                  </a:cubicBezTo>
                  <a:cubicBezTo>
                    <a:pt x="33627" y="175480"/>
                    <a:pt x="21648" y="170456"/>
                    <a:pt x="15456" y="160930"/>
                  </a:cubicBezTo>
                  <a:cubicBezTo>
                    <a:pt x="7479" y="148689"/>
                    <a:pt x="10217" y="130757"/>
                    <a:pt x="23172" y="110491"/>
                  </a:cubicBezTo>
                  <a:cubicBezTo>
                    <a:pt x="27340" y="103966"/>
                    <a:pt x="32103" y="97869"/>
                    <a:pt x="37247" y="92106"/>
                  </a:cubicBezTo>
                  <a:cubicBezTo>
                    <a:pt x="41414" y="87415"/>
                    <a:pt x="46034" y="82771"/>
                    <a:pt x="50964" y="78246"/>
                  </a:cubicBezTo>
                  <a:close/>
                  <a:moveTo>
                    <a:pt x="77495" y="0"/>
                  </a:moveTo>
                  <a:cubicBezTo>
                    <a:pt x="76384" y="0"/>
                    <a:pt x="75286" y="525"/>
                    <a:pt x="74612" y="1493"/>
                  </a:cubicBezTo>
                  <a:cubicBezTo>
                    <a:pt x="71373" y="6137"/>
                    <a:pt x="68348" y="11495"/>
                    <a:pt x="65681" y="17425"/>
                  </a:cubicBezTo>
                  <a:cubicBezTo>
                    <a:pt x="60199" y="16596"/>
                    <a:pt x="55001" y="16186"/>
                    <a:pt x="50120" y="16186"/>
                  </a:cubicBezTo>
                  <a:cubicBezTo>
                    <a:pt x="31297" y="16186"/>
                    <a:pt x="17181" y="22279"/>
                    <a:pt x="9598" y="33928"/>
                  </a:cubicBezTo>
                  <a:cubicBezTo>
                    <a:pt x="48" y="48621"/>
                    <a:pt x="2740" y="69245"/>
                    <a:pt x="17266" y="91987"/>
                  </a:cubicBezTo>
                  <a:cubicBezTo>
                    <a:pt x="18814" y="94393"/>
                    <a:pt x="20529" y="96869"/>
                    <a:pt x="22339" y="99346"/>
                  </a:cubicBezTo>
                  <a:cubicBezTo>
                    <a:pt x="20529" y="101775"/>
                    <a:pt x="18862" y="104252"/>
                    <a:pt x="17266" y="106681"/>
                  </a:cubicBezTo>
                  <a:cubicBezTo>
                    <a:pt x="2740" y="129447"/>
                    <a:pt x="1" y="150094"/>
                    <a:pt x="9574" y="164764"/>
                  </a:cubicBezTo>
                  <a:cubicBezTo>
                    <a:pt x="17123" y="176362"/>
                    <a:pt x="31150" y="182506"/>
                    <a:pt x="50083" y="182506"/>
                  </a:cubicBezTo>
                  <a:cubicBezTo>
                    <a:pt x="54965" y="182506"/>
                    <a:pt x="60204" y="182077"/>
                    <a:pt x="65657" y="181244"/>
                  </a:cubicBezTo>
                  <a:cubicBezTo>
                    <a:pt x="76803" y="205749"/>
                    <a:pt x="92592" y="219227"/>
                    <a:pt x="110071" y="219227"/>
                  </a:cubicBezTo>
                  <a:cubicBezTo>
                    <a:pt x="119430" y="219227"/>
                    <a:pt x="128289" y="215417"/>
                    <a:pt x="136339" y="207916"/>
                  </a:cubicBezTo>
                  <a:cubicBezTo>
                    <a:pt x="137768" y="206606"/>
                    <a:pt x="137839" y="204391"/>
                    <a:pt x="136529" y="202962"/>
                  </a:cubicBezTo>
                  <a:cubicBezTo>
                    <a:pt x="135843" y="202214"/>
                    <a:pt x="134902" y="201838"/>
                    <a:pt x="133956" y="201838"/>
                  </a:cubicBezTo>
                  <a:cubicBezTo>
                    <a:pt x="133096" y="201838"/>
                    <a:pt x="132232" y="202148"/>
                    <a:pt x="131552" y="202772"/>
                  </a:cubicBezTo>
                  <a:cubicBezTo>
                    <a:pt x="124836" y="209035"/>
                    <a:pt x="117597" y="212202"/>
                    <a:pt x="110071" y="212202"/>
                  </a:cubicBezTo>
                  <a:cubicBezTo>
                    <a:pt x="95449" y="212202"/>
                    <a:pt x="81923" y="200152"/>
                    <a:pt x="71992" y="178243"/>
                  </a:cubicBezTo>
                  <a:cubicBezTo>
                    <a:pt x="60823" y="153667"/>
                    <a:pt x="57108" y="126161"/>
                    <a:pt x="57108" y="99346"/>
                  </a:cubicBezTo>
                  <a:cubicBezTo>
                    <a:pt x="57108" y="72722"/>
                    <a:pt x="60847" y="44906"/>
                    <a:pt x="71992" y="20425"/>
                  </a:cubicBezTo>
                  <a:cubicBezTo>
                    <a:pt x="74516" y="14829"/>
                    <a:pt x="77350" y="9828"/>
                    <a:pt x="80351" y="5517"/>
                  </a:cubicBezTo>
                  <a:cubicBezTo>
                    <a:pt x="81446" y="3922"/>
                    <a:pt x="81065" y="1731"/>
                    <a:pt x="79494" y="635"/>
                  </a:cubicBezTo>
                  <a:cubicBezTo>
                    <a:pt x="78889" y="205"/>
                    <a:pt x="78190" y="0"/>
                    <a:pt x="7749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6299117" y="2681319"/>
              <a:ext cx="133900" cy="305663"/>
            </a:xfrm>
            <a:custGeom>
              <a:avLst/>
              <a:gdLst/>
              <a:ahLst/>
              <a:cxnLst/>
              <a:rect l="l" t="t" r="r" b="b"/>
              <a:pathLst>
                <a:path w="93473" h="213377" extrusionOk="0">
                  <a:moveTo>
                    <a:pt x="46772" y="7026"/>
                  </a:moveTo>
                  <a:cubicBezTo>
                    <a:pt x="54893" y="7026"/>
                    <a:pt x="63776" y="15289"/>
                    <a:pt x="70920" y="29387"/>
                  </a:cubicBezTo>
                  <a:cubicBezTo>
                    <a:pt x="62990" y="31769"/>
                    <a:pt x="54893" y="34793"/>
                    <a:pt x="46748" y="38460"/>
                  </a:cubicBezTo>
                  <a:cubicBezTo>
                    <a:pt x="38556" y="34769"/>
                    <a:pt x="30459" y="31721"/>
                    <a:pt x="22601" y="29387"/>
                  </a:cubicBezTo>
                  <a:cubicBezTo>
                    <a:pt x="29769" y="15289"/>
                    <a:pt x="38651" y="7026"/>
                    <a:pt x="46772" y="7026"/>
                  </a:cubicBezTo>
                  <a:close/>
                  <a:moveTo>
                    <a:pt x="19624" y="35769"/>
                  </a:moveTo>
                  <a:cubicBezTo>
                    <a:pt x="25720" y="37556"/>
                    <a:pt x="31983" y="39794"/>
                    <a:pt x="38318" y="42414"/>
                  </a:cubicBezTo>
                  <a:cubicBezTo>
                    <a:pt x="38247" y="42437"/>
                    <a:pt x="33365" y="44938"/>
                    <a:pt x="31055" y="46200"/>
                  </a:cubicBezTo>
                  <a:cubicBezTo>
                    <a:pt x="26411" y="44414"/>
                    <a:pt x="21791" y="42866"/>
                    <a:pt x="17338" y="41580"/>
                  </a:cubicBezTo>
                  <a:cubicBezTo>
                    <a:pt x="17338" y="41580"/>
                    <a:pt x="17361" y="41580"/>
                    <a:pt x="17361" y="41556"/>
                  </a:cubicBezTo>
                  <a:cubicBezTo>
                    <a:pt x="18052" y="39675"/>
                    <a:pt x="19600" y="35865"/>
                    <a:pt x="19624" y="35769"/>
                  </a:cubicBezTo>
                  <a:close/>
                  <a:moveTo>
                    <a:pt x="15099" y="48272"/>
                  </a:moveTo>
                  <a:cubicBezTo>
                    <a:pt x="17719" y="49034"/>
                    <a:pt x="20362" y="49868"/>
                    <a:pt x="23053" y="50772"/>
                  </a:cubicBezTo>
                  <a:cubicBezTo>
                    <a:pt x="20029" y="52559"/>
                    <a:pt x="17028" y="54440"/>
                    <a:pt x="14051" y="56369"/>
                  </a:cubicBezTo>
                  <a:cubicBezTo>
                    <a:pt x="13575" y="56678"/>
                    <a:pt x="13099" y="57012"/>
                    <a:pt x="12622" y="57321"/>
                  </a:cubicBezTo>
                  <a:cubicBezTo>
                    <a:pt x="13360" y="54226"/>
                    <a:pt x="14194" y="51201"/>
                    <a:pt x="15099" y="48272"/>
                  </a:cubicBezTo>
                  <a:close/>
                  <a:moveTo>
                    <a:pt x="78422" y="48272"/>
                  </a:moveTo>
                  <a:cubicBezTo>
                    <a:pt x="79303" y="51201"/>
                    <a:pt x="80136" y="54202"/>
                    <a:pt x="80922" y="57321"/>
                  </a:cubicBezTo>
                  <a:cubicBezTo>
                    <a:pt x="80446" y="57012"/>
                    <a:pt x="79970" y="56702"/>
                    <a:pt x="79493" y="56369"/>
                  </a:cubicBezTo>
                  <a:cubicBezTo>
                    <a:pt x="76540" y="54440"/>
                    <a:pt x="73492" y="52606"/>
                    <a:pt x="70468" y="50772"/>
                  </a:cubicBezTo>
                  <a:cubicBezTo>
                    <a:pt x="73135" y="49868"/>
                    <a:pt x="75778" y="49034"/>
                    <a:pt x="78422" y="48272"/>
                  </a:cubicBezTo>
                  <a:close/>
                  <a:moveTo>
                    <a:pt x="61942" y="53964"/>
                  </a:moveTo>
                  <a:cubicBezTo>
                    <a:pt x="66562" y="56559"/>
                    <a:pt x="71182" y="59346"/>
                    <a:pt x="75635" y="62251"/>
                  </a:cubicBezTo>
                  <a:cubicBezTo>
                    <a:pt x="78088" y="63847"/>
                    <a:pt x="80541" y="65537"/>
                    <a:pt x="82994" y="67252"/>
                  </a:cubicBezTo>
                  <a:cubicBezTo>
                    <a:pt x="83542" y="70062"/>
                    <a:pt x="83970" y="72991"/>
                    <a:pt x="84399" y="75944"/>
                  </a:cubicBezTo>
                  <a:cubicBezTo>
                    <a:pt x="80470" y="73015"/>
                    <a:pt x="76397" y="70181"/>
                    <a:pt x="72254" y="67490"/>
                  </a:cubicBezTo>
                  <a:cubicBezTo>
                    <a:pt x="66514" y="63751"/>
                    <a:pt x="60632" y="60274"/>
                    <a:pt x="54679" y="57083"/>
                  </a:cubicBezTo>
                  <a:cubicBezTo>
                    <a:pt x="57132" y="55988"/>
                    <a:pt x="59537" y="54940"/>
                    <a:pt x="61942" y="53964"/>
                  </a:cubicBezTo>
                  <a:close/>
                  <a:moveTo>
                    <a:pt x="73921" y="35817"/>
                  </a:moveTo>
                  <a:cubicBezTo>
                    <a:pt x="73945" y="35912"/>
                    <a:pt x="75492" y="39675"/>
                    <a:pt x="76183" y="41580"/>
                  </a:cubicBezTo>
                  <a:cubicBezTo>
                    <a:pt x="76183" y="41604"/>
                    <a:pt x="76183" y="41604"/>
                    <a:pt x="76207" y="41652"/>
                  </a:cubicBezTo>
                  <a:cubicBezTo>
                    <a:pt x="58417" y="46772"/>
                    <a:pt x="39509" y="55654"/>
                    <a:pt x="21291" y="67514"/>
                  </a:cubicBezTo>
                  <a:cubicBezTo>
                    <a:pt x="17123" y="70229"/>
                    <a:pt x="13075" y="73039"/>
                    <a:pt x="9145" y="75968"/>
                  </a:cubicBezTo>
                  <a:cubicBezTo>
                    <a:pt x="9526" y="72991"/>
                    <a:pt x="9979" y="70110"/>
                    <a:pt x="10503" y="67252"/>
                  </a:cubicBezTo>
                  <a:cubicBezTo>
                    <a:pt x="17861" y="62060"/>
                    <a:pt x="25482" y="57298"/>
                    <a:pt x="33341" y="52987"/>
                  </a:cubicBezTo>
                  <a:cubicBezTo>
                    <a:pt x="38175" y="50344"/>
                    <a:pt x="43176" y="47772"/>
                    <a:pt x="48225" y="45486"/>
                  </a:cubicBezTo>
                  <a:lnTo>
                    <a:pt x="48249" y="45486"/>
                  </a:lnTo>
                  <a:cubicBezTo>
                    <a:pt x="56917" y="41533"/>
                    <a:pt x="65514" y="38246"/>
                    <a:pt x="73921" y="35817"/>
                  </a:cubicBezTo>
                  <a:close/>
                  <a:moveTo>
                    <a:pt x="46772" y="60894"/>
                  </a:moveTo>
                  <a:cubicBezTo>
                    <a:pt x="54083" y="64585"/>
                    <a:pt x="61394" y="68800"/>
                    <a:pt x="68443" y="73372"/>
                  </a:cubicBezTo>
                  <a:cubicBezTo>
                    <a:pt x="74349" y="77254"/>
                    <a:pt x="80112" y="81350"/>
                    <a:pt x="85566" y="85637"/>
                  </a:cubicBezTo>
                  <a:cubicBezTo>
                    <a:pt x="86185" y="92448"/>
                    <a:pt x="86495" y="99520"/>
                    <a:pt x="86495" y="106665"/>
                  </a:cubicBezTo>
                  <a:cubicBezTo>
                    <a:pt x="86495" y="113809"/>
                    <a:pt x="86185" y="120834"/>
                    <a:pt x="85566" y="127669"/>
                  </a:cubicBezTo>
                  <a:cubicBezTo>
                    <a:pt x="80136" y="131956"/>
                    <a:pt x="74397" y="136076"/>
                    <a:pt x="68443" y="139933"/>
                  </a:cubicBezTo>
                  <a:cubicBezTo>
                    <a:pt x="61299" y="144577"/>
                    <a:pt x="54036" y="148769"/>
                    <a:pt x="46796" y="152412"/>
                  </a:cubicBezTo>
                  <a:cubicBezTo>
                    <a:pt x="39461" y="148721"/>
                    <a:pt x="32174" y="144530"/>
                    <a:pt x="25125" y="139933"/>
                  </a:cubicBezTo>
                  <a:cubicBezTo>
                    <a:pt x="19195" y="136076"/>
                    <a:pt x="13456" y="131956"/>
                    <a:pt x="8002" y="127669"/>
                  </a:cubicBezTo>
                  <a:cubicBezTo>
                    <a:pt x="7383" y="120834"/>
                    <a:pt x="7050" y="113809"/>
                    <a:pt x="7050" y="106665"/>
                  </a:cubicBezTo>
                  <a:cubicBezTo>
                    <a:pt x="7050" y="99520"/>
                    <a:pt x="7383" y="92495"/>
                    <a:pt x="8002" y="85637"/>
                  </a:cubicBezTo>
                  <a:cubicBezTo>
                    <a:pt x="13432" y="81350"/>
                    <a:pt x="19171" y="77254"/>
                    <a:pt x="25125" y="73372"/>
                  </a:cubicBezTo>
                  <a:cubicBezTo>
                    <a:pt x="32269" y="68729"/>
                    <a:pt x="39533" y="64537"/>
                    <a:pt x="46772" y="60894"/>
                  </a:cubicBezTo>
                  <a:close/>
                  <a:moveTo>
                    <a:pt x="9122" y="137338"/>
                  </a:moveTo>
                  <a:cubicBezTo>
                    <a:pt x="13051" y="140267"/>
                    <a:pt x="17123" y="143101"/>
                    <a:pt x="21267" y="145792"/>
                  </a:cubicBezTo>
                  <a:cubicBezTo>
                    <a:pt x="27006" y="149531"/>
                    <a:pt x="32865" y="153008"/>
                    <a:pt x="38818" y="156199"/>
                  </a:cubicBezTo>
                  <a:cubicBezTo>
                    <a:pt x="36389" y="157294"/>
                    <a:pt x="33960" y="158342"/>
                    <a:pt x="31555" y="159318"/>
                  </a:cubicBezTo>
                  <a:cubicBezTo>
                    <a:pt x="26935" y="156723"/>
                    <a:pt x="22339" y="153936"/>
                    <a:pt x="17861" y="151031"/>
                  </a:cubicBezTo>
                  <a:cubicBezTo>
                    <a:pt x="15432" y="149435"/>
                    <a:pt x="12956" y="147768"/>
                    <a:pt x="10503" y="146030"/>
                  </a:cubicBezTo>
                  <a:cubicBezTo>
                    <a:pt x="9979" y="143220"/>
                    <a:pt x="9526" y="140291"/>
                    <a:pt x="9122" y="137338"/>
                  </a:cubicBezTo>
                  <a:close/>
                  <a:moveTo>
                    <a:pt x="80875" y="155961"/>
                  </a:moveTo>
                  <a:lnTo>
                    <a:pt x="80875" y="155961"/>
                  </a:lnTo>
                  <a:cubicBezTo>
                    <a:pt x="80136" y="159056"/>
                    <a:pt x="79303" y="162057"/>
                    <a:pt x="78422" y="164986"/>
                  </a:cubicBezTo>
                  <a:cubicBezTo>
                    <a:pt x="75826" y="164296"/>
                    <a:pt x="73182" y="163462"/>
                    <a:pt x="70468" y="162509"/>
                  </a:cubicBezTo>
                  <a:cubicBezTo>
                    <a:pt x="73468" y="160723"/>
                    <a:pt x="76469" y="158842"/>
                    <a:pt x="79446" y="156913"/>
                  </a:cubicBezTo>
                  <a:cubicBezTo>
                    <a:pt x="79922" y="156604"/>
                    <a:pt x="80398" y="156270"/>
                    <a:pt x="80875" y="155961"/>
                  </a:cubicBezTo>
                  <a:close/>
                  <a:moveTo>
                    <a:pt x="12622" y="155984"/>
                  </a:moveTo>
                  <a:cubicBezTo>
                    <a:pt x="13099" y="156318"/>
                    <a:pt x="13575" y="156604"/>
                    <a:pt x="14051" y="156937"/>
                  </a:cubicBezTo>
                  <a:cubicBezTo>
                    <a:pt x="17004" y="158866"/>
                    <a:pt x="20029" y="160723"/>
                    <a:pt x="23077" y="162533"/>
                  </a:cubicBezTo>
                  <a:cubicBezTo>
                    <a:pt x="20386" y="163462"/>
                    <a:pt x="17742" y="164296"/>
                    <a:pt x="15123" y="165034"/>
                  </a:cubicBezTo>
                  <a:cubicBezTo>
                    <a:pt x="14194" y="162105"/>
                    <a:pt x="13360" y="159080"/>
                    <a:pt x="12622" y="155984"/>
                  </a:cubicBezTo>
                  <a:close/>
                  <a:moveTo>
                    <a:pt x="84399" y="137338"/>
                  </a:moveTo>
                  <a:lnTo>
                    <a:pt x="84399" y="137338"/>
                  </a:lnTo>
                  <a:cubicBezTo>
                    <a:pt x="83970" y="140291"/>
                    <a:pt x="83542" y="143172"/>
                    <a:pt x="82994" y="146030"/>
                  </a:cubicBezTo>
                  <a:cubicBezTo>
                    <a:pt x="80565" y="147768"/>
                    <a:pt x="78088" y="149435"/>
                    <a:pt x="75612" y="151031"/>
                  </a:cubicBezTo>
                  <a:cubicBezTo>
                    <a:pt x="65919" y="157342"/>
                    <a:pt x="55798" y="163010"/>
                    <a:pt x="45272" y="167820"/>
                  </a:cubicBezTo>
                  <a:lnTo>
                    <a:pt x="45248" y="167820"/>
                  </a:lnTo>
                  <a:cubicBezTo>
                    <a:pt x="36580" y="171797"/>
                    <a:pt x="27983" y="175060"/>
                    <a:pt x="19600" y="177513"/>
                  </a:cubicBezTo>
                  <a:cubicBezTo>
                    <a:pt x="19600" y="177417"/>
                    <a:pt x="18028" y="173631"/>
                    <a:pt x="17361" y="171726"/>
                  </a:cubicBezTo>
                  <a:cubicBezTo>
                    <a:pt x="17361" y="171702"/>
                    <a:pt x="17361" y="171702"/>
                    <a:pt x="17338" y="171678"/>
                  </a:cubicBezTo>
                  <a:cubicBezTo>
                    <a:pt x="35127" y="166558"/>
                    <a:pt x="54036" y="157651"/>
                    <a:pt x="72254" y="145792"/>
                  </a:cubicBezTo>
                  <a:cubicBezTo>
                    <a:pt x="76421" y="143101"/>
                    <a:pt x="80470" y="140267"/>
                    <a:pt x="84399" y="137338"/>
                  </a:cubicBezTo>
                  <a:close/>
                  <a:moveTo>
                    <a:pt x="62466" y="167082"/>
                  </a:moveTo>
                  <a:cubicBezTo>
                    <a:pt x="67110" y="168868"/>
                    <a:pt x="71706" y="170416"/>
                    <a:pt x="76183" y="171702"/>
                  </a:cubicBezTo>
                  <a:cubicBezTo>
                    <a:pt x="76183" y="171726"/>
                    <a:pt x="76159" y="171749"/>
                    <a:pt x="76159" y="171797"/>
                  </a:cubicBezTo>
                  <a:cubicBezTo>
                    <a:pt x="75445" y="173726"/>
                    <a:pt x="74683" y="175631"/>
                    <a:pt x="73897" y="177513"/>
                  </a:cubicBezTo>
                  <a:cubicBezTo>
                    <a:pt x="67777" y="175726"/>
                    <a:pt x="61537" y="173488"/>
                    <a:pt x="55203" y="170868"/>
                  </a:cubicBezTo>
                  <a:lnTo>
                    <a:pt x="55369" y="170773"/>
                  </a:lnTo>
                  <a:cubicBezTo>
                    <a:pt x="57751" y="169582"/>
                    <a:pt x="60132" y="168344"/>
                    <a:pt x="62466" y="167082"/>
                  </a:cubicBezTo>
                  <a:close/>
                  <a:moveTo>
                    <a:pt x="46796" y="174845"/>
                  </a:moveTo>
                  <a:cubicBezTo>
                    <a:pt x="54988" y="178537"/>
                    <a:pt x="63085" y="181585"/>
                    <a:pt x="70944" y="183942"/>
                  </a:cubicBezTo>
                  <a:cubicBezTo>
                    <a:pt x="63728" y="198017"/>
                    <a:pt x="54869" y="206280"/>
                    <a:pt x="46772" y="206280"/>
                  </a:cubicBezTo>
                  <a:cubicBezTo>
                    <a:pt x="38628" y="206280"/>
                    <a:pt x="29769" y="198017"/>
                    <a:pt x="22624" y="183942"/>
                  </a:cubicBezTo>
                  <a:cubicBezTo>
                    <a:pt x="30531" y="181561"/>
                    <a:pt x="38628" y="178513"/>
                    <a:pt x="46796" y="174845"/>
                  </a:cubicBezTo>
                  <a:close/>
                  <a:moveTo>
                    <a:pt x="46725" y="0"/>
                  </a:moveTo>
                  <a:cubicBezTo>
                    <a:pt x="34913" y="0"/>
                    <a:pt x="23148" y="10979"/>
                    <a:pt x="14408" y="30125"/>
                  </a:cubicBezTo>
                  <a:cubicBezTo>
                    <a:pt x="3573" y="53892"/>
                    <a:pt x="1" y="80755"/>
                    <a:pt x="1" y="106665"/>
                  </a:cubicBezTo>
                  <a:cubicBezTo>
                    <a:pt x="1" y="132432"/>
                    <a:pt x="3501" y="159199"/>
                    <a:pt x="14313" y="182990"/>
                  </a:cubicBezTo>
                  <a:lnTo>
                    <a:pt x="14313" y="183014"/>
                  </a:lnTo>
                  <a:cubicBezTo>
                    <a:pt x="14313" y="183037"/>
                    <a:pt x="14361" y="183037"/>
                    <a:pt x="14361" y="183061"/>
                  </a:cubicBezTo>
                  <a:cubicBezTo>
                    <a:pt x="14361" y="183061"/>
                    <a:pt x="14408" y="183180"/>
                    <a:pt x="14408" y="183228"/>
                  </a:cubicBezTo>
                  <a:cubicBezTo>
                    <a:pt x="23148" y="202399"/>
                    <a:pt x="34913" y="213377"/>
                    <a:pt x="46748" y="213377"/>
                  </a:cubicBezTo>
                  <a:cubicBezTo>
                    <a:pt x="58560" y="213305"/>
                    <a:pt x="70349" y="202327"/>
                    <a:pt x="79065" y="183180"/>
                  </a:cubicBezTo>
                  <a:cubicBezTo>
                    <a:pt x="89900" y="159461"/>
                    <a:pt x="93472" y="132551"/>
                    <a:pt x="93472" y="106665"/>
                  </a:cubicBezTo>
                  <a:cubicBezTo>
                    <a:pt x="93472" y="81041"/>
                    <a:pt x="90019" y="53678"/>
                    <a:pt x="79065" y="30125"/>
                  </a:cubicBezTo>
                  <a:cubicBezTo>
                    <a:pt x="70325" y="10979"/>
                    <a:pt x="58560" y="0"/>
                    <a:pt x="4672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2" name="Google Shape;2142;p46"/>
          <p:cNvGrpSpPr/>
          <p:nvPr/>
        </p:nvGrpSpPr>
        <p:grpSpPr>
          <a:xfrm>
            <a:off x="7162473" y="1845728"/>
            <a:ext cx="667532" cy="593354"/>
            <a:chOff x="6865721" y="3166455"/>
            <a:chExt cx="435300" cy="384297"/>
          </a:xfrm>
        </p:grpSpPr>
        <p:sp>
          <p:nvSpPr>
            <p:cNvPr id="2143" name="Google Shape;2143;p46"/>
            <p:cNvSpPr/>
            <p:nvPr/>
          </p:nvSpPr>
          <p:spPr>
            <a:xfrm>
              <a:off x="6865721" y="3166455"/>
              <a:ext cx="435300" cy="384297"/>
            </a:xfrm>
            <a:custGeom>
              <a:avLst/>
              <a:gdLst/>
              <a:ahLst/>
              <a:cxnLst/>
              <a:rect l="l" t="t" r="r" b="b"/>
              <a:pathLst>
                <a:path w="303874" h="268270" extrusionOk="0">
                  <a:moveTo>
                    <a:pt x="50940" y="0"/>
                  </a:moveTo>
                  <a:cubicBezTo>
                    <a:pt x="31102" y="0"/>
                    <a:pt x="15003" y="16146"/>
                    <a:pt x="15003" y="35936"/>
                  </a:cubicBezTo>
                  <a:lnTo>
                    <a:pt x="15003" y="74992"/>
                  </a:lnTo>
                  <a:lnTo>
                    <a:pt x="15146" y="84017"/>
                  </a:lnTo>
                  <a:cubicBezTo>
                    <a:pt x="15027" y="85113"/>
                    <a:pt x="15003" y="86208"/>
                    <a:pt x="15003" y="87304"/>
                  </a:cubicBezTo>
                  <a:lnTo>
                    <a:pt x="15003" y="178036"/>
                  </a:lnTo>
                  <a:cubicBezTo>
                    <a:pt x="5692" y="187324"/>
                    <a:pt x="0" y="200184"/>
                    <a:pt x="0" y="214115"/>
                  </a:cubicBezTo>
                  <a:lnTo>
                    <a:pt x="0" y="225546"/>
                  </a:lnTo>
                  <a:cubicBezTo>
                    <a:pt x="0" y="249098"/>
                    <a:pt x="19171" y="268269"/>
                    <a:pt x="42724" y="268269"/>
                  </a:cubicBezTo>
                  <a:lnTo>
                    <a:pt x="261221" y="268269"/>
                  </a:lnTo>
                  <a:cubicBezTo>
                    <a:pt x="284726" y="268269"/>
                    <a:pt x="303873" y="249098"/>
                    <a:pt x="303873" y="225546"/>
                  </a:cubicBezTo>
                  <a:lnTo>
                    <a:pt x="303873" y="214163"/>
                  </a:lnTo>
                  <a:cubicBezTo>
                    <a:pt x="303873" y="200231"/>
                    <a:pt x="298205" y="187395"/>
                    <a:pt x="288894" y="178108"/>
                  </a:cubicBezTo>
                  <a:lnTo>
                    <a:pt x="288894" y="47962"/>
                  </a:lnTo>
                  <a:cubicBezTo>
                    <a:pt x="288894" y="21528"/>
                    <a:pt x="267366" y="0"/>
                    <a:pt x="240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6938076" y="3217388"/>
              <a:ext cx="290587" cy="247566"/>
            </a:xfrm>
            <a:custGeom>
              <a:avLst/>
              <a:gdLst/>
              <a:ahLst/>
              <a:cxnLst/>
              <a:rect l="l" t="t" r="r" b="b"/>
              <a:pathLst>
                <a:path w="202853" h="172821" extrusionOk="0">
                  <a:moveTo>
                    <a:pt x="12170" y="0"/>
                  </a:moveTo>
                  <a:cubicBezTo>
                    <a:pt x="5454" y="0"/>
                    <a:pt x="1" y="5454"/>
                    <a:pt x="1" y="12169"/>
                  </a:cubicBezTo>
                  <a:lnTo>
                    <a:pt x="1" y="172821"/>
                  </a:lnTo>
                  <a:lnTo>
                    <a:pt x="202853" y="172821"/>
                  </a:lnTo>
                  <a:lnTo>
                    <a:pt x="202853" y="12145"/>
                  </a:lnTo>
                  <a:cubicBezTo>
                    <a:pt x="202853" y="5454"/>
                    <a:pt x="197399" y="0"/>
                    <a:pt x="190636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6938076" y="3217388"/>
              <a:ext cx="30875" cy="247566"/>
            </a:xfrm>
            <a:custGeom>
              <a:avLst/>
              <a:gdLst/>
              <a:ahLst/>
              <a:cxnLst/>
              <a:rect l="l" t="t" r="r" b="b"/>
              <a:pathLst>
                <a:path w="21553" h="172821" extrusionOk="0">
                  <a:moveTo>
                    <a:pt x="12170" y="0"/>
                  </a:moveTo>
                  <a:cubicBezTo>
                    <a:pt x="5454" y="0"/>
                    <a:pt x="1" y="5454"/>
                    <a:pt x="1" y="12169"/>
                  </a:cubicBezTo>
                  <a:lnTo>
                    <a:pt x="1" y="172821"/>
                  </a:lnTo>
                  <a:lnTo>
                    <a:pt x="9384" y="172821"/>
                  </a:lnTo>
                  <a:lnTo>
                    <a:pt x="9384" y="12145"/>
                  </a:lnTo>
                  <a:cubicBezTo>
                    <a:pt x="9384" y="5454"/>
                    <a:pt x="14837" y="0"/>
                    <a:pt x="21553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6966255" y="3244883"/>
              <a:ext cx="234878" cy="178487"/>
            </a:xfrm>
            <a:custGeom>
              <a:avLst/>
              <a:gdLst/>
              <a:ahLst/>
              <a:cxnLst/>
              <a:rect l="l" t="t" r="r" b="b"/>
              <a:pathLst>
                <a:path w="163964" h="124598" extrusionOk="0">
                  <a:moveTo>
                    <a:pt x="1" y="0"/>
                  </a:moveTo>
                  <a:lnTo>
                    <a:pt x="1" y="124597"/>
                  </a:lnTo>
                  <a:lnTo>
                    <a:pt x="163963" y="124597"/>
                  </a:lnTo>
                  <a:lnTo>
                    <a:pt x="163963" y="0"/>
                  </a:ln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6965641" y="3244883"/>
              <a:ext cx="20129" cy="178487"/>
            </a:xfrm>
            <a:custGeom>
              <a:avLst/>
              <a:gdLst/>
              <a:ahLst/>
              <a:cxnLst/>
              <a:rect l="l" t="t" r="r" b="b"/>
              <a:pathLst>
                <a:path w="14052" h="124598" extrusionOk="0">
                  <a:moveTo>
                    <a:pt x="1" y="0"/>
                  </a:moveTo>
                  <a:lnTo>
                    <a:pt x="1" y="124597"/>
                  </a:lnTo>
                  <a:lnTo>
                    <a:pt x="14052" y="124597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6991125" y="3389152"/>
              <a:ext cx="99956" cy="75802"/>
            </a:xfrm>
            <a:custGeom>
              <a:avLst/>
              <a:gdLst/>
              <a:ahLst/>
              <a:cxnLst/>
              <a:rect l="l" t="t" r="r" b="b"/>
              <a:pathLst>
                <a:path w="69777" h="52916" extrusionOk="0">
                  <a:moveTo>
                    <a:pt x="7883" y="0"/>
                  </a:moveTo>
                  <a:cubicBezTo>
                    <a:pt x="3549" y="0"/>
                    <a:pt x="0" y="3525"/>
                    <a:pt x="0" y="7883"/>
                  </a:cubicBezTo>
                  <a:lnTo>
                    <a:pt x="0" y="52916"/>
                  </a:lnTo>
                  <a:lnTo>
                    <a:pt x="69777" y="52916"/>
                  </a:lnTo>
                  <a:lnTo>
                    <a:pt x="69777" y="7883"/>
                  </a:lnTo>
                  <a:cubicBezTo>
                    <a:pt x="69777" y="3525"/>
                    <a:pt x="66276" y="0"/>
                    <a:pt x="6191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7011900" y="3409962"/>
              <a:ext cx="59053" cy="20810"/>
            </a:xfrm>
            <a:custGeom>
              <a:avLst/>
              <a:gdLst/>
              <a:ahLst/>
              <a:cxnLst/>
              <a:rect l="l" t="t" r="r" b="b"/>
              <a:pathLst>
                <a:path w="41224" h="14527" extrusionOk="0">
                  <a:moveTo>
                    <a:pt x="0" y="0"/>
                  </a:moveTo>
                  <a:lnTo>
                    <a:pt x="0" y="14527"/>
                  </a:lnTo>
                  <a:lnTo>
                    <a:pt x="41223" y="14527"/>
                  </a:lnTo>
                  <a:lnTo>
                    <a:pt x="41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6993854" y="3316693"/>
              <a:ext cx="48580" cy="38653"/>
            </a:xfrm>
            <a:custGeom>
              <a:avLst/>
              <a:gdLst/>
              <a:ahLst/>
              <a:cxnLst/>
              <a:rect l="l" t="t" r="r" b="b"/>
              <a:pathLst>
                <a:path w="33913" h="26983" extrusionOk="0">
                  <a:moveTo>
                    <a:pt x="16980" y="1"/>
                  </a:moveTo>
                  <a:cubicBezTo>
                    <a:pt x="7621" y="1"/>
                    <a:pt x="24" y="6002"/>
                    <a:pt x="24" y="13456"/>
                  </a:cubicBezTo>
                  <a:cubicBezTo>
                    <a:pt x="1" y="20910"/>
                    <a:pt x="7574" y="26959"/>
                    <a:pt x="16933" y="26982"/>
                  </a:cubicBezTo>
                  <a:cubicBezTo>
                    <a:pt x="16951" y="26982"/>
                    <a:pt x="16970" y="26982"/>
                    <a:pt x="16988" y="26982"/>
                  </a:cubicBezTo>
                  <a:cubicBezTo>
                    <a:pt x="26322" y="26982"/>
                    <a:pt x="33889" y="20966"/>
                    <a:pt x="33889" y="13527"/>
                  </a:cubicBezTo>
                  <a:cubicBezTo>
                    <a:pt x="33912" y="6073"/>
                    <a:pt x="26339" y="25"/>
                    <a:pt x="16980" y="1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46"/>
            <p:cNvSpPr/>
            <p:nvPr/>
          </p:nvSpPr>
          <p:spPr>
            <a:xfrm>
              <a:off x="7125399" y="3316999"/>
              <a:ext cx="48546" cy="38653"/>
            </a:xfrm>
            <a:custGeom>
              <a:avLst/>
              <a:gdLst/>
              <a:ahLst/>
              <a:cxnLst/>
              <a:rect l="l" t="t" r="r" b="b"/>
              <a:pathLst>
                <a:path w="33889" h="26983" extrusionOk="0">
                  <a:moveTo>
                    <a:pt x="16925" y="1"/>
                  </a:moveTo>
                  <a:cubicBezTo>
                    <a:pt x="7591" y="1"/>
                    <a:pt x="24" y="6017"/>
                    <a:pt x="0" y="13456"/>
                  </a:cubicBezTo>
                  <a:cubicBezTo>
                    <a:pt x="0" y="20910"/>
                    <a:pt x="7573" y="26959"/>
                    <a:pt x="16908" y="26983"/>
                  </a:cubicBezTo>
                  <a:cubicBezTo>
                    <a:pt x="26268" y="26983"/>
                    <a:pt x="33864" y="20958"/>
                    <a:pt x="33888" y="13528"/>
                  </a:cubicBezTo>
                  <a:cubicBezTo>
                    <a:pt x="33888" y="6074"/>
                    <a:pt x="26339" y="25"/>
                    <a:pt x="16980" y="1"/>
                  </a:cubicBezTo>
                  <a:cubicBezTo>
                    <a:pt x="16961" y="1"/>
                    <a:pt x="16943" y="1"/>
                    <a:pt x="16925" y="1"/>
                  </a:cubicBezTo>
                  <a:close/>
                </a:path>
              </a:pathLst>
            </a:custGeom>
            <a:solidFill>
              <a:srgbClr val="FFA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6916619" y="3451580"/>
              <a:ext cx="333536" cy="47625"/>
            </a:xfrm>
            <a:custGeom>
              <a:avLst/>
              <a:gdLst/>
              <a:ahLst/>
              <a:cxnLst/>
              <a:rect l="l" t="t" r="r" b="b"/>
              <a:pathLst>
                <a:path w="232835" h="33246" extrusionOk="0">
                  <a:moveTo>
                    <a:pt x="15099" y="1"/>
                  </a:moveTo>
                  <a:cubicBezTo>
                    <a:pt x="6764" y="1"/>
                    <a:pt x="1" y="6740"/>
                    <a:pt x="1" y="15075"/>
                  </a:cubicBezTo>
                  <a:lnTo>
                    <a:pt x="1" y="26268"/>
                  </a:lnTo>
                  <a:cubicBezTo>
                    <a:pt x="1" y="30126"/>
                    <a:pt x="3144" y="33246"/>
                    <a:pt x="6978" y="33246"/>
                  </a:cubicBezTo>
                  <a:lnTo>
                    <a:pt x="225857" y="33246"/>
                  </a:lnTo>
                  <a:cubicBezTo>
                    <a:pt x="229691" y="33246"/>
                    <a:pt x="232811" y="30126"/>
                    <a:pt x="232811" y="26268"/>
                  </a:cubicBezTo>
                  <a:lnTo>
                    <a:pt x="232811" y="15075"/>
                  </a:lnTo>
                  <a:cubicBezTo>
                    <a:pt x="232835" y="6740"/>
                    <a:pt x="226071" y="1"/>
                    <a:pt x="217713" y="1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6916619" y="3451580"/>
              <a:ext cx="41757" cy="47625"/>
            </a:xfrm>
            <a:custGeom>
              <a:avLst/>
              <a:gdLst/>
              <a:ahLst/>
              <a:cxnLst/>
              <a:rect l="l" t="t" r="r" b="b"/>
              <a:pathLst>
                <a:path w="29150" h="33246" extrusionOk="0">
                  <a:moveTo>
                    <a:pt x="15099" y="1"/>
                  </a:moveTo>
                  <a:cubicBezTo>
                    <a:pt x="6764" y="1"/>
                    <a:pt x="1" y="6740"/>
                    <a:pt x="1" y="15075"/>
                  </a:cubicBezTo>
                  <a:lnTo>
                    <a:pt x="1" y="26268"/>
                  </a:lnTo>
                  <a:cubicBezTo>
                    <a:pt x="1" y="30126"/>
                    <a:pt x="3144" y="33246"/>
                    <a:pt x="6978" y="33246"/>
                  </a:cubicBezTo>
                  <a:lnTo>
                    <a:pt x="21029" y="33246"/>
                  </a:lnTo>
                  <a:cubicBezTo>
                    <a:pt x="17195" y="33246"/>
                    <a:pt x="14051" y="30150"/>
                    <a:pt x="14051" y="26339"/>
                  </a:cubicBezTo>
                  <a:lnTo>
                    <a:pt x="14051" y="15004"/>
                  </a:lnTo>
                  <a:cubicBezTo>
                    <a:pt x="14051" y="6716"/>
                    <a:pt x="20814" y="1"/>
                    <a:pt x="29149" y="1"/>
                  </a:cubicBezTo>
                  <a:close/>
                </a:path>
              </a:pathLst>
            </a:custGeom>
            <a:solidFill>
              <a:srgbClr val="F59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7006510" y="3405253"/>
              <a:ext cx="69151" cy="30875"/>
            </a:xfrm>
            <a:custGeom>
              <a:avLst/>
              <a:gdLst/>
              <a:ahLst/>
              <a:cxnLst/>
              <a:rect l="l" t="t" r="r" b="b"/>
              <a:pathLst>
                <a:path w="48273" h="21553" extrusionOk="0">
                  <a:moveTo>
                    <a:pt x="41247" y="7026"/>
                  </a:moveTo>
                  <a:lnTo>
                    <a:pt x="41247" y="14528"/>
                  </a:lnTo>
                  <a:lnTo>
                    <a:pt x="7026" y="14528"/>
                  </a:lnTo>
                  <a:lnTo>
                    <a:pt x="7026" y="7026"/>
                  </a:lnTo>
                  <a:close/>
                  <a:moveTo>
                    <a:pt x="3525" y="1"/>
                  </a:moveTo>
                  <a:cubicBezTo>
                    <a:pt x="1596" y="1"/>
                    <a:pt x="1" y="1573"/>
                    <a:pt x="1" y="3525"/>
                  </a:cubicBezTo>
                  <a:lnTo>
                    <a:pt x="1" y="18052"/>
                  </a:lnTo>
                  <a:cubicBezTo>
                    <a:pt x="1" y="19981"/>
                    <a:pt x="1596" y="21553"/>
                    <a:pt x="3525" y="21553"/>
                  </a:cubicBezTo>
                  <a:lnTo>
                    <a:pt x="44748" y="21553"/>
                  </a:lnTo>
                  <a:cubicBezTo>
                    <a:pt x="46677" y="21553"/>
                    <a:pt x="48273" y="19981"/>
                    <a:pt x="48273" y="18052"/>
                  </a:cubicBezTo>
                  <a:lnTo>
                    <a:pt x="48273" y="3525"/>
                  </a:lnTo>
                  <a:cubicBezTo>
                    <a:pt x="48273" y="1573"/>
                    <a:pt x="46677" y="1"/>
                    <a:pt x="44748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46"/>
            <p:cNvSpPr/>
            <p:nvPr/>
          </p:nvSpPr>
          <p:spPr>
            <a:xfrm>
              <a:off x="7027320" y="3306761"/>
              <a:ext cx="10065" cy="19968"/>
            </a:xfrm>
            <a:custGeom>
              <a:avLst/>
              <a:gdLst/>
              <a:ahLst/>
              <a:cxnLst/>
              <a:rect l="l" t="t" r="r" b="b"/>
              <a:pathLst>
                <a:path w="7026" h="13939" extrusionOk="0">
                  <a:moveTo>
                    <a:pt x="3534" y="0"/>
                  </a:moveTo>
                  <a:cubicBezTo>
                    <a:pt x="1587" y="0"/>
                    <a:pt x="1" y="1577"/>
                    <a:pt x="1" y="3504"/>
                  </a:cubicBezTo>
                  <a:lnTo>
                    <a:pt x="1" y="10268"/>
                  </a:lnTo>
                  <a:cubicBezTo>
                    <a:pt x="1" y="12054"/>
                    <a:pt x="1287" y="13673"/>
                    <a:pt x="3073" y="13911"/>
                  </a:cubicBezTo>
                  <a:cubicBezTo>
                    <a:pt x="3222" y="13930"/>
                    <a:pt x="3370" y="13939"/>
                    <a:pt x="3516" y="13939"/>
                  </a:cubicBezTo>
                  <a:cubicBezTo>
                    <a:pt x="5460" y="13939"/>
                    <a:pt x="7026" y="12360"/>
                    <a:pt x="7026" y="10411"/>
                  </a:cubicBezTo>
                  <a:lnTo>
                    <a:pt x="7026" y="3647"/>
                  </a:lnTo>
                  <a:cubicBezTo>
                    <a:pt x="7026" y="1861"/>
                    <a:pt x="5764" y="266"/>
                    <a:pt x="3978" y="28"/>
                  </a:cubicBezTo>
                  <a:cubicBezTo>
                    <a:pt x="3828" y="9"/>
                    <a:pt x="3680" y="0"/>
                    <a:pt x="3534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46"/>
            <p:cNvSpPr/>
            <p:nvPr/>
          </p:nvSpPr>
          <p:spPr>
            <a:xfrm>
              <a:off x="7130004" y="3306761"/>
              <a:ext cx="10065" cy="19968"/>
            </a:xfrm>
            <a:custGeom>
              <a:avLst/>
              <a:gdLst/>
              <a:ahLst/>
              <a:cxnLst/>
              <a:rect l="l" t="t" r="r" b="b"/>
              <a:pathLst>
                <a:path w="7026" h="13939" extrusionOk="0">
                  <a:moveTo>
                    <a:pt x="3533" y="0"/>
                  </a:moveTo>
                  <a:cubicBezTo>
                    <a:pt x="1587" y="0"/>
                    <a:pt x="0" y="1577"/>
                    <a:pt x="0" y="3504"/>
                  </a:cubicBezTo>
                  <a:lnTo>
                    <a:pt x="0" y="10268"/>
                  </a:lnTo>
                  <a:cubicBezTo>
                    <a:pt x="0" y="12054"/>
                    <a:pt x="1286" y="13673"/>
                    <a:pt x="3072" y="13911"/>
                  </a:cubicBezTo>
                  <a:cubicBezTo>
                    <a:pt x="3222" y="13930"/>
                    <a:pt x="3370" y="13939"/>
                    <a:pt x="3516" y="13939"/>
                  </a:cubicBezTo>
                  <a:cubicBezTo>
                    <a:pt x="5459" y="13939"/>
                    <a:pt x="7025" y="12360"/>
                    <a:pt x="7025" y="10411"/>
                  </a:cubicBezTo>
                  <a:lnTo>
                    <a:pt x="7025" y="3647"/>
                  </a:lnTo>
                  <a:cubicBezTo>
                    <a:pt x="7025" y="1861"/>
                    <a:pt x="5763" y="266"/>
                    <a:pt x="3977" y="28"/>
                  </a:cubicBezTo>
                  <a:cubicBezTo>
                    <a:pt x="3828" y="9"/>
                    <a:pt x="3679" y="0"/>
                    <a:pt x="353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7055157" y="3322493"/>
              <a:ext cx="57654" cy="21970"/>
            </a:xfrm>
            <a:custGeom>
              <a:avLst/>
              <a:gdLst/>
              <a:ahLst/>
              <a:cxnLst/>
              <a:rect l="l" t="t" r="r" b="b"/>
              <a:pathLst>
                <a:path w="40247" h="15337" extrusionOk="0">
                  <a:moveTo>
                    <a:pt x="3525" y="0"/>
                  </a:moveTo>
                  <a:cubicBezTo>
                    <a:pt x="1596" y="0"/>
                    <a:pt x="0" y="1572"/>
                    <a:pt x="0" y="3501"/>
                  </a:cubicBezTo>
                  <a:cubicBezTo>
                    <a:pt x="0" y="10026"/>
                    <a:pt x="5311" y="15337"/>
                    <a:pt x="11836" y="15337"/>
                  </a:cubicBezTo>
                  <a:cubicBezTo>
                    <a:pt x="15051" y="15337"/>
                    <a:pt x="17980" y="14027"/>
                    <a:pt x="20123" y="11907"/>
                  </a:cubicBezTo>
                  <a:cubicBezTo>
                    <a:pt x="22267" y="14027"/>
                    <a:pt x="25196" y="15337"/>
                    <a:pt x="28435" y="15337"/>
                  </a:cubicBezTo>
                  <a:cubicBezTo>
                    <a:pt x="34960" y="15337"/>
                    <a:pt x="40247" y="10026"/>
                    <a:pt x="40247" y="3501"/>
                  </a:cubicBezTo>
                  <a:cubicBezTo>
                    <a:pt x="40247" y="1572"/>
                    <a:pt x="38675" y="0"/>
                    <a:pt x="36746" y="0"/>
                  </a:cubicBezTo>
                  <a:cubicBezTo>
                    <a:pt x="34817" y="0"/>
                    <a:pt x="33245" y="1572"/>
                    <a:pt x="33245" y="3501"/>
                  </a:cubicBezTo>
                  <a:cubicBezTo>
                    <a:pt x="33245" y="6168"/>
                    <a:pt x="31102" y="8311"/>
                    <a:pt x="28435" y="8311"/>
                  </a:cubicBezTo>
                  <a:cubicBezTo>
                    <a:pt x="25791" y="8311"/>
                    <a:pt x="23648" y="6168"/>
                    <a:pt x="23648" y="3501"/>
                  </a:cubicBezTo>
                  <a:cubicBezTo>
                    <a:pt x="23648" y="1572"/>
                    <a:pt x="22076" y="0"/>
                    <a:pt x="20123" y="0"/>
                  </a:cubicBezTo>
                  <a:cubicBezTo>
                    <a:pt x="18194" y="0"/>
                    <a:pt x="16623" y="1572"/>
                    <a:pt x="16623" y="3501"/>
                  </a:cubicBezTo>
                  <a:cubicBezTo>
                    <a:pt x="16623" y="6168"/>
                    <a:pt x="14479" y="8311"/>
                    <a:pt x="11836" y="8311"/>
                  </a:cubicBezTo>
                  <a:cubicBezTo>
                    <a:pt x="9169" y="8311"/>
                    <a:pt x="7025" y="6168"/>
                    <a:pt x="7025" y="3501"/>
                  </a:cubicBezTo>
                  <a:cubicBezTo>
                    <a:pt x="7025" y="1572"/>
                    <a:pt x="5454" y="0"/>
                    <a:pt x="3525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6911912" y="3212748"/>
              <a:ext cx="342918" cy="291915"/>
            </a:xfrm>
            <a:custGeom>
              <a:avLst/>
              <a:gdLst/>
              <a:ahLst/>
              <a:cxnLst/>
              <a:rect l="l" t="t" r="r" b="b"/>
              <a:pathLst>
                <a:path w="239384" h="203780" extrusionOk="0">
                  <a:moveTo>
                    <a:pt x="117429" y="126883"/>
                  </a:moveTo>
                  <a:cubicBezTo>
                    <a:pt x="119835" y="126883"/>
                    <a:pt x="121787" y="128860"/>
                    <a:pt x="121787" y="131265"/>
                  </a:cubicBezTo>
                  <a:lnTo>
                    <a:pt x="121787" y="162962"/>
                  </a:lnTo>
                  <a:lnTo>
                    <a:pt x="59012" y="162962"/>
                  </a:lnTo>
                  <a:lnTo>
                    <a:pt x="59012" y="131265"/>
                  </a:lnTo>
                  <a:cubicBezTo>
                    <a:pt x="59012" y="128860"/>
                    <a:pt x="60989" y="126883"/>
                    <a:pt x="63418" y="126883"/>
                  </a:cubicBezTo>
                  <a:close/>
                  <a:moveTo>
                    <a:pt x="221237" y="170464"/>
                  </a:moveTo>
                  <a:cubicBezTo>
                    <a:pt x="227619" y="170464"/>
                    <a:pt x="232811" y="175655"/>
                    <a:pt x="232811" y="182037"/>
                  </a:cubicBezTo>
                  <a:lnTo>
                    <a:pt x="232811" y="193230"/>
                  </a:lnTo>
                  <a:cubicBezTo>
                    <a:pt x="232811" y="195135"/>
                    <a:pt x="231263" y="196683"/>
                    <a:pt x="229357" y="196683"/>
                  </a:cubicBezTo>
                  <a:lnTo>
                    <a:pt x="10455" y="196683"/>
                  </a:lnTo>
                  <a:cubicBezTo>
                    <a:pt x="8597" y="196683"/>
                    <a:pt x="7049" y="195135"/>
                    <a:pt x="7049" y="193278"/>
                  </a:cubicBezTo>
                  <a:lnTo>
                    <a:pt x="7049" y="182037"/>
                  </a:lnTo>
                  <a:cubicBezTo>
                    <a:pt x="7049" y="175655"/>
                    <a:pt x="12217" y="170464"/>
                    <a:pt x="18623" y="170464"/>
                  </a:cubicBezTo>
                  <a:close/>
                  <a:moveTo>
                    <a:pt x="18695" y="0"/>
                  </a:moveTo>
                  <a:cubicBezTo>
                    <a:pt x="16670" y="0"/>
                    <a:pt x="15003" y="1620"/>
                    <a:pt x="15003" y="3692"/>
                  </a:cubicBezTo>
                  <a:lnTo>
                    <a:pt x="15003" y="42747"/>
                  </a:lnTo>
                  <a:cubicBezTo>
                    <a:pt x="15003" y="42938"/>
                    <a:pt x="15075" y="43176"/>
                    <a:pt x="15241" y="43343"/>
                  </a:cubicBezTo>
                  <a:cubicBezTo>
                    <a:pt x="16308" y="44442"/>
                    <a:pt x="17459" y="44898"/>
                    <a:pt x="18505" y="44898"/>
                  </a:cubicBezTo>
                  <a:cubicBezTo>
                    <a:pt x="20448" y="44898"/>
                    <a:pt x="22029" y="43325"/>
                    <a:pt x="22029" y="41390"/>
                  </a:cubicBezTo>
                  <a:lnTo>
                    <a:pt x="22029" y="15694"/>
                  </a:lnTo>
                  <a:cubicBezTo>
                    <a:pt x="22029" y="10907"/>
                    <a:pt x="25886" y="7049"/>
                    <a:pt x="30673" y="7049"/>
                  </a:cubicBezTo>
                  <a:lnTo>
                    <a:pt x="209139" y="7049"/>
                  </a:lnTo>
                  <a:cubicBezTo>
                    <a:pt x="213926" y="7049"/>
                    <a:pt x="217807" y="10907"/>
                    <a:pt x="217807" y="15694"/>
                  </a:cubicBezTo>
                  <a:lnTo>
                    <a:pt x="217807" y="163033"/>
                  </a:lnTo>
                  <a:lnTo>
                    <a:pt x="128789" y="163033"/>
                  </a:lnTo>
                  <a:lnTo>
                    <a:pt x="128789" y="150841"/>
                  </a:lnTo>
                  <a:lnTo>
                    <a:pt x="201637" y="150841"/>
                  </a:lnTo>
                  <a:cubicBezTo>
                    <a:pt x="203566" y="150841"/>
                    <a:pt x="205162" y="149269"/>
                    <a:pt x="205162" y="147340"/>
                  </a:cubicBezTo>
                  <a:lnTo>
                    <a:pt x="205162" y="123597"/>
                  </a:lnTo>
                  <a:cubicBezTo>
                    <a:pt x="205162" y="121811"/>
                    <a:pt x="203876" y="120191"/>
                    <a:pt x="202090" y="119953"/>
                  </a:cubicBezTo>
                  <a:cubicBezTo>
                    <a:pt x="201940" y="119935"/>
                    <a:pt x="201792" y="119926"/>
                    <a:pt x="201646" y="119926"/>
                  </a:cubicBezTo>
                  <a:cubicBezTo>
                    <a:pt x="199703" y="119926"/>
                    <a:pt x="198137" y="121503"/>
                    <a:pt x="198137" y="123430"/>
                  </a:cubicBezTo>
                  <a:lnTo>
                    <a:pt x="198137" y="143791"/>
                  </a:lnTo>
                  <a:lnTo>
                    <a:pt x="128789" y="143791"/>
                  </a:lnTo>
                  <a:lnTo>
                    <a:pt x="128789" y="131337"/>
                  </a:lnTo>
                  <a:cubicBezTo>
                    <a:pt x="128789" y="125002"/>
                    <a:pt x="123669" y="119929"/>
                    <a:pt x="117406" y="119929"/>
                  </a:cubicBezTo>
                  <a:lnTo>
                    <a:pt x="63394" y="119929"/>
                  </a:lnTo>
                  <a:cubicBezTo>
                    <a:pt x="57083" y="119929"/>
                    <a:pt x="51987" y="125050"/>
                    <a:pt x="51987" y="131337"/>
                  </a:cubicBezTo>
                  <a:lnTo>
                    <a:pt x="51987" y="143791"/>
                  </a:lnTo>
                  <a:lnTo>
                    <a:pt x="41223" y="143791"/>
                  </a:lnTo>
                  <a:lnTo>
                    <a:pt x="41223" y="26220"/>
                  </a:lnTo>
                  <a:lnTo>
                    <a:pt x="198160" y="26220"/>
                  </a:lnTo>
                  <a:lnTo>
                    <a:pt x="198160" y="109427"/>
                  </a:lnTo>
                  <a:cubicBezTo>
                    <a:pt x="198160" y="111213"/>
                    <a:pt x="199446" y="112809"/>
                    <a:pt x="201233" y="113047"/>
                  </a:cubicBezTo>
                  <a:cubicBezTo>
                    <a:pt x="201382" y="113065"/>
                    <a:pt x="201530" y="113074"/>
                    <a:pt x="201676" y="113074"/>
                  </a:cubicBezTo>
                  <a:cubicBezTo>
                    <a:pt x="203620" y="113074"/>
                    <a:pt x="205186" y="111497"/>
                    <a:pt x="205186" y="109570"/>
                  </a:cubicBezTo>
                  <a:lnTo>
                    <a:pt x="205186" y="22743"/>
                  </a:lnTo>
                  <a:cubicBezTo>
                    <a:pt x="205186" y="20790"/>
                    <a:pt x="203614" y="19219"/>
                    <a:pt x="201661" y="19219"/>
                  </a:cubicBezTo>
                  <a:lnTo>
                    <a:pt x="37698" y="19219"/>
                  </a:lnTo>
                  <a:cubicBezTo>
                    <a:pt x="35770" y="19219"/>
                    <a:pt x="34198" y="20790"/>
                    <a:pt x="34198" y="22743"/>
                  </a:cubicBezTo>
                  <a:lnTo>
                    <a:pt x="34198" y="147340"/>
                  </a:lnTo>
                  <a:cubicBezTo>
                    <a:pt x="34198" y="149269"/>
                    <a:pt x="35770" y="150864"/>
                    <a:pt x="37698" y="150864"/>
                  </a:cubicBezTo>
                  <a:lnTo>
                    <a:pt x="51511" y="150864"/>
                  </a:lnTo>
                  <a:lnTo>
                    <a:pt x="51511" y="163033"/>
                  </a:lnTo>
                  <a:lnTo>
                    <a:pt x="22029" y="163033"/>
                  </a:lnTo>
                  <a:lnTo>
                    <a:pt x="22029" y="55202"/>
                  </a:lnTo>
                  <a:cubicBezTo>
                    <a:pt x="22029" y="53416"/>
                    <a:pt x="20743" y="51820"/>
                    <a:pt x="18956" y="51582"/>
                  </a:cubicBezTo>
                  <a:cubicBezTo>
                    <a:pt x="18807" y="51564"/>
                    <a:pt x="18659" y="51555"/>
                    <a:pt x="18513" y="51555"/>
                  </a:cubicBezTo>
                  <a:cubicBezTo>
                    <a:pt x="16569" y="51555"/>
                    <a:pt x="15003" y="53132"/>
                    <a:pt x="15003" y="55059"/>
                  </a:cubicBezTo>
                  <a:lnTo>
                    <a:pt x="15003" y="163605"/>
                  </a:lnTo>
                  <a:cubicBezTo>
                    <a:pt x="6478" y="165224"/>
                    <a:pt x="0" y="172821"/>
                    <a:pt x="0" y="181871"/>
                  </a:cubicBezTo>
                  <a:lnTo>
                    <a:pt x="0" y="193302"/>
                  </a:lnTo>
                  <a:cubicBezTo>
                    <a:pt x="0" y="199088"/>
                    <a:pt x="4692" y="203780"/>
                    <a:pt x="10479" y="203780"/>
                  </a:cubicBezTo>
                  <a:lnTo>
                    <a:pt x="228976" y="203780"/>
                  </a:lnTo>
                  <a:cubicBezTo>
                    <a:pt x="234716" y="203708"/>
                    <a:pt x="239383" y="199017"/>
                    <a:pt x="239383" y="193230"/>
                  </a:cubicBezTo>
                  <a:lnTo>
                    <a:pt x="239383" y="181847"/>
                  </a:lnTo>
                  <a:cubicBezTo>
                    <a:pt x="239383" y="172797"/>
                    <a:pt x="232930" y="165224"/>
                    <a:pt x="224380" y="163581"/>
                  </a:cubicBezTo>
                  <a:lnTo>
                    <a:pt x="224380" y="15670"/>
                  </a:lnTo>
                  <a:cubicBezTo>
                    <a:pt x="224380" y="7026"/>
                    <a:pt x="217355" y="0"/>
                    <a:pt x="20868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9" name="Google Shape;2159;p46"/>
          <p:cNvGrpSpPr/>
          <p:nvPr/>
        </p:nvGrpSpPr>
        <p:grpSpPr>
          <a:xfrm>
            <a:off x="1418258" y="1808627"/>
            <a:ext cx="667514" cy="667533"/>
            <a:chOff x="6148366" y="3142677"/>
            <a:chExt cx="435401" cy="431920"/>
          </a:xfrm>
        </p:grpSpPr>
        <p:sp>
          <p:nvSpPr>
            <p:cNvPr id="2160" name="Google Shape;2160;p46"/>
            <p:cNvSpPr/>
            <p:nvPr/>
          </p:nvSpPr>
          <p:spPr>
            <a:xfrm>
              <a:off x="6148366" y="3142677"/>
              <a:ext cx="435401" cy="431920"/>
            </a:xfrm>
            <a:custGeom>
              <a:avLst/>
              <a:gdLst/>
              <a:ahLst/>
              <a:cxnLst/>
              <a:rect l="l" t="t" r="r" b="b"/>
              <a:pathLst>
                <a:path w="303945" h="301515" extrusionOk="0">
                  <a:moveTo>
                    <a:pt x="48582" y="1"/>
                  </a:moveTo>
                  <a:cubicBezTo>
                    <a:pt x="28768" y="1"/>
                    <a:pt x="12670" y="16123"/>
                    <a:pt x="12670" y="35913"/>
                  </a:cubicBezTo>
                  <a:lnTo>
                    <a:pt x="12670" y="166701"/>
                  </a:lnTo>
                  <a:cubicBezTo>
                    <a:pt x="12670" y="168916"/>
                    <a:pt x="12908" y="171154"/>
                    <a:pt x="13313" y="173298"/>
                  </a:cubicBezTo>
                  <a:cubicBezTo>
                    <a:pt x="12860" y="175512"/>
                    <a:pt x="12670" y="177799"/>
                    <a:pt x="12670" y="180109"/>
                  </a:cubicBezTo>
                  <a:lnTo>
                    <a:pt x="12670" y="206709"/>
                  </a:lnTo>
                  <a:cubicBezTo>
                    <a:pt x="4763" y="215425"/>
                    <a:pt x="0" y="226952"/>
                    <a:pt x="0" y="239240"/>
                  </a:cubicBezTo>
                  <a:lnTo>
                    <a:pt x="0" y="258434"/>
                  </a:lnTo>
                  <a:cubicBezTo>
                    <a:pt x="72" y="282201"/>
                    <a:pt x="19385" y="301514"/>
                    <a:pt x="43176" y="301514"/>
                  </a:cubicBezTo>
                  <a:lnTo>
                    <a:pt x="260864" y="301514"/>
                  </a:lnTo>
                  <a:cubicBezTo>
                    <a:pt x="284631" y="301514"/>
                    <a:pt x="303945" y="282201"/>
                    <a:pt x="303945" y="258434"/>
                  </a:cubicBezTo>
                  <a:lnTo>
                    <a:pt x="303945" y="239240"/>
                  </a:lnTo>
                  <a:cubicBezTo>
                    <a:pt x="303945" y="226952"/>
                    <a:pt x="299182" y="215425"/>
                    <a:pt x="291299" y="206709"/>
                  </a:cubicBezTo>
                  <a:lnTo>
                    <a:pt x="291299" y="90162"/>
                  </a:lnTo>
                  <a:cubicBezTo>
                    <a:pt x="291299" y="87780"/>
                    <a:pt x="291061" y="85447"/>
                    <a:pt x="290609" y="83232"/>
                  </a:cubicBezTo>
                  <a:cubicBezTo>
                    <a:pt x="291132" y="80612"/>
                    <a:pt x="291347" y="77945"/>
                    <a:pt x="291299" y="75278"/>
                  </a:cubicBezTo>
                  <a:lnTo>
                    <a:pt x="291299" y="41819"/>
                  </a:lnTo>
                  <a:cubicBezTo>
                    <a:pt x="291537" y="25768"/>
                    <a:pt x="281440" y="11360"/>
                    <a:pt x="264079" y="3120"/>
                  </a:cubicBezTo>
                  <a:lnTo>
                    <a:pt x="257506" y="1"/>
                  </a:lnTo>
                  <a:lnTo>
                    <a:pt x="235835" y="1"/>
                  </a:lnTo>
                  <a:cubicBezTo>
                    <a:pt x="229810" y="1"/>
                    <a:pt x="224095" y="1358"/>
                    <a:pt x="219022" y="3811"/>
                  </a:cubicBezTo>
                  <a:cubicBezTo>
                    <a:pt x="213616" y="2037"/>
                    <a:pt x="207858" y="1168"/>
                    <a:pt x="202086" y="1168"/>
                  </a:cubicBezTo>
                  <a:cubicBezTo>
                    <a:pt x="193290" y="1168"/>
                    <a:pt x="184463" y="3186"/>
                    <a:pt x="176799" y="7097"/>
                  </a:cubicBezTo>
                  <a:cubicBezTo>
                    <a:pt x="169178" y="3204"/>
                    <a:pt x="160450" y="1257"/>
                    <a:pt x="151725" y="1257"/>
                  </a:cubicBezTo>
                  <a:cubicBezTo>
                    <a:pt x="143000" y="1257"/>
                    <a:pt x="134278" y="3204"/>
                    <a:pt x="126670" y="7097"/>
                  </a:cubicBezTo>
                  <a:cubicBezTo>
                    <a:pt x="119020" y="3186"/>
                    <a:pt x="110181" y="1168"/>
                    <a:pt x="101385" y="1168"/>
                  </a:cubicBezTo>
                  <a:cubicBezTo>
                    <a:pt x="95612" y="1168"/>
                    <a:pt x="89858" y="2037"/>
                    <a:pt x="84470" y="3811"/>
                  </a:cubicBezTo>
                  <a:cubicBezTo>
                    <a:pt x="79374" y="1358"/>
                    <a:pt x="73659" y="1"/>
                    <a:pt x="67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380000" algn="bl" rotWithShape="0">
                <a:schemeClr val="dk1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46"/>
            <p:cNvSpPr/>
            <p:nvPr/>
          </p:nvSpPr>
          <p:spPr>
            <a:xfrm>
              <a:off x="6233583" y="3213669"/>
              <a:ext cx="264388" cy="20128"/>
            </a:xfrm>
            <a:custGeom>
              <a:avLst/>
              <a:gdLst/>
              <a:ahLst/>
              <a:cxnLst/>
              <a:rect l="l" t="t" r="r" b="b"/>
              <a:pathLst>
                <a:path w="184564" h="14051" extrusionOk="0">
                  <a:moveTo>
                    <a:pt x="1" y="0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6233583" y="3311645"/>
              <a:ext cx="264388" cy="20128"/>
            </a:xfrm>
            <a:custGeom>
              <a:avLst/>
              <a:gdLst/>
              <a:ahLst/>
              <a:cxnLst/>
              <a:rect l="l" t="t" r="r" b="b"/>
              <a:pathLst>
                <a:path w="184564" h="14051" extrusionOk="0">
                  <a:moveTo>
                    <a:pt x="1" y="0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6233583" y="3404912"/>
              <a:ext cx="264388" cy="20129"/>
            </a:xfrm>
            <a:custGeom>
              <a:avLst/>
              <a:gdLst/>
              <a:ahLst/>
              <a:cxnLst/>
              <a:rect l="l" t="t" r="r" b="b"/>
              <a:pathLst>
                <a:path w="184564" h="14052" extrusionOk="0">
                  <a:moveTo>
                    <a:pt x="1" y="1"/>
                  </a:moveTo>
                  <a:lnTo>
                    <a:pt x="1" y="14051"/>
                  </a:lnTo>
                  <a:lnTo>
                    <a:pt x="184563" y="14051"/>
                  </a:lnTo>
                  <a:lnTo>
                    <a:pt x="184563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6217447" y="3194224"/>
              <a:ext cx="32887" cy="301296"/>
            </a:xfrm>
            <a:custGeom>
              <a:avLst/>
              <a:gdLst/>
              <a:ahLst/>
              <a:cxnLst/>
              <a:rect l="l" t="t" r="r" b="b"/>
              <a:pathLst>
                <a:path w="22958" h="210329" extrusionOk="0">
                  <a:moveTo>
                    <a:pt x="5478" y="0"/>
                  </a:moveTo>
                  <a:cubicBezTo>
                    <a:pt x="2477" y="0"/>
                    <a:pt x="1" y="2429"/>
                    <a:pt x="1" y="5477"/>
                  </a:cubicBezTo>
                  <a:lnTo>
                    <a:pt x="1" y="210329"/>
                  </a:lnTo>
                  <a:lnTo>
                    <a:pt x="22958" y="210329"/>
                  </a:lnTo>
                  <a:lnTo>
                    <a:pt x="22958" y="5477"/>
                  </a:lnTo>
                  <a:cubicBezTo>
                    <a:pt x="22958" y="2429"/>
                    <a:pt x="20529" y="0"/>
                    <a:pt x="17504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6481832" y="3194224"/>
              <a:ext cx="32922" cy="301296"/>
            </a:xfrm>
            <a:custGeom>
              <a:avLst/>
              <a:gdLst/>
              <a:ahLst/>
              <a:cxnLst/>
              <a:rect l="l" t="t" r="r" b="b"/>
              <a:pathLst>
                <a:path w="22982" h="210329" extrusionOk="0">
                  <a:moveTo>
                    <a:pt x="5478" y="0"/>
                  </a:moveTo>
                  <a:cubicBezTo>
                    <a:pt x="2454" y="0"/>
                    <a:pt x="1" y="2429"/>
                    <a:pt x="25" y="5477"/>
                  </a:cubicBezTo>
                  <a:lnTo>
                    <a:pt x="25" y="210329"/>
                  </a:lnTo>
                  <a:lnTo>
                    <a:pt x="22982" y="210329"/>
                  </a:lnTo>
                  <a:lnTo>
                    <a:pt x="22982" y="5477"/>
                  </a:lnTo>
                  <a:cubicBezTo>
                    <a:pt x="22982" y="2429"/>
                    <a:pt x="20529" y="0"/>
                    <a:pt x="17505" y="0"/>
                  </a:cubicBezTo>
                  <a:close/>
                </a:path>
              </a:pathLst>
            </a:custGeom>
            <a:solidFill>
              <a:srgbClr val="FAB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6199333" y="3467307"/>
              <a:ext cx="333502" cy="56357"/>
            </a:xfrm>
            <a:custGeom>
              <a:avLst/>
              <a:gdLst/>
              <a:ahLst/>
              <a:cxnLst/>
              <a:rect l="l" t="t" r="r" b="b"/>
              <a:pathLst>
                <a:path w="232811" h="39342" extrusionOk="0">
                  <a:moveTo>
                    <a:pt x="12693" y="0"/>
                  </a:moveTo>
                  <a:cubicBezTo>
                    <a:pt x="5692" y="0"/>
                    <a:pt x="0" y="5692"/>
                    <a:pt x="0" y="12669"/>
                  </a:cubicBezTo>
                  <a:lnTo>
                    <a:pt x="0" y="32030"/>
                  </a:lnTo>
                  <a:cubicBezTo>
                    <a:pt x="0" y="36079"/>
                    <a:pt x="3287" y="39341"/>
                    <a:pt x="7335" y="39341"/>
                  </a:cubicBezTo>
                  <a:lnTo>
                    <a:pt x="225500" y="39341"/>
                  </a:lnTo>
                  <a:cubicBezTo>
                    <a:pt x="229548" y="39341"/>
                    <a:pt x="232811" y="36079"/>
                    <a:pt x="232811" y="32030"/>
                  </a:cubicBezTo>
                  <a:lnTo>
                    <a:pt x="232811" y="12669"/>
                  </a:lnTo>
                  <a:cubicBezTo>
                    <a:pt x="232811" y="5692"/>
                    <a:pt x="227143" y="0"/>
                    <a:pt x="220141" y="0"/>
                  </a:cubicBezTo>
                  <a:close/>
                </a:path>
              </a:pathLst>
            </a:custGeom>
            <a:solidFill>
              <a:srgbClr val="F8E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6338246" y="3195758"/>
              <a:ext cx="55710" cy="55710"/>
            </a:xfrm>
            <a:custGeom>
              <a:avLst/>
              <a:gdLst/>
              <a:ahLst/>
              <a:cxnLst/>
              <a:rect l="l" t="t" r="r" b="b"/>
              <a:pathLst>
                <a:path w="38890" h="38890" extrusionOk="0">
                  <a:moveTo>
                    <a:pt x="19457" y="1"/>
                  </a:moveTo>
                  <a:cubicBezTo>
                    <a:pt x="8717" y="1"/>
                    <a:pt x="1" y="8693"/>
                    <a:pt x="1" y="19433"/>
                  </a:cubicBezTo>
                  <a:cubicBezTo>
                    <a:pt x="1" y="30174"/>
                    <a:pt x="8717" y="38890"/>
                    <a:pt x="19457" y="38890"/>
                  </a:cubicBezTo>
                  <a:cubicBezTo>
                    <a:pt x="30198" y="38890"/>
                    <a:pt x="38890" y="30174"/>
                    <a:pt x="38890" y="19433"/>
                  </a:cubicBezTo>
                  <a:cubicBezTo>
                    <a:pt x="38890" y="8693"/>
                    <a:pt x="30198" y="1"/>
                    <a:pt x="19457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6266503" y="3195758"/>
              <a:ext cx="55677" cy="55710"/>
            </a:xfrm>
            <a:custGeom>
              <a:avLst/>
              <a:gdLst/>
              <a:ahLst/>
              <a:cxnLst/>
              <a:rect l="l" t="t" r="r" b="b"/>
              <a:pathLst>
                <a:path w="38867" h="38890" extrusionOk="0">
                  <a:moveTo>
                    <a:pt x="19434" y="1"/>
                  </a:moveTo>
                  <a:cubicBezTo>
                    <a:pt x="8693" y="1"/>
                    <a:pt x="1" y="8693"/>
                    <a:pt x="1" y="19433"/>
                  </a:cubicBezTo>
                  <a:cubicBezTo>
                    <a:pt x="1" y="30174"/>
                    <a:pt x="8693" y="38890"/>
                    <a:pt x="19434" y="38890"/>
                  </a:cubicBezTo>
                  <a:cubicBezTo>
                    <a:pt x="30174" y="38890"/>
                    <a:pt x="38866" y="30174"/>
                    <a:pt x="38866" y="19433"/>
                  </a:cubicBezTo>
                  <a:cubicBezTo>
                    <a:pt x="38866" y="8693"/>
                    <a:pt x="30174" y="1"/>
                    <a:pt x="19434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6410022" y="3195758"/>
              <a:ext cx="55710" cy="55710"/>
            </a:xfrm>
            <a:custGeom>
              <a:avLst/>
              <a:gdLst/>
              <a:ahLst/>
              <a:cxnLst/>
              <a:rect l="l" t="t" r="r" b="b"/>
              <a:pathLst>
                <a:path w="38890" h="38890" extrusionOk="0">
                  <a:moveTo>
                    <a:pt x="19457" y="1"/>
                  </a:moveTo>
                  <a:cubicBezTo>
                    <a:pt x="8717" y="1"/>
                    <a:pt x="0" y="8693"/>
                    <a:pt x="0" y="19433"/>
                  </a:cubicBezTo>
                  <a:cubicBezTo>
                    <a:pt x="0" y="30174"/>
                    <a:pt x="8717" y="38890"/>
                    <a:pt x="19457" y="38890"/>
                  </a:cubicBezTo>
                  <a:cubicBezTo>
                    <a:pt x="30173" y="38890"/>
                    <a:pt x="38890" y="30174"/>
                    <a:pt x="38890" y="19433"/>
                  </a:cubicBezTo>
                  <a:cubicBezTo>
                    <a:pt x="38890" y="8693"/>
                    <a:pt x="30173" y="1"/>
                    <a:pt x="19457" y="1"/>
                  </a:cubicBezTo>
                  <a:close/>
                </a:path>
              </a:pathLst>
            </a:custGeom>
            <a:solidFill>
              <a:srgbClr val="00C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6338246" y="3291415"/>
              <a:ext cx="55710" cy="55676"/>
            </a:xfrm>
            <a:custGeom>
              <a:avLst/>
              <a:gdLst/>
              <a:ahLst/>
              <a:cxnLst/>
              <a:rect l="l" t="t" r="r" b="b"/>
              <a:pathLst>
                <a:path w="38890" h="38866" extrusionOk="0">
                  <a:moveTo>
                    <a:pt x="19457" y="0"/>
                  </a:moveTo>
                  <a:cubicBezTo>
                    <a:pt x="8717" y="0"/>
                    <a:pt x="1" y="8693"/>
                    <a:pt x="1" y="19433"/>
                  </a:cubicBezTo>
                  <a:cubicBezTo>
                    <a:pt x="1" y="30173"/>
                    <a:pt x="8717" y="38865"/>
                    <a:pt x="19457" y="38865"/>
                  </a:cubicBezTo>
                  <a:cubicBezTo>
                    <a:pt x="30198" y="38865"/>
                    <a:pt x="38890" y="30173"/>
                    <a:pt x="38890" y="19433"/>
                  </a:cubicBezTo>
                  <a:cubicBezTo>
                    <a:pt x="38890" y="8693"/>
                    <a:pt x="30198" y="0"/>
                    <a:pt x="1945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6266503" y="3291415"/>
              <a:ext cx="55677" cy="55676"/>
            </a:xfrm>
            <a:custGeom>
              <a:avLst/>
              <a:gdLst/>
              <a:ahLst/>
              <a:cxnLst/>
              <a:rect l="l" t="t" r="r" b="b"/>
              <a:pathLst>
                <a:path w="38867" h="38866" extrusionOk="0">
                  <a:moveTo>
                    <a:pt x="19434" y="0"/>
                  </a:moveTo>
                  <a:cubicBezTo>
                    <a:pt x="8693" y="0"/>
                    <a:pt x="1" y="8693"/>
                    <a:pt x="1" y="19433"/>
                  </a:cubicBezTo>
                  <a:cubicBezTo>
                    <a:pt x="1" y="30173"/>
                    <a:pt x="8693" y="38865"/>
                    <a:pt x="19434" y="38865"/>
                  </a:cubicBezTo>
                  <a:cubicBezTo>
                    <a:pt x="30174" y="38865"/>
                    <a:pt x="38866" y="30173"/>
                    <a:pt x="38866" y="19433"/>
                  </a:cubicBezTo>
                  <a:cubicBezTo>
                    <a:pt x="38866" y="8693"/>
                    <a:pt x="30174" y="0"/>
                    <a:pt x="1943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6266503" y="3294008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0"/>
                  </a:moveTo>
                  <a:cubicBezTo>
                    <a:pt x="4573" y="3096"/>
                    <a:pt x="1" y="9836"/>
                    <a:pt x="1" y="17623"/>
                  </a:cubicBezTo>
                  <a:cubicBezTo>
                    <a:pt x="1" y="28363"/>
                    <a:pt x="8693" y="37055"/>
                    <a:pt x="19434" y="37055"/>
                  </a:cubicBezTo>
                  <a:cubicBezTo>
                    <a:pt x="27221" y="37055"/>
                    <a:pt x="33937" y="32483"/>
                    <a:pt x="37056" y="25863"/>
                  </a:cubicBezTo>
                  <a:lnTo>
                    <a:pt x="37056" y="25863"/>
                  </a:lnTo>
                  <a:cubicBezTo>
                    <a:pt x="34532" y="27029"/>
                    <a:pt x="31722" y="27672"/>
                    <a:pt x="28793" y="27672"/>
                  </a:cubicBezTo>
                  <a:cubicBezTo>
                    <a:pt x="18028" y="27672"/>
                    <a:pt x="9336" y="18980"/>
                    <a:pt x="9336" y="8240"/>
                  </a:cubicBezTo>
                  <a:cubicBezTo>
                    <a:pt x="9336" y="5287"/>
                    <a:pt x="10003" y="2501"/>
                    <a:pt x="11194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6338246" y="3294008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0"/>
                  </a:moveTo>
                  <a:lnTo>
                    <a:pt x="11217" y="0"/>
                  </a:lnTo>
                  <a:cubicBezTo>
                    <a:pt x="4597" y="3096"/>
                    <a:pt x="1" y="9836"/>
                    <a:pt x="1" y="17623"/>
                  </a:cubicBezTo>
                  <a:cubicBezTo>
                    <a:pt x="1" y="28363"/>
                    <a:pt x="8693" y="37055"/>
                    <a:pt x="19457" y="37055"/>
                  </a:cubicBezTo>
                  <a:cubicBezTo>
                    <a:pt x="27245" y="37055"/>
                    <a:pt x="33936" y="32483"/>
                    <a:pt x="37080" y="25863"/>
                  </a:cubicBezTo>
                  <a:lnTo>
                    <a:pt x="37080" y="25863"/>
                  </a:lnTo>
                  <a:cubicBezTo>
                    <a:pt x="34556" y="27029"/>
                    <a:pt x="31745" y="27672"/>
                    <a:pt x="28792" y="27672"/>
                  </a:cubicBezTo>
                  <a:cubicBezTo>
                    <a:pt x="18052" y="27672"/>
                    <a:pt x="9360" y="18980"/>
                    <a:pt x="9360" y="8240"/>
                  </a:cubicBezTo>
                  <a:cubicBezTo>
                    <a:pt x="9360" y="5287"/>
                    <a:pt x="10027" y="2501"/>
                    <a:pt x="11217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6410022" y="3291415"/>
              <a:ext cx="55710" cy="55676"/>
            </a:xfrm>
            <a:custGeom>
              <a:avLst/>
              <a:gdLst/>
              <a:ahLst/>
              <a:cxnLst/>
              <a:rect l="l" t="t" r="r" b="b"/>
              <a:pathLst>
                <a:path w="38890" h="38866" extrusionOk="0">
                  <a:moveTo>
                    <a:pt x="19457" y="0"/>
                  </a:moveTo>
                  <a:cubicBezTo>
                    <a:pt x="8717" y="0"/>
                    <a:pt x="0" y="8693"/>
                    <a:pt x="0" y="19433"/>
                  </a:cubicBezTo>
                  <a:cubicBezTo>
                    <a:pt x="0" y="30173"/>
                    <a:pt x="8717" y="38865"/>
                    <a:pt x="19457" y="38865"/>
                  </a:cubicBezTo>
                  <a:cubicBezTo>
                    <a:pt x="30173" y="38865"/>
                    <a:pt x="38890" y="30173"/>
                    <a:pt x="38890" y="19433"/>
                  </a:cubicBezTo>
                  <a:cubicBezTo>
                    <a:pt x="38890" y="8693"/>
                    <a:pt x="30173" y="0"/>
                    <a:pt x="1945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6338246" y="3387003"/>
              <a:ext cx="55710" cy="55708"/>
            </a:xfrm>
            <a:custGeom>
              <a:avLst/>
              <a:gdLst/>
              <a:ahLst/>
              <a:cxnLst/>
              <a:rect l="l" t="t" r="r" b="b"/>
              <a:pathLst>
                <a:path w="38890" h="38889" extrusionOk="0">
                  <a:moveTo>
                    <a:pt x="19457" y="0"/>
                  </a:moveTo>
                  <a:cubicBezTo>
                    <a:pt x="8717" y="0"/>
                    <a:pt x="1" y="8716"/>
                    <a:pt x="1" y="19433"/>
                  </a:cubicBezTo>
                  <a:cubicBezTo>
                    <a:pt x="1" y="30173"/>
                    <a:pt x="8717" y="38889"/>
                    <a:pt x="19457" y="38889"/>
                  </a:cubicBezTo>
                  <a:cubicBezTo>
                    <a:pt x="30198" y="38889"/>
                    <a:pt x="38890" y="30173"/>
                    <a:pt x="38890" y="19433"/>
                  </a:cubicBezTo>
                  <a:cubicBezTo>
                    <a:pt x="38890" y="8716"/>
                    <a:pt x="30198" y="0"/>
                    <a:pt x="19457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6338246" y="3389663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1"/>
                  </a:moveTo>
                  <a:lnTo>
                    <a:pt x="11217" y="1"/>
                  </a:lnTo>
                  <a:cubicBezTo>
                    <a:pt x="4597" y="3096"/>
                    <a:pt x="1" y="9812"/>
                    <a:pt x="1" y="17623"/>
                  </a:cubicBezTo>
                  <a:cubicBezTo>
                    <a:pt x="1" y="28364"/>
                    <a:pt x="8693" y="37056"/>
                    <a:pt x="19457" y="37056"/>
                  </a:cubicBezTo>
                  <a:cubicBezTo>
                    <a:pt x="27245" y="37056"/>
                    <a:pt x="33936" y="32460"/>
                    <a:pt x="37080" y="25863"/>
                  </a:cubicBezTo>
                  <a:lnTo>
                    <a:pt x="37080" y="25863"/>
                  </a:lnTo>
                  <a:cubicBezTo>
                    <a:pt x="34556" y="27030"/>
                    <a:pt x="31745" y="27673"/>
                    <a:pt x="28792" y="27673"/>
                  </a:cubicBezTo>
                  <a:cubicBezTo>
                    <a:pt x="18052" y="27673"/>
                    <a:pt x="9360" y="18981"/>
                    <a:pt x="9360" y="8240"/>
                  </a:cubicBezTo>
                  <a:cubicBezTo>
                    <a:pt x="9360" y="5287"/>
                    <a:pt x="10027" y="2501"/>
                    <a:pt x="11217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6266503" y="3387003"/>
              <a:ext cx="55677" cy="55708"/>
            </a:xfrm>
            <a:custGeom>
              <a:avLst/>
              <a:gdLst/>
              <a:ahLst/>
              <a:cxnLst/>
              <a:rect l="l" t="t" r="r" b="b"/>
              <a:pathLst>
                <a:path w="38867" h="38889" extrusionOk="0">
                  <a:moveTo>
                    <a:pt x="19434" y="0"/>
                  </a:moveTo>
                  <a:cubicBezTo>
                    <a:pt x="8693" y="0"/>
                    <a:pt x="1" y="8716"/>
                    <a:pt x="1" y="19433"/>
                  </a:cubicBezTo>
                  <a:cubicBezTo>
                    <a:pt x="1" y="30173"/>
                    <a:pt x="8693" y="38889"/>
                    <a:pt x="19434" y="38889"/>
                  </a:cubicBezTo>
                  <a:cubicBezTo>
                    <a:pt x="30174" y="38889"/>
                    <a:pt x="38866" y="30173"/>
                    <a:pt x="38866" y="19433"/>
                  </a:cubicBezTo>
                  <a:cubicBezTo>
                    <a:pt x="38866" y="8716"/>
                    <a:pt x="30174" y="0"/>
                    <a:pt x="19434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6266503" y="3389663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1"/>
                  </a:moveTo>
                  <a:cubicBezTo>
                    <a:pt x="4573" y="3096"/>
                    <a:pt x="1" y="9812"/>
                    <a:pt x="1" y="17623"/>
                  </a:cubicBezTo>
                  <a:cubicBezTo>
                    <a:pt x="1" y="28364"/>
                    <a:pt x="8693" y="37056"/>
                    <a:pt x="19434" y="37056"/>
                  </a:cubicBezTo>
                  <a:cubicBezTo>
                    <a:pt x="27221" y="37056"/>
                    <a:pt x="33937" y="32460"/>
                    <a:pt x="37056" y="25863"/>
                  </a:cubicBezTo>
                  <a:lnTo>
                    <a:pt x="37056" y="25863"/>
                  </a:lnTo>
                  <a:cubicBezTo>
                    <a:pt x="34532" y="27030"/>
                    <a:pt x="31722" y="27673"/>
                    <a:pt x="28793" y="27673"/>
                  </a:cubicBezTo>
                  <a:cubicBezTo>
                    <a:pt x="18028" y="27673"/>
                    <a:pt x="9336" y="18981"/>
                    <a:pt x="9336" y="8240"/>
                  </a:cubicBezTo>
                  <a:cubicBezTo>
                    <a:pt x="9336" y="5287"/>
                    <a:pt x="10003" y="2501"/>
                    <a:pt x="11194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6266503" y="3198351"/>
              <a:ext cx="53084" cy="53083"/>
            </a:xfrm>
            <a:custGeom>
              <a:avLst/>
              <a:gdLst/>
              <a:ahLst/>
              <a:cxnLst/>
              <a:rect l="l" t="t" r="r" b="b"/>
              <a:pathLst>
                <a:path w="37057" h="37056" extrusionOk="0">
                  <a:moveTo>
                    <a:pt x="11194" y="1"/>
                  </a:moveTo>
                  <a:lnTo>
                    <a:pt x="11194" y="1"/>
                  </a:lnTo>
                  <a:cubicBezTo>
                    <a:pt x="4573" y="3097"/>
                    <a:pt x="1" y="9836"/>
                    <a:pt x="1" y="17623"/>
                  </a:cubicBezTo>
                  <a:cubicBezTo>
                    <a:pt x="1" y="28364"/>
                    <a:pt x="8693" y="37056"/>
                    <a:pt x="19434" y="37056"/>
                  </a:cubicBezTo>
                  <a:cubicBezTo>
                    <a:pt x="27221" y="37056"/>
                    <a:pt x="33937" y="32483"/>
                    <a:pt x="37056" y="25887"/>
                  </a:cubicBezTo>
                  <a:lnTo>
                    <a:pt x="37056" y="25887"/>
                  </a:lnTo>
                  <a:cubicBezTo>
                    <a:pt x="34532" y="27030"/>
                    <a:pt x="31722" y="27697"/>
                    <a:pt x="28793" y="27697"/>
                  </a:cubicBezTo>
                  <a:cubicBezTo>
                    <a:pt x="18028" y="27697"/>
                    <a:pt x="9336" y="19005"/>
                    <a:pt x="9336" y="8240"/>
                  </a:cubicBezTo>
                  <a:cubicBezTo>
                    <a:pt x="9336" y="5311"/>
                    <a:pt x="10003" y="2501"/>
                    <a:pt x="11194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6338246" y="3198351"/>
              <a:ext cx="53117" cy="53083"/>
            </a:xfrm>
            <a:custGeom>
              <a:avLst/>
              <a:gdLst/>
              <a:ahLst/>
              <a:cxnLst/>
              <a:rect l="l" t="t" r="r" b="b"/>
              <a:pathLst>
                <a:path w="37080" h="37056" extrusionOk="0">
                  <a:moveTo>
                    <a:pt x="11217" y="1"/>
                  </a:moveTo>
                  <a:lnTo>
                    <a:pt x="11217" y="1"/>
                  </a:lnTo>
                  <a:cubicBezTo>
                    <a:pt x="4597" y="3097"/>
                    <a:pt x="1" y="9836"/>
                    <a:pt x="1" y="17623"/>
                  </a:cubicBezTo>
                  <a:cubicBezTo>
                    <a:pt x="1" y="28364"/>
                    <a:pt x="8693" y="37056"/>
                    <a:pt x="19457" y="37056"/>
                  </a:cubicBezTo>
                  <a:cubicBezTo>
                    <a:pt x="27245" y="37056"/>
                    <a:pt x="33936" y="32483"/>
                    <a:pt x="37080" y="25887"/>
                  </a:cubicBezTo>
                  <a:lnTo>
                    <a:pt x="37080" y="25887"/>
                  </a:lnTo>
                  <a:cubicBezTo>
                    <a:pt x="34556" y="27030"/>
                    <a:pt x="31745" y="27697"/>
                    <a:pt x="28792" y="27697"/>
                  </a:cubicBezTo>
                  <a:cubicBezTo>
                    <a:pt x="18052" y="27697"/>
                    <a:pt x="9360" y="19005"/>
                    <a:pt x="9360" y="8240"/>
                  </a:cubicBezTo>
                  <a:cubicBezTo>
                    <a:pt x="9360" y="5311"/>
                    <a:pt x="10027" y="2501"/>
                    <a:pt x="11217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6410022" y="3198351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1"/>
                  </a:moveTo>
                  <a:lnTo>
                    <a:pt x="11193" y="1"/>
                  </a:lnTo>
                  <a:cubicBezTo>
                    <a:pt x="4597" y="3097"/>
                    <a:pt x="0" y="9836"/>
                    <a:pt x="0" y="17623"/>
                  </a:cubicBezTo>
                  <a:cubicBezTo>
                    <a:pt x="0" y="28364"/>
                    <a:pt x="8693" y="37056"/>
                    <a:pt x="19457" y="37056"/>
                  </a:cubicBezTo>
                  <a:cubicBezTo>
                    <a:pt x="27244" y="37056"/>
                    <a:pt x="33936" y="32483"/>
                    <a:pt x="37056" y="25887"/>
                  </a:cubicBezTo>
                  <a:lnTo>
                    <a:pt x="37056" y="25887"/>
                  </a:lnTo>
                  <a:cubicBezTo>
                    <a:pt x="34531" y="27030"/>
                    <a:pt x="31745" y="27697"/>
                    <a:pt x="28792" y="27697"/>
                  </a:cubicBezTo>
                  <a:cubicBezTo>
                    <a:pt x="18052" y="27697"/>
                    <a:pt x="9360" y="19005"/>
                    <a:pt x="9360" y="8240"/>
                  </a:cubicBezTo>
                  <a:cubicBezTo>
                    <a:pt x="9360" y="5311"/>
                    <a:pt x="10003" y="2501"/>
                    <a:pt x="11193" y="1"/>
                  </a:cubicBezTo>
                  <a:close/>
                </a:path>
              </a:pathLst>
            </a:custGeom>
            <a:solidFill>
              <a:srgbClr val="009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6410022" y="3294008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0"/>
                  </a:moveTo>
                  <a:lnTo>
                    <a:pt x="11193" y="0"/>
                  </a:lnTo>
                  <a:cubicBezTo>
                    <a:pt x="4597" y="3096"/>
                    <a:pt x="0" y="9836"/>
                    <a:pt x="0" y="17623"/>
                  </a:cubicBezTo>
                  <a:cubicBezTo>
                    <a:pt x="0" y="28363"/>
                    <a:pt x="8693" y="37055"/>
                    <a:pt x="19457" y="37055"/>
                  </a:cubicBezTo>
                  <a:cubicBezTo>
                    <a:pt x="27244" y="37055"/>
                    <a:pt x="33936" y="32483"/>
                    <a:pt x="37056" y="25863"/>
                  </a:cubicBezTo>
                  <a:lnTo>
                    <a:pt x="37056" y="25863"/>
                  </a:lnTo>
                  <a:cubicBezTo>
                    <a:pt x="34531" y="27029"/>
                    <a:pt x="31745" y="27672"/>
                    <a:pt x="28792" y="27672"/>
                  </a:cubicBezTo>
                  <a:cubicBezTo>
                    <a:pt x="18052" y="27672"/>
                    <a:pt x="9360" y="18980"/>
                    <a:pt x="9360" y="8240"/>
                  </a:cubicBezTo>
                  <a:cubicBezTo>
                    <a:pt x="9360" y="5287"/>
                    <a:pt x="10003" y="2501"/>
                    <a:pt x="11193" y="0"/>
                  </a:cubicBezTo>
                  <a:close/>
                </a:path>
              </a:pathLst>
            </a:custGeom>
            <a:solidFill>
              <a:srgbClr val="F94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6410022" y="3387003"/>
              <a:ext cx="55710" cy="55708"/>
            </a:xfrm>
            <a:custGeom>
              <a:avLst/>
              <a:gdLst/>
              <a:ahLst/>
              <a:cxnLst/>
              <a:rect l="l" t="t" r="r" b="b"/>
              <a:pathLst>
                <a:path w="38890" h="38889" extrusionOk="0">
                  <a:moveTo>
                    <a:pt x="19457" y="0"/>
                  </a:moveTo>
                  <a:cubicBezTo>
                    <a:pt x="8717" y="0"/>
                    <a:pt x="0" y="8716"/>
                    <a:pt x="0" y="19433"/>
                  </a:cubicBezTo>
                  <a:cubicBezTo>
                    <a:pt x="0" y="30173"/>
                    <a:pt x="8717" y="38889"/>
                    <a:pt x="19457" y="38889"/>
                  </a:cubicBezTo>
                  <a:cubicBezTo>
                    <a:pt x="30173" y="38889"/>
                    <a:pt x="38890" y="30173"/>
                    <a:pt x="38890" y="19433"/>
                  </a:cubicBezTo>
                  <a:cubicBezTo>
                    <a:pt x="38890" y="8716"/>
                    <a:pt x="30173" y="0"/>
                    <a:pt x="19457" y="0"/>
                  </a:cubicBezTo>
                  <a:close/>
                </a:path>
              </a:pathLst>
            </a:custGeom>
            <a:solidFill>
              <a:srgbClr val="00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6410022" y="3389663"/>
              <a:ext cx="53083" cy="53083"/>
            </a:xfrm>
            <a:custGeom>
              <a:avLst/>
              <a:gdLst/>
              <a:ahLst/>
              <a:cxnLst/>
              <a:rect l="l" t="t" r="r" b="b"/>
              <a:pathLst>
                <a:path w="37056" h="37056" extrusionOk="0">
                  <a:moveTo>
                    <a:pt x="11193" y="1"/>
                  </a:moveTo>
                  <a:lnTo>
                    <a:pt x="11193" y="1"/>
                  </a:lnTo>
                  <a:cubicBezTo>
                    <a:pt x="4597" y="3096"/>
                    <a:pt x="0" y="9812"/>
                    <a:pt x="0" y="17623"/>
                  </a:cubicBezTo>
                  <a:cubicBezTo>
                    <a:pt x="0" y="28364"/>
                    <a:pt x="8693" y="37056"/>
                    <a:pt x="19457" y="37056"/>
                  </a:cubicBezTo>
                  <a:cubicBezTo>
                    <a:pt x="27244" y="37056"/>
                    <a:pt x="33936" y="32460"/>
                    <a:pt x="37056" y="25863"/>
                  </a:cubicBezTo>
                  <a:lnTo>
                    <a:pt x="37056" y="25863"/>
                  </a:lnTo>
                  <a:cubicBezTo>
                    <a:pt x="34531" y="27030"/>
                    <a:pt x="31745" y="27673"/>
                    <a:pt x="28792" y="27673"/>
                  </a:cubicBezTo>
                  <a:cubicBezTo>
                    <a:pt x="18052" y="27673"/>
                    <a:pt x="9360" y="18981"/>
                    <a:pt x="9360" y="8240"/>
                  </a:cubicBezTo>
                  <a:cubicBezTo>
                    <a:pt x="9360" y="5287"/>
                    <a:pt x="10003" y="2501"/>
                    <a:pt x="11193" y="1"/>
                  </a:cubicBezTo>
                  <a:close/>
                </a:path>
              </a:pathLst>
            </a:custGeom>
            <a:solidFill>
              <a:srgbClr val="00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6306042" y="3480812"/>
              <a:ext cx="10066" cy="20554"/>
            </a:xfrm>
            <a:custGeom>
              <a:avLst/>
              <a:gdLst/>
              <a:ahLst/>
              <a:cxnLst/>
              <a:rect l="l" t="t" r="r" b="b"/>
              <a:pathLst>
                <a:path w="7027" h="14348" extrusionOk="0">
                  <a:moveTo>
                    <a:pt x="3493" y="0"/>
                  </a:moveTo>
                  <a:cubicBezTo>
                    <a:pt x="3347" y="0"/>
                    <a:pt x="3199" y="9"/>
                    <a:pt x="3049" y="27"/>
                  </a:cubicBezTo>
                  <a:cubicBezTo>
                    <a:pt x="1287" y="218"/>
                    <a:pt x="1" y="1813"/>
                    <a:pt x="1" y="3600"/>
                  </a:cubicBezTo>
                  <a:lnTo>
                    <a:pt x="1" y="10696"/>
                  </a:lnTo>
                  <a:cubicBezTo>
                    <a:pt x="1" y="12482"/>
                    <a:pt x="1263" y="14078"/>
                    <a:pt x="3049" y="14316"/>
                  </a:cubicBezTo>
                  <a:cubicBezTo>
                    <a:pt x="3211" y="14338"/>
                    <a:pt x="3371" y="14348"/>
                    <a:pt x="3528" y="14348"/>
                  </a:cubicBezTo>
                  <a:cubicBezTo>
                    <a:pt x="5459" y="14348"/>
                    <a:pt x="7026" y="12777"/>
                    <a:pt x="7026" y="10839"/>
                  </a:cubicBezTo>
                  <a:lnTo>
                    <a:pt x="7026" y="3528"/>
                  </a:lnTo>
                  <a:cubicBezTo>
                    <a:pt x="7026" y="1579"/>
                    <a:pt x="5439" y="0"/>
                    <a:pt x="3493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6416095" y="3480812"/>
              <a:ext cx="10065" cy="20554"/>
            </a:xfrm>
            <a:custGeom>
              <a:avLst/>
              <a:gdLst/>
              <a:ahLst/>
              <a:cxnLst/>
              <a:rect l="l" t="t" r="r" b="b"/>
              <a:pathLst>
                <a:path w="7026" h="14348" extrusionOk="0">
                  <a:moveTo>
                    <a:pt x="3516" y="0"/>
                  </a:moveTo>
                  <a:cubicBezTo>
                    <a:pt x="3370" y="0"/>
                    <a:pt x="3222" y="9"/>
                    <a:pt x="3072" y="27"/>
                  </a:cubicBezTo>
                  <a:cubicBezTo>
                    <a:pt x="1263" y="218"/>
                    <a:pt x="0" y="1813"/>
                    <a:pt x="0" y="3600"/>
                  </a:cubicBezTo>
                  <a:lnTo>
                    <a:pt x="0" y="10696"/>
                  </a:lnTo>
                  <a:cubicBezTo>
                    <a:pt x="0" y="12482"/>
                    <a:pt x="1286" y="14078"/>
                    <a:pt x="3072" y="14316"/>
                  </a:cubicBezTo>
                  <a:cubicBezTo>
                    <a:pt x="3234" y="14338"/>
                    <a:pt x="3394" y="14348"/>
                    <a:pt x="3551" y="14348"/>
                  </a:cubicBezTo>
                  <a:cubicBezTo>
                    <a:pt x="5478" y="14348"/>
                    <a:pt x="7026" y="12777"/>
                    <a:pt x="7026" y="10839"/>
                  </a:cubicBezTo>
                  <a:lnTo>
                    <a:pt x="7026" y="3528"/>
                  </a:lnTo>
                  <a:cubicBezTo>
                    <a:pt x="7026" y="1579"/>
                    <a:pt x="5460" y="0"/>
                    <a:pt x="3516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6346024" y="3490954"/>
              <a:ext cx="40120" cy="16677"/>
            </a:xfrm>
            <a:custGeom>
              <a:avLst/>
              <a:gdLst/>
              <a:ahLst/>
              <a:cxnLst/>
              <a:rect l="l" t="t" r="r" b="b"/>
              <a:pathLst>
                <a:path w="28007" h="11642" extrusionOk="0">
                  <a:moveTo>
                    <a:pt x="3945" y="1"/>
                  </a:moveTo>
                  <a:cubicBezTo>
                    <a:pt x="3123" y="1"/>
                    <a:pt x="2295" y="290"/>
                    <a:pt x="1620" y="878"/>
                  </a:cubicBezTo>
                  <a:cubicBezTo>
                    <a:pt x="143" y="2164"/>
                    <a:pt x="0" y="4354"/>
                    <a:pt x="1286" y="5855"/>
                  </a:cubicBezTo>
                  <a:cubicBezTo>
                    <a:pt x="4501" y="9546"/>
                    <a:pt x="9121" y="11642"/>
                    <a:pt x="14003" y="11642"/>
                  </a:cubicBezTo>
                  <a:cubicBezTo>
                    <a:pt x="18885" y="11642"/>
                    <a:pt x="23482" y="9546"/>
                    <a:pt x="26697" y="5855"/>
                  </a:cubicBezTo>
                  <a:cubicBezTo>
                    <a:pt x="28006" y="4354"/>
                    <a:pt x="27863" y="2164"/>
                    <a:pt x="26363" y="878"/>
                  </a:cubicBezTo>
                  <a:cubicBezTo>
                    <a:pt x="25699" y="290"/>
                    <a:pt x="24876" y="1"/>
                    <a:pt x="24056" y="1"/>
                  </a:cubicBezTo>
                  <a:cubicBezTo>
                    <a:pt x="23080" y="1"/>
                    <a:pt x="22108" y="409"/>
                    <a:pt x="21410" y="1211"/>
                  </a:cubicBezTo>
                  <a:cubicBezTo>
                    <a:pt x="19528" y="3354"/>
                    <a:pt x="16814" y="4593"/>
                    <a:pt x="14003" y="4593"/>
                  </a:cubicBezTo>
                  <a:cubicBezTo>
                    <a:pt x="11169" y="4593"/>
                    <a:pt x="8455" y="3378"/>
                    <a:pt x="6573" y="1211"/>
                  </a:cubicBezTo>
                  <a:cubicBezTo>
                    <a:pt x="5888" y="409"/>
                    <a:pt x="4922" y="1"/>
                    <a:pt x="3945" y="1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6194728" y="3188868"/>
              <a:ext cx="342883" cy="339470"/>
            </a:xfrm>
            <a:custGeom>
              <a:avLst/>
              <a:gdLst/>
              <a:ahLst/>
              <a:cxnLst/>
              <a:rect l="l" t="t" r="r" b="b"/>
              <a:pathLst>
                <a:path w="239360" h="236977" extrusionOk="0">
                  <a:moveTo>
                    <a:pt x="96901" y="20576"/>
                  </a:moveTo>
                  <a:cubicBezTo>
                    <a:pt x="96711" y="21743"/>
                    <a:pt x="96639" y="22934"/>
                    <a:pt x="96639" y="24100"/>
                  </a:cubicBezTo>
                  <a:cubicBezTo>
                    <a:pt x="96639" y="25267"/>
                    <a:pt x="96711" y="26458"/>
                    <a:pt x="96901" y="27601"/>
                  </a:cubicBezTo>
                  <a:lnTo>
                    <a:pt x="92281" y="27601"/>
                  </a:lnTo>
                  <a:cubicBezTo>
                    <a:pt x="92496" y="26125"/>
                    <a:pt x="92591" y="24601"/>
                    <a:pt x="92520" y="23053"/>
                  </a:cubicBezTo>
                  <a:cubicBezTo>
                    <a:pt x="92496" y="22219"/>
                    <a:pt x="92400" y="21386"/>
                    <a:pt x="92281" y="20576"/>
                  </a:cubicBezTo>
                  <a:close/>
                  <a:moveTo>
                    <a:pt x="147007" y="20576"/>
                  </a:moveTo>
                  <a:cubicBezTo>
                    <a:pt x="146817" y="21743"/>
                    <a:pt x="146721" y="22910"/>
                    <a:pt x="146721" y="24077"/>
                  </a:cubicBezTo>
                  <a:lnTo>
                    <a:pt x="146721" y="24100"/>
                  </a:lnTo>
                  <a:lnTo>
                    <a:pt x="146793" y="26649"/>
                  </a:lnTo>
                  <a:cubicBezTo>
                    <a:pt x="146793" y="26958"/>
                    <a:pt x="146817" y="27244"/>
                    <a:pt x="146959" y="27482"/>
                  </a:cubicBezTo>
                  <a:cubicBezTo>
                    <a:pt x="147007" y="27530"/>
                    <a:pt x="147007" y="27577"/>
                    <a:pt x="147007" y="27601"/>
                  </a:cubicBezTo>
                  <a:lnTo>
                    <a:pt x="142387" y="27601"/>
                  </a:lnTo>
                  <a:cubicBezTo>
                    <a:pt x="142625" y="26125"/>
                    <a:pt x="142673" y="24601"/>
                    <a:pt x="142625" y="23053"/>
                  </a:cubicBezTo>
                  <a:cubicBezTo>
                    <a:pt x="142601" y="22219"/>
                    <a:pt x="142506" y="21386"/>
                    <a:pt x="142387" y="20576"/>
                  </a:cubicBezTo>
                  <a:close/>
                  <a:moveTo>
                    <a:pt x="196708" y="20576"/>
                  </a:moveTo>
                  <a:lnTo>
                    <a:pt x="196708" y="27601"/>
                  </a:lnTo>
                  <a:lnTo>
                    <a:pt x="192374" y="27601"/>
                  </a:lnTo>
                  <a:cubicBezTo>
                    <a:pt x="192564" y="26125"/>
                    <a:pt x="192659" y="24601"/>
                    <a:pt x="192612" y="23053"/>
                  </a:cubicBezTo>
                  <a:cubicBezTo>
                    <a:pt x="192564" y="22219"/>
                    <a:pt x="192493" y="21386"/>
                    <a:pt x="192374" y="20576"/>
                  </a:cubicBezTo>
                  <a:close/>
                  <a:moveTo>
                    <a:pt x="46915" y="20600"/>
                  </a:moveTo>
                  <a:cubicBezTo>
                    <a:pt x="46748" y="21743"/>
                    <a:pt x="46653" y="22934"/>
                    <a:pt x="46653" y="24100"/>
                  </a:cubicBezTo>
                  <a:cubicBezTo>
                    <a:pt x="46653" y="25267"/>
                    <a:pt x="46748" y="26458"/>
                    <a:pt x="46915" y="27625"/>
                  </a:cubicBezTo>
                  <a:lnTo>
                    <a:pt x="42581" y="27625"/>
                  </a:lnTo>
                  <a:lnTo>
                    <a:pt x="42581" y="20600"/>
                  </a:lnTo>
                  <a:close/>
                  <a:moveTo>
                    <a:pt x="69515" y="8288"/>
                  </a:moveTo>
                  <a:cubicBezTo>
                    <a:pt x="78136" y="8288"/>
                    <a:pt x="85447" y="15575"/>
                    <a:pt x="85447" y="24220"/>
                  </a:cubicBezTo>
                  <a:cubicBezTo>
                    <a:pt x="85447" y="32888"/>
                    <a:pt x="78183" y="40151"/>
                    <a:pt x="69515" y="40151"/>
                  </a:cubicBezTo>
                  <a:cubicBezTo>
                    <a:pt x="69501" y="40151"/>
                    <a:pt x="69488" y="40151"/>
                    <a:pt x="69474" y="40151"/>
                  </a:cubicBezTo>
                  <a:cubicBezTo>
                    <a:pt x="60586" y="40151"/>
                    <a:pt x="53179" y="32350"/>
                    <a:pt x="53607" y="23434"/>
                  </a:cubicBezTo>
                  <a:cubicBezTo>
                    <a:pt x="54035" y="15146"/>
                    <a:pt x="61108" y="8288"/>
                    <a:pt x="69515" y="8288"/>
                  </a:cubicBezTo>
                  <a:close/>
                  <a:moveTo>
                    <a:pt x="119597" y="8288"/>
                  </a:moveTo>
                  <a:cubicBezTo>
                    <a:pt x="128241" y="8288"/>
                    <a:pt x="135528" y="15575"/>
                    <a:pt x="135528" y="24220"/>
                  </a:cubicBezTo>
                  <a:cubicBezTo>
                    <a:pt x="135528" y="32888"/>
                    <a:pt x="128265" y="40151"/>
                    <a:pt x="119597" y="40151"/>
                  </a:cubicBezTo>
                  <a:cubicBezTo>
                    <a:pt x="119583" y="40151"/>
                    <a:pt x="119570" y="40151"/>
                    <a:pt x="119556" y="40151"/>
                  </a:cubicBezTo>
                  <a:cubicBezTo>
                    <a:pt x="110691" y="40151"/>
                    <a:pt x="103308" y="32350"/>
                    <a:pt x="103712" y="23434"/>
                  </a:cubicBezTo>
                  <a:cubicBezTo>
                    <a:pt x="104117" y="15075"/>
                    <a:pt x="111238" y="8288"/>
                    <a:pt x="119597" y="8288"/>
                  </a:cubicBezTo>
                  <a:close/>
                  <a:moveTo>
                    <a:pt x="169750" y="8312"/>
                  </a:moveTo>
                  <a:cubicBezTo>
                    <a:pt x="178371" y="8312"/>
                    <a:pt x="185658" y="15646"/>
                    <a:pt x="185658" y="24243"/>
                  </a:cubicBezTo>
                  <a:cubicBezTo>
                    <a:pt x="185658" y="32888"/>
                    <a:pt x="178418" y="40175"/>
                    <a:pt x="169750" y="40175"/>
                  </a:cubicBezTo>
                  <a:cubicBezTo>
                    <a:pt x="161081" y="40175"/>
                    <a:pt x="153794" y="32817"/>
                    <a:pt x="153818" y="24196"/>
                  </a:cubicBezTo>
                  <a:cubicBezTo>
                    <a:pt x="153842" y="15527"/>
                    <a:pt x="161081" y="8312"/>
                    <a:pt x="169750" y="8312"/>
                  </a:cubicBezTo>
                  <a:close/>
                  <a:moveTo>
                    <a:pt x="197065" y="35103"/>
                  </a:moveTo>
                  <a:lnTo>
                    <a:pt x="197065" y="80540"/>
                  </a:lnTo>
                  <a:lnTo>
                    <a:pt x="190254" y="80540"/>
                  </a:lnTo>
                  <a:cubicBezTo>
                    <a:pt x="186420" y="73253"/>
                    <a:pt x="178728" y="68252"/>
                    <a:pt x="169917" y="68252"/>
                  </a:cubicBezTo>
                  <a:cubicBezTo>
                    <a:pt x="161105" y="68252"/>
                    <a:pt x="153437" y="73253"/>
                    <a:pt x="149579" y="80540"/>
                  </a:cubicBezTo>
                  <a:lnTo>
                    <a:pt x="140220" y="80540"/>
                  </a:lnTo>
                  <a:cubicBezTo>
                    <a:pt x="136362" y="73253"/>
                    <a:pt x="128694" y="68252"/>
                    <a:pt x="119882" y="68252"/>
                  </a:cubicBezTo>
                  <a:cubicBezTo>
                    <a:pt x="111071" y="68252"/>
                    <a:pt x="103379" y="73253"/>
                    <a:pt x="99545" y="80540"/>
                  </a:cubicBezTo>
                  <a:lnTo>
                    <a:pt x="90114" y="80540"/>
                  </a:lnTo>
                  <a:cubicBezTo>
                    <a:pt x="86280" y="73253"/>
                    <a:pt x="78588" y="68252"/>
                    <a:pt x="69777" y="68252"/>
                  </a:cubicBezTo>
                  <a:cubicBezTo>
                    <a:pt x="60965" y="68252"/>
                    <a:pt x="53297" y="73253"/>
                    <a:pt x="49439" y="80540"/>
                  </a:cubicBezTo>
                  <a:lnTo>
                    <a:pt x="42581" y="80540"/>
                  </a:lnTo>
                  <a:lnTo>
                    <a:pt x="42581" y="35103"/>
                  </a:lnTo>
                  <a:lnTo>
                    <a:pt x="49391" y="35103"/>
                  </a:lnTo>
                  <a:cubicBezTo>
                    <a:pt x="53226" y="42414"/>
                    <a:pt x="60894" y="47415"/>
                    <a:pt x="69729" y="47415"/>
                  </a:cubicBezTo>
                  <a:cubicBezTo>
                    <a:pt x="78540" y="47415"/>
                    <a:pt x="86209" y="42414"/>
                    <a:pt x="90043" y="35103"/>
                  </a:cubicBezTo>
                  <a:lnTo>
                    <a:pt x="99497" y="35103"/>
                  </a:lnTo>
                  <a:cubicBezTo>
                    <a:pt x="103331" y="42414"/>
                    <a:pt x="111000" y="47415"/>
                    <a:pt x="119811" y="47415"/>
                  </a:cubicBezTo>
                  <a:cubicBezTo>
                    <a:pt x="128622" y="47415"/>
                    <a:pt x="136314" y="42414"/>
                    <a:pt x="140148" y="35103"/>
                  </a:cubicBezTo>
                  <a:lnTo>
                    <a:pt x="149579" y="35103"/>
                  </a:lnTo>
                  <a:cubicBezTo>
                    <a:pt x="153413" y="42414"/>
                    <a:pt x="161105" y="47415"/>
                    <a:pt x="169917" y="47415"/>
                  </a:cubicBezTo>
                  <a:cubicBezTo>
                    <a:pt x="178728" y="47415"/>
                    <a:pt x="186420" y="42414"/>
                    <a:pt x="190254" y="35103"/>
                  </a:cubicBezTo>
                  <a:close/>
                  <a:moveTo>
                    <a:pt x="96901" y="87542"/>
                  </a:moveTo>
                  <a:lnTo>
                    <a:pt x="96901" y="87590"/>
                  </a:lnTo>
                  <a:cubicBezTo>
                    <a:pt x="96901" y="87685"/>
                    <a:pt x="96854" y="87780"/>
                    <a:pt x="96854" y="87899"/>
                  </a:cubicBezTo>
                  <a:cubicBezTo>
                    <a:pt x="96830" y="88137"/>
                    <a:pt x="96806" y="88399"/>
                    <a:pt x="96782" y="88637"/>
                  </a:cubicBezTo>
                  <a:cubicBezTo>
                    <a:pt x="96782" y="88756"/>
                    <a:pt x="96735" y="88876"/>
                    <a:pt x="96735" y="88995"/>
                  </a:cubicBezTo>
                  <a:cubicBezTo>
                    <a:pt x="96711" y="89233"/>
                    <a:pt x="96711" y="89471"/>
                    <a:pt x="96687" y="89709"/>
                  </a:cubicBezTo>
                  <a:cubicBezTo>
                    <a:pt x="96687" y="89828"/>
                    <a:pt x="96687" y="89923"/>
                    <a:pt x="96663" y="90042"/>
                  </a:cubicBezTo>
                  <a:cubicBezTo>
                    <a:pt x="96616" y="90400"/>
                    <a:pt x="96616" y="90709"/>
                    <a:pt x="96616" y="91066"/>
                  </a:cubicBezTo>
                  <a:lnTo>
                    <a:pt x="96639" y="92114"/>
                  </a:lnTo>
                  <a:cubicBezTo>
                    <a:pt x="96639" y="92233"/>
                    <a:pt x="96639" y="92329"/>
                    <a:pt x="96663" y="92448"/>
                  </a:cubicBezTo>
                  <a:cubicBezTo>
                    <a:pt x="96663" y="92686"/>
                    <a:pt x="96687" y="92924"/>
                    <a:pt x="96711" y="93162"/>
                  </a:cubicBezTo>
                  <a:cubicBezTo>
                    <a:pt x="96711" y="93281"/>
                    <a:pt x="96758" y="93400"/>
                    <a:pt x="96758" y="93519"/>
                  </a:cubicBezTo>
                  <a:cubicBezTo>
                    <a:pt x="96782" y="93757"/>
                    <a:pt x="96806" y="94019"/>
                    <a:pt x="96830" y="94258"/>
                  </a:cubicBezTo>
                  <a:cubicBezTo>
                    <a:pt x="96830" y="94353"/>
                    <a:pt x="96878" y="94448"/>
                    <a:pt x="96878" y="94520"/>
                  </a:cubicBezTo>
                  <a:lnTo>
                    <a:pt x="96878" y="94591"/>
                  </a:lnTo>
                  <a:lnTo>
                    <a:pt x="92281" y="94591"/>
                  </a:lnTo>
                  <a:lnTo>
                    <a:pt x="92281" y="94520"/>
                  </a:lnTo>
                  <a:cubicBezTo>
                    <a:pt x="92281" y="94448"/>
                    <a:pt x="92305" y="94353"/>
                    <a:pt x="92305" y="94258"/>
                  </a:cubicBezTo>
                  <a:cubicBezTo>
                    <a:pt x="92353" y="94019"/>
                    <a:pt x="92377" y="93757"/>
                    <a:pt x="92400" y="93519"/>
                  </a:cubicBezTo>
                  <a:cubicBezTo>
                    <a:pt x="92400" y="93400"/>
                    <a:pt x="92424" y="93281"/>
                    <a:pt x="92424" y="93162"/>
                  </a:cubicBezTo>
                  <a:cubicBezTo>
                    <a:pt x="92472" y="92924"/>
                    <a:pt x="92472" y="92686"/>
                    <a:pt x="92496" y="92448"/>
                  </a:cubicBezTo>
                  <a:cubicBezTo>
                    <a:pt x="92496" y="92329"/>
                    <a:pt x="92496" y="92233"/>
                    <a:pt x="92520" y="92114"/>
                  </a:cubicBezTo>
                  <a:cubicBezTo>
                    <a:pt x="92543" y="91757"/>
                    <a:pt x="92543" y="91424"/>
                    <a:pt x="92543" y="91066"/>
                  </a:cubicBezTo>
                  <a:cubicBezTo>
                    <a:pt x="92543" y="90709"/>
                    <a:pt x="92543" y="90400"/>
                    <a:pt x="92520" y="90042"/>
                  </a:cubicBezTo>
                  <a:cubicBezTo>
                    <a:pt x="92520" y="89923"/>
                    <a:pt x="92520" y="89828"/>
                    <a:pt x="92496" y="89709"/>
                  </a:cubicBezTo>
                  <a:cubicBezTo>
                    <a:pt x="92496" y="89471"/>
                    <a:pt x="92472" y="89233"/>
                    <a:pt x="92424" y="88995"/>
                  </a:cubicBezTo>
                  <a:cubicBezTo>
                    <a:pt x="92424" y="88876"/>
                    <a:pt x="92400" y="88756"/>
                    <a:pt x="92400" y="88637"/>
                  </a:cubicBezTo>
                  <a:cubicBezTo>
                    <a:pt x="92377" y="88399"/>
                    <a:pt x="92353" y="88137"/>
                    <a:pt x="92305" y="87899"/>
                  </a:cubicBezTo>
                  <a:cubicBezTo>
                    <a:pt x="92305" y="87804"/>
                    <a:pt x="92281" y="87709"/>
                    <a:pt x="92281" y="87590"/>
                  </a:cubicBezTo>
                  <a:lnTo>
                    <a:pt x="92281" y="87542"/>
                  </a:lnTo>
                  <a:close/>
                  <a:moveTo>
                    <a:pt x="146983" y="87566"/>
                  </a:moveTo>
                  <a:cubicBezTo>
                    <a:pt x="146817" y="88733"/>
                    <a:pt x="146721" y="89876"/>
                    <a:pt x="146721" y="91043"/>
                  </a:cubicBezTo>
                  <a:lnTo>
                    <a:pt x="146721" y="91114"/>
                  </a:lnTo>
                  <a:cubicBezTo>
                    <a:pt x="146721" y="92257"/>
                    <a:pt x="146817" y="93448"/>
                    <a:pt x="146983" y="94591"/>
                  </a:cubicBezTo>
                  <a:lnTo>
                    <a:pt x="142387" y="94591"/>
                  </a:lnTo>
                  <a:cubicBezTo>
                    <a:pt x="142554" y="93424"/>
                    <a:pt x="142649" y="92233"/>
                    <a:pt x="142649" y="91066"/>
                  </a:cubicBezTo>
                  <a:cubicBezTo>
                    <a:pt x="142649" y="89923"/>
                    <a:pt x="142554" y="88733"/>
                    <a:pt x="142387" y="87566"/>
                  </a:cubicBezTo>
                  <a:close/>
                  <a:moveTo>
                    <a:pt x="46915" y="87590"/>
                  </a:moveTo>
                  <a:cubicBezTo>
                    <a:pt x="46748" y="88756"/>
                    <a:pt x="46653" y="89947"/>
                    <a:pt x="46653" y="91114"/>
                  </a:cubicBezTo>
                  <a:cubicBezTo>
                    <a:pt x="46653" y="92257"/>
                    <a:pt x="46748" y="93448"/>
                    <a:pt x="46915" y="94615"/>
                  </a:cubicBezTo>
                  <a:lnTo>
                    <a:pt x="42581" y="94615"/>
                  </a:lnTo>
                  <a:lnTo>
                    <a:pt x="42581" y="87590"/>
                  </a:lnTo>
                  <a:close/>
                  <a:moveTo>
                    <a:pt x="196684" y="87590"/>
                  </a:moveTo>
                  <a:lnTo>
                    <a:pt x="196684" y="94615"/>
                  </a:lnTo>
                  <a:lnTo>
                    <a:pt x="192326" y="94615"/>
                  </a:lnTo>
                  <a:cubicBezTo>
                    <a:pt x="192564" y="93091"/>
                    <a:pt x="192659" y="91590"/>
                    <a:pt x="192612" y="90066"/>
                  </a:cubicBezTo>
                  <a:cubicBezTo>
                    <a:pt x="192564" y="89233"/>
                    <a:pt x="192493" y="88399"/>
                    <a:pt x="192326" y="87590"/>
                  </a:cubicBezTo>
                  <a:close/>
                  <a:moveTo>
                    <a:pt x="69581" y="75087"/>
                  </a:moveTo>
                  <a:cubicBezTo>
                    <a:pt x="78207" y="75087"/>
                    <a:pt x="85470" y="82388"/>
                    <a:pt x="85470" y="91019"/>
                  </a:cubicBezTo>
                  <a:cubicBezTo>
                    <a:pt x="85470" y="99640"/>
                    <a:pt x="78231" y="106951"/>
                    <a:pt x="69539" y="106951"/>
                  </a:cubicBezTo>
                  <a:cubicBezTo>
                    <a:pt x="60918" y="106951"/>
                    <a:pt x="53607" y="99640"/>
                    <a:pt x="53607" y="91019"/>
                  </a:cubicBezTo>
                  <a:cubicBezTo>
                    <a:pt x="53607" y="82374"/>
                    <a:pt x="60918" y="75087"/>
                    <a:pt x="69539" y="75087"/>
                  </a:cubicBezTo>
                  <a:cubicBezTo>
                    <a:pt x="69553" y="75087"/>
                    <a:pt x="69567" y="75087"/>
                    <a:pt x="69581" y="75087"/>
                  </a:cubicBezTo>
                  <a:close/>
                  <a:moveTo>
                    <a:pt x="119686" y="75087"/>
                  </a:moveTo>
                  <a:cubicBezTo>
                    <a:pt x="128217" y="75087"/>
                    <a:pt x="135552" y="82436"/>
                    <a:pt x="135552" y="91019"/>
                  </a:cubicBezTo>
                  <a:cubicBezTo>
                    <a:pt x="135552" y="99711"/>
                    <a:pt x="128313" y="106951"/>
                    <a:pt x="119644" y="106951"/>
                  </a:cubicBezTo>
                  <a:cubicBezTo>
                    <a:pt x="111000" y="106951"/>
                    <a:pt x="103712" y="99640"/>
                    <a:pt x="103712" y="91019"/>
                  </a:cubicBezTo>
                  <a:cubicBezTo>
                    <a:pt x="103712" y="82350"/>
                    <a:pt x="110976" y="75087"/>
                    <a:pt x="119644" y="75087"/>
                  </a:cubicBezTo>
                  <a:cubicBezTo>
                    <a:pt x="119658" y="75087"/>
                    <a:pt x="119672" y="75087"/>
                    <a:pt x="119686" y="75087"/>
                  </a:cubicBezTo>
                  <a:close/>
                  <a:moveTo>
                    <a:pt x="169791" y="75087"/>
                  </a:moveTo>
                  <a:cubicBezTo>
                    <a:pt x="178299" y="75087"/>
                    <a:pt x="185658" y="82436"/>
                    <a:pt x="185658" y="91019"/>
                  </a:cubicBezTo>
                  <a:cubicBezTo>
                    <a:pt x="185658" y="99687"/>
                    <a:pt x="178395" y="106951"/>
                    <a:pt x="169750" y="106951"/>
                  </a:cubicBezTo>
                  <a:cubicBezTo>
                    <a:pt x="161153" y="106951"/>
                    <a:pt x="153842" y="99640"/>
                    <a:pt x="153818" y="91066"/>
                  </a:cubicBezTo>
                  <a:lnTo>
                    <a:pt x="153818" y="91019"/>
                  </a:lnTo>
                  <a:lnTo>
                    <a:pt x="153818" y="90947"/>
                  </a:lnTo>
                  <a:cubicBezTo>
                    <a:pt x="153842" y="82303"/>
                    <a:pt x="161105" y="75087"/>
                    <a:pt x="169750" y="75087"/>
                  </a:cubicBezTo>
                  <a:cubicBezTo>
                    <a:pt x="169764" y="75087"/>
                    <a:pt x="169777" y="75087"/>
                    <a:pt x="169791" y="75087"/>
                  </a:cubicBezTo>
                  <a:close/>
                  <a:moveTo>
                    <a:pt x="197065" y="101640"/>
                  </a:moveTo>
                  <a:lnTo>
                    <a:pt x="197065" y="147078"/>
                  </a:lnTo>
                  <a:lnTo>
                    <a:pt x="190254" y="147078"/>
                  </a:lnTo>
                  <a:cubicBezTo>
                    <a:pt x="186420" y="139767"/>
                    <a:pt x="178728" y="134766"/>
                    <a:pt x="169917" y="134766"/>
                  </a:cubicBezTo>
                  <a:cubicBezTo>
                    <a:pt x="161105" y="134766"/>
                    <a:pt x="153437" y="139767"/>
                    <a:pt x="149579" y="147078"/>
                  </a:cubicBezTo>
                  <a:lnTo>
                    <a:pt x="140220" y="147078"/>
                  </a:lnTo>
                  <a:cubicBezTo>
                    <a:pt x="136362" y="139767"/>
                    <a:pt x="128694" y="134766"/>
                    <a:pt x="119882" y="134766"/>
                  </a:cubicBezTo>
                  <a:cubicBezTo>
                    <a:pt x="111071" y="134766"/>
                    <a:pt x="103379" y="139767"/>
                    <a:pt x="99545" y="147078"/>
                  </a:cubicBezTo>
                  <a:lnTo>
                    <a:pt x="90114" y="147078"/>
                  </a:lnTo>
                  <a:cubicBezTo>
                    <a:pt x="86280" y="139767"/>
                    <a:pt x="78588" y="134766"/>
                    <a:pt x="69777" y="134766"/>
                  </a:cubicBezTo>
                  <a:cubicBezTo>
                    <a:pt x="60965" y="134766"/>
                    <a:pt x="53297" y="139767"/>
                    <a:pt x="49439" y="147078"/>
                  </a:cubicBezTo>
                  <a:lnTo>
                    <a:pt x="42581" y="147078"/>
                  </a:lnTo>
                  <a:lnTo>
                    <a:pt x="42581" y="101640"/>
                  </a:lnTo>
                  <a:lnTo>
                    <a:pt x="49391" y="101640"/>
                  </a:lnTo>
                  <a:cubicBezTo>
                    <a:pt x="53226" y="108927"/>
                    <a:pt x="60894" y="113928"/>
                    <a:pt x="69729" y="113928"/>
                  </a:cubicBezTo>
                  <a:cubicBezTo>
                    <a:pt x="78540" y="113928"/>
                    <a:pt x="86209" y="108927"/>
                    <a:pt x="90043" y="101640"/>
                  </a:cubicBezTo>
                  <a:lnTo>
                    <a:pt x="99497" y="101640"/>
                  </a:lnTo>
                  <a:cubicBezTo>
                    <a:pt x="103331" y="108927"/>
                    <a:pt x="111000" y="113928"/>
                    <a:pt x="119811" y="113928"/>
                  </a:cubicBezTo>
                  <a:cubicBezTo>
                    <a:pt x="128622" y="113928"/>
                    <a:pt x="136314" y="108927"/>
                    <a:pt x="140148" y="101640"/>
                  </a:cubicBezTo>
                  <a:lnTo>
                    <a:pt x="149579" y="101640"/>
                  </a:lnTo>
                  <a:cubicBezTo>
                    <a:pt x="153413" y="108927"/>
                    <a:pt x="161105" y="113928"/>
                    <a:pt x="169917" y="113928"/>
                  </a:cubicBezTo>
                  <a:cubicBezTo>
                    <a:pt x="178728" y="113928"/>
                    <a:pt x="186420" y="108927"/>
                    <a:pt x="190254" y="101640"/>
                  </a:cubicBezTo>
                  <a:close/>
                  <a:moveTo>
                    <a:pt x="46915" y="154103"/>
                  </a:moveTo>
                  <a:cubicBezTo>
                    <a:pt x="46748" y="155246"/>
                    <a:pt x="46653" y="156437"/>
                    <a:pt x="46653" y="157604"/>
                  </a:cubicBezTo>
                  <a:cubicBezTo>
                    <a:pt x="46653" y="158771"/>
                    <a:pt x="46748" y="159961"/>
                    <a:pt x="46915" y="161128"/>
                  </a:cubicBezTo>
                  <a:lnTo>
                    <a:pt x="42581" y="161128"/>
                  </a:lnTo>
                  <a:lnTo>
                    <a:pt x="42581" y="154103"/>
                  </a:lnTo>
                  <a:close/>
                  <a:moveTo>
                    <a:pt x="146983" y="154103"/>
                  </a:moveTo>
                  <a:cubicBezTo>
                    <a:pt x="146817" y="155270"/>
                    <a:pt x="146721" y="156413"/>
                    <a:pt x="146721" y="157580"/>
                  </a:cubicBezTo>
                  <a:lnTo>
                    <a:pt x="146721" y="157628"/>
                  </a:lnTo>
                  <a:cubicBezTo>
                    <a:pt x="146721" y="158794"/>
                    <a:pt x="146817" y="159985"/>
                    <a:pt x="146983" y="161128"/>
                  </a:cubicBezTo>
                  <a:lnTo>
                    <a:pt x="142387" y="161128"/>
                  </a:lnTo>
                  <a:cubicBezTo>
                    <a:pt x="142554" y="159961"/>
                    <a:pt x="142649" y="158771"/>
                    <a:pt x="142649" y="157604"/>
                  </a:cubicBezTo>
                  <a:cubicBezTo>
                    <a:pt x="142649" y="156437"/>
                    <a:pt x="142554" y="155246"/>
                    <a:pt x="142387" y="154103"/>
                  </a:cubicBezTo>
                  <a:close/>
                  <a:moveTo>
                    <a:pt x="196708" y="154103"/>
                  </a:moveTo>
                  <a:lnTo>
                    <a:pt x="196708" y="161128"/>
                  </a:lnTo>
                  <a:lnTo>
                    <a:pt x="192374" y="161128"/>
                  </a:lnTo>
                  <a:cubicBezTo>
                    <a:pt x="192564" y="159628"/>
                    <a:pt x="192659" y="158080"/>
                    <a:pt x="192612" y="156556"/>
                  </a:cubicBezTo>
                  <a:cubicBezTo>
                    <a:pt x="192564" y="155722"/>
                    <a:pt x="192493" y="154889"/>
                    <a:pt x="192374" y="154103"/>
                  </a:cubicBezTo>
                  <a:close/>
                  <a:moveTo>
                    <a:pt x="96901" y="154127"/>
                  </a:moveTo>
                  <a:cubicBezTo>
                    <a:pt x="96663" y="155603"/>
                    <a:pt x="96592" y="157127"/>
                    <a:pt x="96639" y="158652"/>
                  </a:cubicBezTo>
                  <a:cubicBezTo>
                    <a:pt x="96663" y="159366"/>
                    <a:pt x="96687" y="160104"/>
                    <a:pt x="96830" y="160795"/>
                  </a:cubicBezTo>
                  <a:cubicBezTo>
                    <a:pt x="96830" y="160890"/>
                    <a:pt x="96878" y="160962"/>
                    <a:pt x="96878" y="161081"/>
                  </a:cubicBezTo>
                  <a:lnTo>
                    <a:pt x="96878" y="161152"/>
                  </a:lnTo>
                  <a:lnTo>
                    <a:pt x="92281" y="161152"/>
                  </a:lnTo>
                  <a:cubicBezTo>
                    <a:pt x="92472" y="159985"/>
                    <a:pt x="92543" y="158794"/>
                    <a:pt x="92543" y="157628"/>
                  </a:cubicBezTo>
                  <a:cubicBezTo>
                    <a:pt x="92543" y="156484"/>
                    <a:pt x="92448" y="155294"/>
                    <a:pt x="92281" y="154127"/>
                  </a:cubicBezTo>
                  <a:close/>
                  <a:moveTo>
                    <a:pt x="69539" y="141791"/>
                  </a:moveTo>
                  <a:cubicBezTo>
                    <a:pt x="78183" y="141839"/>
                    <a:pt x="85470" y="149126"/>
                    <a:pt x="85470" y="157747"/>
                  </a:cubicBezTo>
                  <a:cubicBezTo>
                    <a:pt x="85470" y="166391"/>
                    <a:pt x="78231" y="173678"/>
                    <a:pt x="69539" y="173678"/>
                  </a:cubicBezTo>
                  <a:cubicBezTo>
                    <a:pt x="61323" y="173678"/>
                    <a:pt x="54178" y="167010"/>
                    <a:pt x="53654" y="158794"/>
                  </a:cubicBezTo>
                  <a:cubicBezTo>
                    <a:pt x="53059" y="149721"/>
                    <a:pt x="60465" y="141791"/>
                    <a:pt x="69539" y="141791"/>
                  </a:cubicBezTo>
                  <a:close/>
                  <a:moveTo>
                    <a:pt x="119644" y="141839"/>
                  </a:moveTo>
                  <a:cubicBezTo>
                    <a:pt x="128265" y="141839"/>
                    <a:pt x="135552" y="149126"/>
                    <a:pt x="135552" y="157747"/>
                  </a:cubicBezTo>
                  <a:cubicBezTo>
                    <a:pt x="135552" y="166415"/>
                    <a:pt x="128313" y="173678"/>
                    <a:pt x="119644" y="173678"/>
                  </a:cubicBezTo>
                  <a:cubicBezTo>
                    <a:pt x="111000" y="173678"/>
                    <a:pt x="103712" y="166391"/>
                    <a:pt x="103712" y="157747"/>
                  </a:cubicBezTo>
                  <a:cubicBezTo>
                    <a:pt x="103712" y="149150"/>
                    <a:pt x="110952" y="141839"/>
                    <a:pt x="119644" y="141839"/>
                  </a:cubicBezTo>
                  <a:close/>
                  <a:moveTo>
                    <a:pt x="169750" y="141839"/>
                  </a:moveTo>
                  <a:cubicBezTo>
                    <a:pt x="178371" y="141839"/>
                    <a:pt x="185658" y="149126"/>
                    <a:pt x="185658" y="157747"/>
                  </a:cubicBezTo>
                  <a:cubicBezTo>
                    <a:pt x="185658" y="166415"/>
                    <a:pt x="178395" y="173678"/>
                    <a:pt x="169750" y="173678"/>
                  </a:cubicBezTo>
                  <a:cubicBezTo>
                    <a:pt x="161129" y="173678"/>
                    <a:pt x="153818" y="166415"/>
                    <a:pt x="153818" y="157818"/>
                  </a:cubicBezTo>
                  <a:lnTo>
                    <a:pt x="153818" y="157747"/>
                  </a:lnTo>
                  <a:lnTo>
                    <a:pt x="153818" y="157699"/>
                  </a:lnTo>
                  <a:cubicBezTo>
                    <a:pt x="153818" y="149102"/>
                    <a:pt x="161081" y="141839"/>
                    <a:pt x="169750" y="141839"/>
                  </a:cubicBezTo>
                  <a:close/>
                  <a:moveTo>
                    <a:pt x="197065" y="168630"/>
                  </a:moveTo>
                  <a:lnTo>
                    <a:pt x="197065" y="191087"/>
                  </a:lnTo>
                  <a:lnTo>
                    <a:pt x="42581" y="191087"/>
                  </a:lnTo>
                  <a:lnTo>
                    <a:pt x="42581" y="168630"/>
                  </a:lnTo>
                  <a:lnTo>
                    <a:pt x="49391" y="168630"/>
                  </a:lnTo>
                  <a:cubicBezTo>
                    <a:pt x="53226" y="175941"/>
                    <a:pt x="60894" y="180942"/>
                    <a:pt x="69729" y="180942"/>
                  </a:cubicBezTo>
                  <a:cubicBezTo>
                    <a:pt x="78540" y="180942"/>
                    <a:pt x="86209" y="175941"/>
                    <a:pt x="90043" y="168630"/>
                  </a:cubicBezTo>
                  <a:lnTo>
                    <a:pt x="99497" y="168630"/>
                  </a:lnTo>
                  <a:cubicBezTo>
                    <a:pt x="103331" y="175941"/>
                    <a:pt x="111000" y="180942"/>
                    <a:pt x="119811" y="180942"/>
                  </a:cubicBezTo>
                  <a:cubicBezTo>
                    <a:pt x="128622" y="180942"/>
                    <a:pt x="136314" y="175941"/>
                    <a:pt x="140148" y="168630"/>
                  </a:cubicBezTo>
                  <a:lnTo>
                    <a:pt x="149579" y="168630"/>
                  </a:lnTo>
                  <a:cubicBezTo>
                    <a:pt x="153413" y="175941"/>
                    <a:pt x="161105" y="180942"/>
                    <a:pt x="169917" y="180942"/>
                  </a:cubicBezTo>
                  <a:cubicBezTo>
                    <a:pt x="178728" y="180942"/>
                    <a:pt x="186420" y="175941"/>
                    <a:pt x="190254" y="168630"/>
                  </a:cubicBezTo>
                  <a:close/>
                  <a:moveTo>
                    <a:pt x="223118" y="197636"/>
                  </a:moveTo>
                  <a:cubicBezTo>
                    <a:pt x="228167" y="197636"/>
                    <a:pt x="232287" y="201756"/>
                    <a:pt x="232287" y="206804"/>
                  </a:cubicBezTo>
                  <a:lnTo>
                    <a:pt x="232287" y="226213"/>
                  </a:lnTo>
                  <a:cubicBezTo>
                    <a:pt x="232287" y="228285"/>
                    <a:pt x="230620" y="229976"/>
                    <a:pt x="228524" y="229976"/>
                  </a:cubicBezTo>
                  <a:lnTo>
                    <a:pt x="10312" y="229976"/>
                  </a:lnTo>
                  <a:cubicBezTo>
                    <a:pt x="8192" y="229976"/>
                    <a:pt x="6502" y="228285"/>
                    <a:pt x="6502" y="226165"/>
                  </a:cubicBezTo>
                  <a:lnTo>
                    <a:pt x="6502" y="206804"/>
                  </a:lnTo>
                  <a:cubicBezTo>
                    <a:pt x="6502" y="201756"/>
                    <a:pt x="10598" y="197636"/>
                    <a:pt x="15670" y="197636"/>
                  </a:cubicBezTo>
                  <a:close/>
                  <a:moveTo>
                    <a:pt x="16313" y="0"/>
                  </a:moveTo>
                  <a:cubicBezTo>
                    <a:pt x="14289" y="0"/>
                    <a:pt x="12622" y="1620"/>
                    <a:pt x="12622" y="3692"/>
                  </a:cubicBezTo>
                  <a:lnTo>
                    <a:pt x="12622" y="134456"/>
                  </a:lnTo>
                  <a:cubicBezTo>
                    <a:pt x="12622" y="134861"/>
                    <a:pt x="12789" y="135266"/>
                    <a:pt x="13098" y="135552"/>
                  </a:cubicBezTo>
                  <a:cubicBezTo>
                    <a:pt x="14101" y="136498"/>
                    <a:pt x="15164" y="136895"/>
                    <a:pt x="16136" y="136895"/>
                  </a:cubicBezTo>
                  <a:cubicBezTo>
                    <a:pt x="18074" y="136895"/>
                    <a:pt x="19647" y="135319"/>
                    <a:pt x="19647" y="133385"/>
                  </a:cubicBezTo>
                  <a:lnTo>
                    <a:pt x="19647" y="9431"/>
                  </a:lnTo>
                  <a:cubicBezTo>
                    <a:pt x="19647" y="8359"/>
                    <a:pt x="20505" y="7454"/>
                    <a:pt x="21600" y="7454"/>
                  </a:cubicBezTo>
                  <a:lnTo>
                    <a:pt x="33626" y="7454"/>
                  </a:lnTo>
                  <a:cubicBezTo>
                    <a:pt x="34698" y="7454"/>
                    <a:pt x="35603" y="8335"/>
                    <a:pt x="35603" y="9431"/>
                  </a:cubicBezTo>
                  <a:lnTo>
                    <a:pt x="35603" y="191111"/>
                  </a:lnTo>
                  <a:lnTo>
                    <a:pt x="19671" y="191111"/>
                  </a:lnTo>
                  <a:lnTo>
                    <a:pt x="19671" y="148007"/>
                  </a:lnTo>
                  <a:cubicBezTo>
                    <a:pt x="19671" y="146220"/>
                    <a:pt x="18385" y="144601"/>
                    <a:pt x="16599" y="144363"/>
                  </a:cubicBezTo>
                  <a:cubicBezTo>
                    <a:pt x="16449" y="144345"/>
                    <a:pt x="16301" y="144336"/>
                    <a:pt x="16155" y="144336"/>
                  </a:cubicBezTo>
                  <a:cubicBezTo>
                    <a:pt x="14212" y="144336"/>
                    <a:pt x="12646" y="145913"/>
                    <a:pt x="12646" y="147840"/>
                  </a:cubicBezTo>
                  <a:lnTo>
                    <a:pt x="12646" y="191134"/>
                  </a:lnTo>
                  <a:cubicBezTo>
                    <a:pt x="5406" y="192730"/>
                    <a:pt x="0" y="199231"/>
                    <a:pt x="0" y="206947"/>
                  </a:cubicBezTo>
                  <a:lnTo>
                    <a:pt x="0" y="226141"/>
                  </a:lnTo>
                  <a:cubicBezTo>
                    <a:pt x="0" y="232119"/>
                    <a:pt x="4858" y="236977"/>
                    <a:pt x="10836" y="236977"/>
                  </a:cubicBezTo>
                  <a:lnTo>
                    <a:pt x="228524" y="236977"/>
                  </a:lnTo>
                  <a:cubicBezTo>
                    <a:pt x="234501" y="236977"/>
                    <a:pt x="239360" y="232119"/>
                    <a:pt x="239360" y="226141"/>
                  </a:cubicBezTo>
                  <a:lnTo>
                    <a:pt x="239360" y="206947"/>
                  </a:lnTo>
                  <a:cubicBezTo>
                    <a:pt x="239312" y="199255"/>
                    <a:pt x="233882" y="192801"/>
                    <a:pt x="226643" y="191182"/>
                  </a:cubicBezTo>
                  <a:lnTo>
                    <a:pt x="226643" y="57917"/>
                  </a:lnTo>
                  <a:cubicBezTo>
                    <a:pt x="226643" y="56131"/>
                    <a:pt x="225381" y="54535"/>
                    <a:pt x="223594" y="54297"/>
                  </a:cubicBezTo>
                  <a:cubicBezTo>
                    <a:pt x="223433" y="54276"/>
                    <a:pt x="223273" y="54265"/>
                    <a:pt x="223116" y="54265"/>
                  </a:cubicBezTo>
                  <a:cubicBezTo>
                    <a:pt x="221185" y="54265"/>
                    <a:pt x="219617" y="55836"/>
                    <a:pt x="219617" y="57774"/>
                  </a:cubicBezTo>
                  <a:lnTo>
                    <a:pt x="219617" y="191111"/>
                  </a:lnTo>
                  <a:lnTo>
                    <a:pt x="203709" y="191111"/>
                  </a:lnTo>
                  <a:lnTo>
                    <a:pt x="203709" y="9431"/>
                  </a:lnTo>
                  <a:cubicBezTo>
                    <a:pt x="203709" y="8359"/>
                    <a:pt x="204567" y="7454"/>
                    <a:pt x="205662" y="7454"/>
                  </a:cubicBezTo>
                  <a:lnTo>
                    <a:pt x="217903" y="7454"/>
                  </a:lnTo>
                  <a:cubicBezTo>
                    <a:pt x="217903" y="7454"/>
                    <a:pt x="219879" y="8121"/>
                    <a:pt x="219665" y="9193"/>
                  </a:cubicBezTo>
                  <a:lnTo>
                    <a:pt x="219665" y="43723"/>
                  </a:lnTo>
                  <a:cubicBezTo>
                    <a:pt x="219856" y="45652"/>
                    <a:pt x="221451" y="47224"/>
                    <a:pt x="223380" y="47224"/>
                  </a:cubicBezTo>
                  <a:cubicBezTo>
                    <a:pt x="225309" y="47224"/>
                    <a:pt x="226905" y="45652"/>
                    <a:pt x="226690" y="43723"/>
                  </a:cubicBezTo>
                  <a:lnTo>
                    <a:pt x="226690" y="9193"/>
                  </a:lnTo>
                  <a:cubicBezTo>
                    <a:pt x="226905" y="4239"/>
                    <a:pt x="217903" y="0"/>
                    <a:pt x="217903" y="0"/>
                  </a:cubicBezTo>
                  <a:lnTo>
                    <a:pt x="203495" y="0"/>
                  </a:lnTo>
                  <a:cubicBezTo>
                    <a:pt x="199756" y="0"/>
                    <a:pt x="196708" y="3025"/>
                    <a:pt x="196708" y="6787"/>
                  </a:cubicBezTo>
                  <a:lnTo>
                    <a:pt x="196708" y="13575"/>
                  </a:lnTo>
                  <a:lnTo>
                    <a:pt x="189897" y="13575"/>
                  </a:lnTo>
                  <a:cubicBezTo>
                    <a:pt x="186063" y="6144"/>
                    <a:pt x="178371" y="1072"/>
                    <a:pt x="169559" y="1072"/>
                  </a:cubicBezTo>
                  <a:cubicBezTo>
                    <a:pt x="160748" y="1072"/>
                    <a:pt x="153080" y="6144"/>
                    <a:pt x="149222" y="13575"/>
                  </a:cubicBezTo>
                  <a:lnTo>
                    <a:pt x="139791" y="13575"/>
                  </a:lnTo>
                  <a:cubicBezTo>
                    <a:pt x="135957" y="6144"/>
                    <a:pt x="128265" y="1072"/>
                    <a:pt x="119454" y="1072"/>
                  </a:cubicBezTo>
                  <a:cubicBezTo>
                    <a:pt x="110642" y="1072"/>
                    <a:pt x="102974" y="6144"/>
                    <a:pt x="99140" y="13575"/>
                  </a:cubicBezTo>
                  <a:lnTo>
                    <a:pt x="89614" y="13575"/>
                  </a:lnTo>
                  <a:cubicBezTo>
                    <a:pt x="85756" y="6144"/>
                    <a:pt x="78088" y="1072"/>
                    <a:pt x="69277" y="1072"/>
                  </a:cubicBezTo>
                  <a:cubicBezTo>
                    <a:pt x="60465" y="1072"/>
                    <a:pt x="52773" y="6144"/>
                    <a:pt x="48939" y="13575"/>
                  </a:cubicBezTo>
                  <a:lnTo>
                    <a:pt x="42128" y="13575"/>
                  </a:lnTo>
                  <a:lnTo>
                    <a:pt x="42128" y="6787"/>
                  </a:lnTo>
                  <a:cubicBezTo>
                    <a:pt x="42128" y="3025"/>
                    <a:pt x="39080" y="0"/>
                    <a:pt x="35341" y="0"/>
                  </a:cubicBezTo>
                  <a:close/>
                </a:path>
              </a:pathLst>
            </a:custGeom>
            <a:solidFill>
              <a:srgbClr val="04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9" name="Google Shape;2189;p46"/>
          <p:cNvSpPr/>
          <p:nvPr/>
        </p:nvSpPr>
        <p:spPr>
          <a:xfrm rot="-1589108">
            <a:off x="-56966" y="871659"/>
            <a:ext cx="865762" cy="88588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19050" cap="flat" cmpd="sng">
            <a:solidFill>
              <a:srgbClr val="0093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ivate Tutoring Center by Slidesgo">
  <a:themeElements>
    <a:clrScheme name="Simple Light">
      <a:dk1>
        <a:srgbClr val="041F5A"/>
      </a:dk1>
      <a:lt1>
        <a:srgbClr val="B3F0DA"/>
      </a:lt1>
      <a:dk2>
        <a:srgbClr val="9CDFD7"/>
      </a:dk2>
      <a:lt2>
        <a:srgbClr val="F8E86A"/>
      </a:lt2>
      <a:accent1>
        <a:srgbClr val="FD7254"/>
      </a:accent1>
      <a:accent2>
        <a:srgbClr val="FF889E"/>
      </a:accent2>
      <a:accent3>
        <a:srgbClr val="F9496E"/>
      </a:accent3>
      <a:accent4>
        <a:srgbClr val="5C586F"/>
      </a:accent4>
      <a:accent5>
        <a:srgbClr val="B2B0BC"/>
      </a:accent5>
      <a:accent6>
        <a:srgbClr val="FFFFFF"/>
      </a:accent6>
      <a:hlink>
        <a:srgbClr val="04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Macintosh PowerPoint</Application>
  <PresentationFormat>如螢幕大小 (16:9)</PresentationFormat>
  <Paragraphs>188</Paragraphs>
  <Slides>28</Slides>
  <Notes>28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Arial</vt:lpstr>
      <vt:lpstr>Roboto Condensed Light</vt:lpstr>
      <vt:lpstr>Anaheim</vt:lpstr>
      <vt:lpstr>Barlow</vt:lpstr>
      <vt:lpstr>Fredoka One</vt:lpstr>
      <vt:lpstr>Bebas Neue</vt:lpstr>
      <vt:lpstr>Paytone One</vt:lpstr>
      <vt:lpstr>Libre Franklin</vt:lpstr>
      <vt:lpstr>Balsamiq Sans</vt:lpstr>
      <vt:lpstr>Simple Light</vt:lpstr>
      <vt:lpstr>Private Tutoring Center by Slidesgo</vt:lpstr>
      <vt:lpstr>卷積神經網路期末</vt:lpstr>
      <vt:lpstr>目錄</vt:lpstr>
      <vt:lpstr>TARGET GOAL</vt:lpstr>
      <vt:lpstr>OUR GOAL</vt:lpstr>
      <vt:lpstr>METHODS</vt:lpstr>
      <vt:lpstr>方法</vt:lpstr>
      <vt:lpstr>DATA PREPROCCESS</vt:lpstr>
      <vt:lpstr>取得資料</vt:lpstr>
      <vt:lpstr>上標籤的方式</vt:lpstr>
      <vt:lpstr>資料前處理</vt:lpstr>
      <vt:lpstr>hugging-face情感分析模型產生標籤(score)</vt:lpstr>
      <vt:lpstr>套上語意分析標籤後的資料格式</vt:lpstr>
      <vt:lpstr>特徵選取</vt:lpstr>
      <vt:lpstr>特徵工程</vt:lpstr>
      <vt:lpstr>final Ｘ、Ｙ</vt:lpstr>
      <vt:lpstr>TRAINNING</vt:lpstr>
      <vt:lpstr>模型設計：基於Text-CNN</vt:lpstr>
      <vt:lpstr>模型設計：示意圖</vt:lpstr>
      <vt:lpstr>模型設計：基於Text-CNN</vt:lpstr>
      <vt:lpstr>模型設計：基於Text-CNN</vt:lpstr>
      <vt:lpstr>訓練結果</vt:lpstr>
      <vt:lpstr>訓練結果</vt:lpstr>
      <vt:lpstr>遇到問題</vt:lpstr>
      <vt:lpstr>優化過程</vt:lpstr>
      <vt:lpstr>Future</vt:lpstr>
      <vt:lpstr>Expection</vt:lpstr>
      <vt:lpstr>Expection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卷積神經網路期末</dc:title>
  <cp:lastModifiedBy>田詠恩</cp:lastModifiedBy>
  <cp:revision>2</cp:revision>
  <dcterms:modified xsi:type="dcterms:W3CDTF">2023-01-12T06:24:11Z</dcterms:modified>
</cp:coreProperties>
</file>