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743"/>
  </p:normalViewPr>
  <p:slideViewPr>
    <p:cSldViewPr snapToGrid="0" snapToObjects="1">
      <p:cViewPr varScale="1">
        <p:scale>
          <a:sx n="131" d="100"/>
          <a:sy n="131" d="100"/>
        </p:scale>
        <p:origin x="15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7:46:24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24575,'3'0'0,"0"0"0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4D1370-8DA0-4E4C-81B3-6F3D6E759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7B17692-C131-944F-96D1-5C28582FE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C69D4D-7A95-DD4B-A23D-DF74D2A8C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6CC9-E0AE-5D42-BE8F-058162FDF6A2}" type="datetimeFigureOut">
              <a:rPr kumimoji="1" lang="zh-TW" altLang="en-US" smtClean="0"/>
              <a:t>2022/3/22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1EEE29-344D-E447-A466-16E191C5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42A3FC-1AF8-A043-8940-C5A117482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5B4-0550-8C41-B490-0E45800FB3D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99533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163D9B-A21C-6447-AD1A-65349181A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FBCEEE4-1D0A-7A49-9AF3-6E805092F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C7013F-E28A-1B4F-8CC9-D48BB8577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6CC9-E0AE-5D42-BE8F-058162FDF6A2}" type="datetimeFigureOut">
              <a:rPr kumimoji="1" lang="zh-TW" altLang="en-US" smtClean="0"/>
              <a:t>2022/3/22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E792FB-097C-084B-885C-E68A0C438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9FE920-DDF8-1649-99A7-0665BA2A0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5B4-0550-8C41-B490-0E45800FB3D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2093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24FBB9E-17EC-294D-9C8C-7FA8770EB5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1F1D367-7921-5644-A4EF-37FE5A0F1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D816AE-B8F7-FC42-A943-8A57F22AF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6CC9-E0AE-5D42-BE8F-058162FDF6A2}" type="datetimeFigureOut">
              <a:rPr kumimoji="1" lang="zh-TW" altLang="en-US" smtClean="0"/>
              <a:t>2022/3/22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CF078E-277F-4242-8E81-CED85AE5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287F56-A7A9-4E42-A0A9-3ED9A91EB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5B4-0550-8C41-B490-0E45800FB3D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4421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952128-EEC1-3844-AD73-2F3E5647B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9D88A5-3F7B-8A41-AFBF-7C4835437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181775-0D86-CF4F-99DB-583BA7B3B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6CC9-E0AE-5D42-BE8F-058162FDF6A2}" type="datetimeFigureOut">
              <a:rPr kumimoji="1" lang="zh-TW" altLang="en-US" smtClean="0"/>
              <a:t>2022/3/22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AE1223-89C7-8D4E-94C1-D34B6043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627B2A-FE73-CA43-AF3D-23B2F913D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5B4-0550-8C41-B490-0E45800FB3D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7843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4C9493-5152-DE47-A2B8-D1D6E9AB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8A3C681-0FA7-FC4B-8BCA-DEEC38F59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110E9E-F071-AC4D-9ABA-0938B5F28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6CC9-E0AE-5D42-BE8F-058162FDF6A2}" type="datetimeFigureOut">
              <a:rPr kumimoji="1" lang="zh-TW" altLang="en-US" smtClean="0"/>
              <a:t>2022/3/22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262050-8B9E-5B40-8470-CA276B578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7333F2-DC71-CB4E-9AAB-EE8CFA02C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5B4-0550-8C41-B490-0E45800FB3D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18637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FF864A-8232-D042-AAE4-E17A842DE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A3A7B6-864E-F14F-B06D-6B66C1B96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7AC93A7-EC2A-C344-93A0-42D6D4E1A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DB1F7CF-AC3F-CB46-AB05-B3237B42B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6CC9-E0AE-5D42-BE8F-058162FDF6A2}" type="datetimeFigureOut">
              <a:rPr kumimoji="1" lang="zh-TW" altLang="en-US" smtClean="0"/>
              <a:t>2022/3/22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4211372-A937-6447-BF54-A5DF3739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DF7C60-32C9-4344-ADF7-23FE1376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5B4-0550-8C41-B490-0E45800FB3D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37566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33DAF1-DE19-554F-8321-3B9B7BBC7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B48516B-ADAF-3A42-BDB1-3CF8EFA03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A3089ED-E720-264B-B3EE-4637E26CE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FF659B6-B766-574B-BE22-30A0257235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C2DC448-F250-0943-B694-29BE3D8438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A49B3B1-F449-534F-AD87-3900B8C50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6CC9-E0AE-5D42-BE8F-058162FDF6A2}" type="datetimeFigureOut">
              <a:rPr kumimoji="1" lang="zh-TW" altLang="en-US" smtClean="0"/>
              <a:t>2022/3/22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27C070B-A7B8-5F4B-B95D-ACB15D430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453567F-E920-E747-9D08-7293D0EF7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5B4-0550-8C41-B490-0E45800FB3D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392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1B52C5-D933-D844-B192-FE1964C0E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0C09ECB-7477-F145-BF8F-B2E9F0953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6CC9-E0AE-5D42-BE8F-058162FDF6A2}" type="datetimeFigureOut">
              <a:rPr kumimoji="1" lang="zh-TW" altLang="en-US" smtClean="0"/>
              <a:t>2022/3/22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BC30275-C7EE-1340-A1CD-CC81C7391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A3637C-14EC-C041-B5E0-4D96F95D6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5B4-0550-8C41-B490-0E45800FB3D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3809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B8FC6F9-A7FB-B240-8436-6901FDE3F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6CC9-E0AE-5D42-BE8F-058162FDF6A2}" type="datetimeFigureOut">
              <a:rPr kumimoji="1" lang="zh-TW" altLang="en-US" smtClean="0"/>
              <a:t>2022/3/22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B8912F5-1469-D448-AC70-119954161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93B4F8-36AD-1C4A-B0C4-C85737E98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5B4-0550-8C41-B490-0E45800FB3D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1407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735355-7D79-2740-B380-004F8A605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2E1E57-F87F-7648-B455-1577378E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D88593F-EE89-4649-9EC9-325E60C18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760E454-6ACB-ED47-966A-ADDBD9583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6CC9-E0AE-5D42-BE8F-058162FDF6A2}" type="datetimeFigureOut">
              <a:rPr kumimoji="1" lang="zh-TW" altLang="en-US" smtClean="0"/>
              <a:t>2022/3/22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E554780-13BF-BF48-A0F5-05A248A6F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24EA92-4AC4-DF48-A5AA-A669B295D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5B4-0550-8C41-B490-0E45800FB3D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73198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21C04A-10F4-204C-9343-2429D4051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4C55439-756F-4748-A9FF-D3F6D26D57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BC3A085-0DDE-2B4B-B41B-7AE775D3F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F65E94E-DF27-274D-AB98-DDAC67145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6CC9-E0AE-5D42-BE8F-058162FDF6A2}" type="datetimeFigureOut">
              <a:rPr kumimoji="1" lang="zh-TW" altLang="en-US" smtClean="0"/>
              <a:t>2022/3/22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5C9A87-91D4-3341-AC73-0296E5154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9212797-E9C1-E242-AD3B-F7DD98B60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5B4-0550-8C41-B490-0E45800FB3D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756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A0476D9-D9C2-8344-90DA-DF0E2913B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D57466-5B8A-CD4D-8664-74D1C7759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527D76-B061-E147-9792-A7195A62FB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26CC9-E0AE-5D42-BE8F-058162FDF6A2}" type="datetimeFigureOut">
              <a:rPr kumimoji="1" lang="zh-TW" altLang="en-US" smtClean="0"/>
              <a:t>2022/3/22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BD6340-D2E4-F04A-83EA-2CC290C27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641D37-82FA-4041-8CF9-AD2D694CEC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795B4-0550-8C41-B490-0E45800FB3D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9910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B51E8B-3086-8C43-B7B7-7AFF167CF5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Instagram </a:t>
            </a:r>
            <a:r>
              <a:rPr kumimoji="1" lang="zh-TW" altLang="en-US" dirty="0"/>
              <a:t>公眾人物之政治立場光譜與風格探勘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CFCCE45-F9C3-4A46-B604-1B12671DCA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2036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814269-71CA-184D-B0C4-E8264BC03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目前進度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筆跡 7">
                <a:extLst>
                  <a:ext uri="{FF2B5EF4-FFF2-40B4-BE49-F238E27FC236}">
                    <a16:creationId xmlns:a16="http://schemas.microsoft.com/office/drawing/2014/main" id="{F851F621-D0BD-8744-91B4-F8920ADCE3A1}"/>
                  </a:ext>
                </a:extLst>
              </p14:cNvPr>
              <p14:cNvContentPartPr/>
              <p14:nvPr/>
            </p14:nvContentPartPr>
            <p14:xfrm>
              <a:off x="-1212894" y="2662744"/>
              <a:ext cx="2880" cy="360"/>
            </p14:xfrm>
          </p:contentPart>
        </mc:Choice>
        <mc:Fallback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F851F621-D0BD-8744-91B4-F8920ADCE3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221534" y="2653744"/>
                <a:ext cx="2052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1" name="內容版面配置區 30">
            <a:extLst>
              <a:ext uri="{FF2B5EF4-FFF2-40B4-BE49-F238E27FC236}">
                <a16:creationId xmlns:a16="http://schemas.microsoft.com/office/drawing/2014/main" id="{99A79AA3-CD06-7844-9A0B-6F6988B5A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345511" y="515333"/>
            <a:ext cx="7742996" cy="6342667"/>
          </a:xfrm>
        </p:spPr>
      </p:pic>
    </p:spTree>
    <p:extLst>
      <p:ext uri="{BB962C8B-B14F-4D97-AF65-F5344CB8AC3E}">
        <p14:creationId xmlns:p14="http://schemas.microsoft.com/office/powerpoint/2010/main" val="3337747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C50E3-7E27-1F4C-A2B0-4693C1FB0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公眾人物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E2D7998F-6210-704A-9AAF-460998EE8E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8814" y="0"/>
            <a:ext cx="1951266" cy="5896217"/>
          </a:xfr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63B2215-BEDA-D945-B331-F041E3B69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8490" y="-74553"/>
            <a:ext cx="1951267" cy="5896219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756879F8-C624-F24C-8CC9-946D4A57F9AB}"/>
              </a:ext>
            </a:extLst>
          </p:cNvPr>
          <p:cNvSpPr txBox="1"/>
          <p:nvPr/>
        </p:nvSpPr>
        <p:spPr>
          <a:xfrm>
            <a:off x="5991451" y="6076676"/>
            <a:ext cx="1045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youtuber</a:t>
            </a:r>
            <a:endParaRPr kumimoji="1"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58ECA90-B57A-F24B-A385-D628BFD151E1}"/>
              </a:ext>
            </a:extLst>
          </p:cNvPr>
          <p:cNvSpPr txBox="1"/>
          <p:nvPr/>
        </p:nvSpPr>
        <p:spPr>
          <a:xfrm>
            <a:off x="8380125" y="60021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政治人物</a:t>
            </a:r>
          </a:p>
        </p:txBody>
      </p:sp>
    </p:spTree>
    <p:extLst>
      <p:ext uri="{BB962C8B-B14F-4D97-AF65-F5344CB8AC3E}">
        <p14:creationId xmlns:p14="http://schemas.microsoft.com/office/powerpoint/2010/main" val="3043468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B8B4FD-819F-1243-BA55-40FE32050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Instagram Post Data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E47286-4886-FC42-A8D0-6F9D6D73F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官方</a:t>
            </a:r>
            <a:r>
              <a:rPr kumimoji="1" lang="en-US" altLang="zh-TW" dirty="0" err="1"/>
              <a:t>api</a:t>
            </a:r>
            <a:r>
              <a:rPr kumimoji="1" lang="zh-TW" altLang="en-US" dirty="0"/>
              <a:t> </a:t>
            </a:r>
            <a:r>
              <a:rPr kumimoji="1" lang="en-US" altLang="zh-TW" dirty="0"/>
              <a:t>( </a:t>
            </a:r>
            <a:r>
              <a:rPr lang="en" altLang="zh-TW" dirty="0"/>
              <a:t>https://</a:t>
            </a:r>
            <a:r>
              <a:rPr lang="en" altLang="zh-TW" dirty="0" err="1"/>
              <a:t>www.instagram.com</a:t>
            </a:r>
            <a:r>
              <a:rPr lang="en" altLang="zh-TW" dirty="0"/>
              <a:t>/</a:t>
            </a:r>
            <a:r>
              <a:rPr lang="zh-TW" altLang="en-US" dirty="0"/>
              <a:t>帳號</a:t>
            </a:r>
            <a:r>
              <a:rPr lang="en-US" altLang="zh-TW" dirty="0"/>
              <a:t>/?__</a:t>
            </a:r>
            <a:r>
              <a:rPr lang="en" altLang="zh-TW" dirty="0"/>
              <a:t>a=1 )</a:t>
            </a:r>
            <a:r>
              <a:rPr kumimoji="1" lang="zh-TW" altLang="en-US" dirty="0"/>
              <a:t>，可抓取貼文的文字、圖片網址</a:t>
            </a:r>
            <a:endParaRPr kumimoji="1" lang="en-US" altLang="zh-TW" dirty="0"/>
          </a:p>
          <a:p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ED61668-97CF-674D-955C-99574EF1E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6274469" cy="216361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1AD7CF9-CA22-4841-9911-218CCFFDF9C2}"/>
              </a:ext>
            </a:extLst>
          </p:cNvPr>
          <p:cNvSpPr txBox="1"/>
          <p:nvPr/>
        </p:nvSpPr>
        <p:spPr>
          <a:xfrm>
            <a:off x="3402811" y="559261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趙少康最新貼文文章、照片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46E234A-5766-4747-B067-72D1D2B7B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5169" y="2906106"/>
            <a:ext cx="4628959" cy="305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33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1AFE28-2841-DD4F-9CDD-4D2F81259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Instagram Post Data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A6B75A-59FF-B541-BD6A-A8A6B965C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追蹤者可藉由下列</a:t>
            </a:r>
            <a:r>
              <a:rPr kumimoji="1" lang="en-US" altLang="zh-TW" dirty="0"/>
              <a:t>git hub</a:t>
            </a:r>
            <a:r>
              <a:rPr kumimoji="1" lang="zh-TW" altLang="en-US" dirty="0"/>
              <a:t>上的程式抓取</a:t>
            </a:r>
            <a:endParaRPr kumimoji="1" lang="en-US" altLang="zh-TW" dirty="0"/>
          </a:p>
          <a:p>
            <a:r>
              <a:rPr kumimoji="1" lang="en-US" altLang="zh-TW" dirty="0"/>
              <a:t>https://</a:t>
            </a:r>
            <a:r>
              <a:rPr kumimoji="1" lang="en-US" altLang="zh-TW" dirty="0" err="1"/>
              <a:t>github.com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drawrowfly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instagram</a:t>
            </a:r>
            <a:r>
              <a:rPr kumimoji="1" lang="en-US" altLang="zh-TW" dirty="0"/>
              <a:t>-scraper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7736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CF4026-7636-0944-8393-B6177F9F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目前問題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758675-CBA9-4946-9FD4-4D38DF1A7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Followers</a:t>
            </a:r>
            <a:r>
              <a:rPr kumimoji="1" lang="zh-TW" altLang="en-US" dirty="0"/>
              <a:t>（粉絲），由於人數龐大，一個一個抓似乎有點耗工程，且</a:t>
            </a:r>
            <a:r>
              <a:rPr kumimoji="1" lang="en-US" altLang="zh-TW" dirty="0" err="1"/>
              <a:t>instagram</a:t>
            </a:r>
            <a:r>
              <a:rPr kumimoji="1" lang="zh-TW" altLang="en-US" dirty="0"/>
              <a:t>官方有設一天抓取上限</a:t>
            </a:r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9327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6A1E22-F396-1B41-B864-BFB7966F8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DataBase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88F4D7-C848-9E40-A06A-A0A753E23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使用</a:t>
            </a:r>
            <a:r>
              <a:rPr kumimoji="1" lang="en-US" altLang="zh-TW" dirty="0"/>
              <a:t>PostgreSQL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4318D80-A451-0848-B1B9-7DCCFAF15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853" y="1027906"/>
            <a:ext cx="7755147" cy="514905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9CDA3760-23DB-0B46-B143-DB85108D40CB}"/>
              </a:ext>
            </a:extLst>
          </p:cNvPr>
          <p:cNvSpPr txBox="1"/>
          <p:nvPr/>
        </p:nvSpPr>
        <p:spPr>
          <a:xfrm>
            <a:off x="7558392" y="5947094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schema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8711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113</Words>
  <Application>Microsoft Macintosh PowerPoint</Application>
  <PresentationFormat>寬螢幕</PresentationFormat>
  <Paragraphs>16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佈景主題</vt:lpstr>
      <vt:lpstr>Instagram 公眾人物之政治立場光譜與風格探勘</vt:lpstr>
      <vt:lpstr>目前進度</vt:lpstr>
      <vt:lpstr>公眾人物</vt:lpstr>
      <vt:lpstr>Instagram Post Data</vt:lpstr>
      <vt:lpstr>Instagram Post Data</vt:lpstr>
      <vt:lpstr>目前問題</vt:lpstr>
      <vt:lpstr>DataBase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Instagram 公眾人物之政治立場光譜與風格探勘</dc:title>
  <dc:creator>田詠恩</dc:creator>
  <cp:lastModifiedBy>田詠恩</cp:lastModifiedBy>
  <cp:revision>2</cp:revision>
  <dcterms:created xsi:type="dcterms:W3CDTF">2022-03-21T17:37:50Z</dcterms:created>
  <dcterms:modified xsi:type="dcterms:W3CDTF">2022-03-21T18:25:44Z</dcterms:modified>
</cp:coreProperties>
</file>