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BA5A2-8359-5A4C-84E4-7D62ED4F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3246E-AF10-7247-87B3-A1499A31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63A2A-11C3-674F-88FC-B40308DA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39B29E-9FE6-8F4D-A38E-52F01F0D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1E404-58DF-3D48-83E6-7C6124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8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AA854-FEA8-BD49-8F68-9494BCE2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C1BB0-E47A-C34D-B4CA-38CFEC5CE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FD0F9-78D4-8F40-92F8-325DB3BF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FE1FE8-9B5D-2147-AA83-B1493B5B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4F568-B319-0846-882A-24E931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6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339015-42D4-F941-8AF0-A5FD938C5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60BDC-6368-894E-80D2-0774BDAD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C0FC2-BDDC-FB4E-AEBD-B239E0A8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DD17F-5E12-E848-9D2C-06BEB193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E1003-BDA7-0544-BD41-1A8A7E4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3FC61-0DEB-8544-BB53-4050AEDC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DF974-45A1-7840-AFBD-BEFAEE7F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127EB-ABFB-564B-9451-82B0CF6A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9ABBE-C816-3345-862C-585328D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60BDF-4C9C-AD4E-9630-8B03D67C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2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7C731-0C74-0E48-A23F-A1782A0E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F0AA57-37F7-E145-8106-BD2733FC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0877D-792F-2049-B3FF-913372BF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CAB60-B870-B04F-9DC6-C6C2B948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D8855-4286-EF46-BCDA-F0276C72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044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C6D3-4387-A149-994C-453DE0F6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DC229-9E71-5043-B8C7-1DD2D2EBE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0DDD78-8779-5D4D-8880-FCBCD2C1F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8D63A2-FFF1-C444-8414-4BA7CE00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DF686D-5D33-2141-96BA-139AB278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32B89-FC64-D547-A336-5C563AE9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63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C66C9-DDF9-7247-A90F-04282292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9382C3-0B71-184E-B1C6-085C7E4A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8A8539-7268-B448-A076-EA6488C3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B9E309-A6FE-8946-BCCC-7BE37DFBC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395DA8-A7BF-334B-BC1E-B73F1C3B7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255F0E-4350-E74A-B9B3-7D3FFFF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48FFD6-ACEE-8B40-91F2-4D0ABD4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0A0FF1-19FE-A04C-B596-F6C71BE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3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BB16B-5B41-E04B-BC63-547D8CA9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B7B3E8-7478-9648-8CDA-5966761F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65EA44-04D2-AD48-BAD5-5E77C7ED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25FBAF-112E-CE48-AB48-21F7EB7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600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6EEDDE-EDFE-B442-9C2E-91551A97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11DA15-8788-5741-A92D-3994C350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728F0F-B135-8449-BEE1-FDC75304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17F61-DCEF-5F45-BCC4-714980A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C51B7-DCEE-CC48-9634-3A147F4A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ED6B46-7920-5A40-B2D1-D59821A1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3FCB5-B0CC-0D40-9639-1C002D13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9D923-A88D-484A-9445-15237869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FDBDFA-A441-F443-9C64-3BDD3C0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84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275CB-A68B-7845-98CA-933CD016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212A11-CC09-C841-83ED-9EACF852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86276-9068-924B-87C2-8940D779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14D07-2970-5145-B8CD-BA96F49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F84F35-1957-0A43-BE66-75984539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025B8D-B2BF-4D4B-856B-46E78A38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4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CE3688-3BB6-DD4B-B0A8-4FA34850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90E470-DAA3-6940-B929-F1991AD0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D39C9-4538-A142-8102-D2C7ED7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F0D9-5FFB-9748-BE59-2F746C6A5343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0BD60-FE0B-A84C-939A-62401579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E1F1C-15DF-8A47-8161-163E95E5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3F84-1FF7-E947-BFC5-5A264869C1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404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E5A88-4E14-EF42-856B-D4B654AC1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Instagram </a:t>
            </a:r>
            <a:r>
              <a:rPr kumimoji="1" lang="zh-TW" altLang="en-US" dirty="0"/>
              <a:t>公眾人物之政治立場光譜與風格探勘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02EB1A-58DE-3347-8BBB-433FF9E48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783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730BF-16B1-8441-BD17-D2AE9471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目前進度</a:t>
            </a:r>
          </a:p>
        </p:txBody>
      </p:sp>
      <p:pic>
        <p:nvPicPr>
          <p:cNvPr id="4" name="內容版面配置區 30">
            <a:extLst>
              <a:ext uri="{FF2B5EF4-FFF2-40B4-BE49-F238E27FC236}">
                <a16:creationId xmlns:a16="http://schemas.microsoft.com/office/drawing/2014/main" id="{02EFF475-3720-564F-9559-CFC43904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896" y="0"/>
            <a:ext cx="8372104" cy="6858000"/>
          </a:xfrm>
        </p:spPr>
      </p:pic>
    </p:spTree>
    <p:extLst>
      <p:ext uri="{BB962C8B-B14F-4D97-AF65-F5344CB8AC3E}">
        <p14:creationId xmlns:p14="http://schemas.microsoft.com/office/powerpoint/2010/main" val="146421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2E2CF-74E2-BB43-A870-5F32DE0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dirty="0"/>
              <a:t>Recall</a:t>
            </a:r>
            <a:endParaRPr kumimoji="1"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0D4A0-0696-764D-9C08-6088225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網路溫度計人物排名為近期三個月：</a:t>
            </a:r>
            <a:r>
              <a:rPr kumimoji="1" lang="en-US" altLang="zh-TW" dirty="0"/>
              <a:t>12/20 ~ 3/20</a:t>
            </a:r>
          </a:p>
          <a:p>
            <a:r>
              <a:rPr kumimoji="1" lang="en-US" altLang="zh-TW" dirty="0"/>
              <a:t>crawl top 50 people following lists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0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EDD6F-83A0-1842-B6BC-123AB9C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Following People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F554C4-5CD1-1D41-9676-8BBC391DA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258" y="13928"/>
            <a:ext cx="4876800" cy="683014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95DDB0-8894-1D48-BBC9-A5FC8985CFF7}"/>
              </a:ext>
            </a:extLst>
          </p:cNvPr>
          <p:cNvSpPr txBox="1"/>
          <p:nvPr/>
        </p:nvSpPr>
        <p:spPr>
          <a:xfrm>
            <a:off x="838200" y="2041885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包含：公開帳戶及私人帳戶和機構</a:t>
            </a:r>
          </a:p>
        </p:txBody>
      </p:sp>
    </p:spTree>
    <p:extLst>
      <p:ext uri="{BB962C8B-B14F-4D97-AF65-F5344CB8AC3E}">
        <p14:creationId xmlns:p14="http://schemas.microsoft.com/office/powerpoint/2010/main" val="36925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FFE32-3F54-3942-B7F3-631AA431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Political Stance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0A5C8F-96DC-E44C-A031-9017DAF8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452" y="149224"/>
            <a:ext cx="5867249" cy="63436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753B33-5CED-4C4C-B9A9-B9F9C92A796E}"/>
              </a:ext>
            </a:extLst>
          </p:cNvPr>
          <p:cNvSpPr txBox="1"/>
          <p:nvPr/>
        </p:nvSpPr>
        <p:spPr>
          <a:xfrm>
            <a:off x="838200" y="2108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政黨關係</a:t>
            </a:r>
          </a:p>
        </p:txBody>
      </p:sp>
    </p:spTree>
    <p:extLst>
      <p:ext uri="{BB962C8B-B14F-4D97-AF65-F5344CB8AC3E}">
        <p14:creationId xmlns:p14="http://schemas.microsoft.com/office/powerpoint/2010/main" val="240475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08B71-E78F-AA44-A23E-0D9E383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未來一週進度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29A97-692E-C54F-9E2E-96954E97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Crawl the posts and photos</a:t>
            </a:r>
          </a:p>
          <a:p>
            <a:r>
              <a:rPr kumimoji="1" lang="en-US" altLang="zh-TW" dirty="0"/>
              <a:t>Build database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05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58</Words>
  <Application>Microsoft Macintosh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Instagram 公眾人物之政治立場光譜與風格探勘</vt:lpstr>
      <vt:lpstr>目前進度</vt:lpstr>
      <vt:lpstr>Recall</vt:lpstr>
      <vt:lpstr>Following People</vt:lpstr>
      <vt:lpstr>Political Stance</vt:lpstr>
      <vt:lpstr>未來一週進度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公眾人物之政治立場光譜與風格探勘</dc:title>
  <dc:creator>田詠恩</dc:creator>
  <cp:lastModifiedBy>田詠恩</cp:lastModifiedBy>
  <cp:revision>1</cp:revision>
  <cp:lastPrinted>2022-03-29T07:56:16Z</cp:lastPrinted>
  <dcterms:created xsi:type="dcterms:W3CDTF">2022-03-29T06:10:26Z</dcterms:created>
  <dcterms:modified xsi:type="dcterms:W3CDTF">2022-03-29T07:56:34Z</dcterms:modified>
</cp:coreProperties>
</file>