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43"/>
  </p:normalViewPr>
  <p:slideViewPr>
    <p:cSldViewPr snapToGrid="0" snapToObjects="1">
      <p:cViewPr varScale="1">
        <p:scale>
          <a:sx n="131" d="100"/>
          <a:sy n="131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3072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9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211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179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061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276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490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85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65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792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62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DACA62-1DBD-C041-A606-B236DCE96DE2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9356B4-007E-5349-9124-5F7B1FAA4BB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83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AEEBC-8148-F242-A197-548C46C03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0426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E8E521-0E5D-8E46-A03E-00D048E92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15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95307-55BF-8B4E-BA4D-F602B42B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Recall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21C3E-C4BD-D44E-A182-8DFE7503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426"/>
            <a:ext cx="9601200" cy="3581400"/>
          </a:xfrm>
        </p:spPr>
        <p:txBody>
          <a:bodyPr/>
          <a:lstStyle/>
          <a:p>
            <a:r>
              <a:rPr kumimoji="1" lang="zh-TW" altLang="en-US" sz="2800" dirty="0"/>
              <a:t>上次抓完</a:t>
            </a:r>
            <a:r>
              <a:rPr kumimoji="1" lang="en-US" altLang="zh-TW" sz="2800" dirty="0"/>
              <a:t>48</a:t>
            </a:r>
            <a:r>
              <a:rPr kumimoji="1" lang="zh-TW" altLang="en-US" sz="2800" dirty="0"/>
              <a:t>個政治人物的追蹤人物，共</a:t>
            </a:r>
            <a:r>
              <a:rPr kumimoji="1" lang="en-US" altLang="zh-TW" sz="2800" dirty="0"/>
              <a:t> 15142 edges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BEDA97-D524-1642-9B6F-639B09A9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454" y="2352607"/>
            <a:ext cx="5997912" cy="44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09A2A-574E-254C-9A80-B2FE53DB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流程圖所在位置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D7F734-BA43-584C-898A-0D0A20BF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0">
            <a:extLst>
              <a:ext uri="{FF2B5EF4-FFF2-40B4-BE49-F238E27FC236}">
                <a16:creationId xmlns:a16="http://schemas.microsoft.com/office/drawing/2014/main" id="{79627793-36BA-0D42-AA12-02A39321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07932" cy="48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5BE47-CBDE-DB46-9AD8-2752AF77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7C8F9F-A3CB-8C46-9554-FA9D2506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800" dirty="0"/>
              <a:t>完成第二層</a:t>
            </a:r>
            <a:r>
              <a:rPr kumimoji="1" lang="en-US" altLang="zh-TW" sz="2800" dirty="0"/>
              <a:t> 34 </a:t>
            </a:r>
            <a:r>
              <a:rPr kumimoji="1" lang="zh-TW" altLang="en-US" sz="2800" dirty="0"/>
              <a:t>位歌手的追蹤關係 共</a:t>
            </a:r>
            <a:r>
              <a:rPr kumimoji="1" lang="en-US" altLang="zh-TW" sz="2800" dirty="0"/>
              <a:t>19213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edges</a:t>
            </a:r>
          </a:p>
          <a:p>
            <a:endParaRPr kumimoji="1" lang="en-US" altLang="zh-TW" dirty="0"/>
          </a:p>
          <a:p>
            <a:r>
              <a:rPr kumimoji="1" lang="zh-TW" altLang="en-US" sz="2800" dirty="0"/>
              <a:t>將所有的被追蹤人是否</a:t>
            </a:r>
            <a:r>
              <a:rPr kumimoji="1" lang="en-US" altLang="zh-TW" sz="2800" dirty="0"/>
              <a:t>verified</a:t>
            </a:r>
            <a:r>
              <a:rPr kumimoji="1" lang="zh-TW" altLang="en-US" sz="2800" dirty="0"/>
              <a:t>做上記號，對第二層抓取更好選擇</a:t>
            </a:r>
          </a:p>
        </p:txBody>
      </p:sp>
    </p:spTree>
    <p:extLst>
      <p:ext uri="{BB962C8B-B14F-4D97-AF65-F5344CB8AC3E}">
        <p14:creationId xmlns:p14="http://schemas.microsoft.com/office/powerpoint/2010/main" val="391173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83B1E-17D4-0A45-8CEA-2DDFB189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圖示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169C71-E7E2-0942-B828-576FBD592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502" y="1690688"/>
            <a:ext cx="6275681" cy="395135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D20544-6A5A-2F48-B1AE-36E100D2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03" y="2799692"/>
            <a:ext cx="4899897" cy="21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6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6DEF5-E097-2047-97A1-17B6D93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未來作法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7655D-A84F-F143-99BE-F63BF2CE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zh-TW" altLang="en-US" sz="3600" dirty="0"/>
              <a:t>抓取第二層：</a:t>
            </a:r>
            <a:endParaRPr kumimoji="1" lang="en-US" altLang="zh-TW" sz="3600" dirty="0"/>
          </a:p>
          <a:p>
            <a:pPr lvl="1">
              <a:lnSpc>
                <a:spcPct val="100000"/>
              </a:lnSpc>
            </a:pPr>
            <a:r>
              <a:rPr kumimoji="1" lang="zh-TW" altLang="en-US" sz="2800" i="0" dirty="0">
                <a:latin typeface="+mn-ea"/>
              </a:rPr>
              <a:t>第一層的被追蹤人有 </a:t>
            </a:r>
            <a:r>
              <a:rPr kumimoji="1" lang="en-US" altLang="zh-TW" sz="2800" i="0" dirty="0">
                <a:latin typeface="+mn-ea"/>
              </a:rPr>
              <a:t>1675</a:t>
            </a:r>
            <a:r>
              <a:rPr kumimoji="1" lang="zh-TW" altLang="en-US" sz="2800" i="0" dirty="0">
                <a:latin typeface="+mn-ea"/>
              </a:rPr>
              <a:t> 被認證</a:t>
            </a:r>
            <a:endParaRPr kumimoji="1" lang="en-US" altLang="zh-TW" sz="2800" i="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TW" altLang="en-US" sz="2800" i="0" dirty="0">
                <a:latin typeface="+mn-ea"/>
              </a:rPr>
              <a:t>從這 </a:t>
            </a:r>
            <a:r>
              <a:rPr kumimoji="1" lang="en-US" altLang="zh-TW" sz="2800" i="0" dirty="0">
                <a:latin typeface="+mn-ea"/>
              </a:rPr>
              <a:t>1675</a:t>
            </a:r>
            <a:r>
              <a:rPr kumimoji="1" lang="zh-TW" altLang="en-US" sz="2800" i="0" dirty="0">
                <a:latin typeface="+mn-ea"/>
              </a:rPr>
              <a:t>人選取 歌手、政治人物、</a:t>
            </a:r>
            <a:r>
              <a:rPr kumimoji="1" lang="en-US" altLang="zh-TW" sz="2800" i="0" dirty="0">
                <a:latin typeface="+mn-ea"/>
              </a:rPr>
              <a:t>(youtuber)</a:t>
            </a:r>
            <a:r>
              <a:rPr kumimoji="1" lang="zh-TW" altLang="en-US" sz="2800" i="0" dirty="0">
                <a:latin typeface="+mn-ea"/>
              </a:rPr>
              <a:t> 做第二層抓取</a:t>
            </a:r>
            <a:endParaRPr kumimoji="1" lang="en-US" altLang="zh-TW" sz="2800" i="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TW" altLang="en-US" sz="2800" i="0" dirty="0">
                <a:latin typeface="+mn-ea"/>
              </a:rPr>
              <a:t>有出現在維基百科上的人物（協助威愷）</a:t>
            </a:r>
            <a:endParaRPr kumimoji="1" lang="en-US" altLang="zh-TW" sz="2800" i="0" dirty="0">
              <a:latin typeface="+mn-ea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37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84E3D-2B15-3747-9E74-F9E06C9C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0558F-72AC-1147-A842-47620866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建資料庫的</a:t>
            </a:r>
            <a:r>
              <a:rPr kumimoji="1" lang="en-US" altLang="zh-TW" sz="2800" dirty="0"/>
              <a:t> schema</a:t>
            </a:r>
          </a:p>
          <a:p>
            <a:r>
              <a:rPr kumimoji="1" lang="zh-TW" altLang="en-US" sz="2800" dirty="0"/>
              <a:t>研究如何將抓下來的圖片、文章存至資料庫</a:t>
            </a:r>
          </a:p>
        </p:txBody>
      </p:sp>
    </p:spTree>
    <p:extLst>
      <p:ext uri="{BB962C8B-B14F-4D97-AF65-F5344CB8AC3E}">
        <p14:creationId xmlns:p14="http://schemas.microsoft.com/office/powerpoint/2010/main" val="356966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E2A2D-05DD-2B48-B441-0C90E3A0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02149"/>
            <a:ext cx="9601200" cy="1485900"/>
          </a:xfrm>
        </p:spPr>
        <p:txBody>
          <a:bodyPr/>
          <a:lstStyle/>
          <a:p>
            <a:pPr algn="ctr"/>
            <a:r>
              <a:rPr kumimoji="1" lang="zh-TW" altLang="en-US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362102899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{702B6C26-199A-EA4C-AF11-7E80730870E3}tf10001072</Template>
  <TotalTime>35</TotalTime>
  <Words>119</Words>
  <Application>Microsoft Macintosh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微軟正黑體</vt:lpstr>
      <vt:lpstr>Franklin Gothic Book</vt:lpstr>
      <vt:lpstr>裁剪</vt:lpstr>
      <vt:lpstr>0426</vt:lpstr>
      <vt:lpstr>Recall</vt:lpstr>
      <vt:lpstr>流程圖所在位置</vt:lpstr>
      <vt:lpstr>本週進度</vt:lpstr>
      <vt:lpstr>圖示</vt:lpstr>
      <vt:lpstr>未來作法</vt:lpstr>
      <vt:lpstr>資料庫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0426</dc:title>
  <dc:creator>田詠恩</dc:creator>
  <cp:lastModifiedBy>田詠恩</cp:lastModifiedBy>
  <cp:revision>5</cp:revision>
  <dcterms:created xsi:type="dcterms:W3CDTF">2022-04-26T01:48:25Z</dcterms:created>
  <dcterms:modified xsi:type="dcterms:W3CDTF">2022-04-26T02:24:22Z</dcterms:modified>
</cp:coreProperties>
</file>