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782"/>
  </p:normalViewPr>
  <p:slideViewPr>
    <p:cSldViewPr snapToGrid="0" snapToObjects="1">
      <p:cViewPr varScale="1">
        <p:scale>
          <a:sx n="100" d="100"/>
          <a:sy n="100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FB5F7-9800-EC44-9E15-8F9BD5FFD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A5650E-BBE1-BB46-BAD4-E7D902998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8052D-9847-2E4E-8D4D-142AA74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B116C-94BB-9B4D-BB18-F5C36C7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62078-9641-DC4C-94D8-138C343B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572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097D0-8E5A-F34F-8A5F-E658F09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B35B06-617A-FF45-8B4C-4099D8D5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2C823-B4E0-4748-872E-744E574A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3EDB42-DC07-3649-8107-91057A24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48B879-9A07-824E-827B-4E079BB3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8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86E592-BD9D-A14B-B5D0-24E27277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4C360-A069-A84C-ADA7-A550C791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241604-25C3-4E4A-BC52-34546A8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2D2572-3D1D-3D42-8534-B0AA6639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03C79-151F-B145-A53A-7A0CED4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42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54765-6DF0-1F4D-8D02-09880CB0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F1F6C-628E-224C-9995-3875814D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975B4-705A-AA49-A1B8-2485FE7B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C47EE-1269-A748-BAD5-53609D87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69348-64D5-8F42-A7E4-C08551E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92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16D4D-51F7-FE48-B635-8BEA8D55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D303A-70EB-0045-A49F-E8D36FCF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CC3B7-E10E-E74D-834A-334761A9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229CC-CD97-7D4E-BAFE-AB1C12C5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21595-2F68-9143-80DC-1063A86E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5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42EB1-65B9-2840-AF8F-EF88A251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D79E8-DF1F-CC45-9100-DFF5676E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3EA1E5-5C22-674C-B4C5-C1254F25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98951-9F1D-2246-8D78-97EB6D9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DCB78C-364C-D54C-807D-B10FF673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70C128-6B5B-3D49-B834-11D829FD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78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02DBB-EECD-EB43-9E91-93085C7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02857C-ED81-9E4A-AEC2-C6D828C3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1B2CF-ED68-404F-87A9-90609DC1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1669E3-9775-3F48-A2B1-65CF8922A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20040B-BE17-B740-AFFA-D28CE0C5C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664C3B-D0DC-354E-AF6D-24923EBC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EDFC42-61B1-144A-AD55-9AE39BBA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B49E0F-A295-964F-B30D-2DCE9856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283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AEF5D-31A0-D948-B20B-81E4D2D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C76359-0E25-4E4F-950E-196FBC47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4B1648-55C1-4D4D-8C8E-853B7291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4880C5-08F0-5A4C-B347-A7F2BF57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0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68461D-1F98-0746-A909-C21ADE0C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D24899-202B-E343-960D-0953F975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75E32F-DB7A-0C49-B6BA-7AE8B1B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5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71517-F0B1-BB45-8795-A8CFA107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D0F5B-4F4B-3B4D-BC5C-51EC58B6D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D71C1B-A23A-7546-9B14-975CBC09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DE64F-359C-144E-992D-8294399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BECF01-427D-134B-947A-482A5CDE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F7855-19E1-2D48-8E3D-29C54B7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1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6768F-6DDC-A245-AD2E-A05AF47A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4DA844-555E-8C43-8FA2-14998A907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40FD09-FF05-3A42-9006-3A4CCBC4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512F82-E7C2-F246-B789-5E31B3FE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DD581F-DFED-5F46-B9C1-92CE51C1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B53F38-CBFE-C349-B648-49DCE5EA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81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50E4E0-0E63-084D-99A4-D7A993C5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373C74-80A0-FC4B-AC16-7A9CA4B8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C504F-2A26-5642-A948-F5B95F6E5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85F8-96B2-5946-B07E-5E9C8C9DEBF4}" type="datetimeFigureOut">
              <a:rPr kumimoji="1" lang="zh-TW" altLang="en-US" smtClean="0"/>
              <a:t>2022/6/26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BF03F-8B00-244C-8D75-6B6CAEFA8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97232-E49D-F449-8B43-AD9DC01E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2315-D465-E740-AD49-69C33C089D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7AFE4-76DB-1E41-935D-AF5B7115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0626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059F7C-8743-CA40-9A18-AB282B4F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23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2CEB2-127F-4748-B9E7-187D973A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Page Rank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E7409D-A369-8E42-B030-DFC9E96C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803400"/>
            <a:ext cx="11375817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D6A0-2E2F-8544-AE41-B922EA22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6E85E-2F53-574B-AA53-0084C49B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各個</a:t>
            </a:r>
            <a:r>
              <a:rPr kumimoji="1" lang="en-US" altLang="zh-TW" dirty="0"/>
              <a:t>Community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Network Property </a:t>
            </a:r>
            <a:r>
              <a:rPr kumimoji="1"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78443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8A6C9-D968-C741-8194-4138CC2E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Recap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1ECD3-D3B4-8941-9A6B-B6E2AD01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上週抓完第四層人物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71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D6EF7-3C0A-7C43-9226-16ED35A7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B4376-921E-B341-923E-9941B397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抓完第五、第六層人物</a:t>
            </a:r>
            <a:endParaRPr kumimoji="1" lang="en-US" altLang="zh-TW" dirty="0"/>
          </a:p>
          <a:p>
            <a:r>
              <a:rPr kumimoji="1" lang="zh-TW" altLang="en-US" dirty="0"/>
              <a:t>建</a:t>
            </a:r>
            <a:r>
              <a:rPr kumimoji="1" lang="en-US" altLang="zh-TW" dirty="0"/>
              <a:t>network, graph</a:t>
            </a:r>
          </a:p>
          <a:p>
            <a:r>
              <a:rPr kumimoji="1" lang="zh-TW" altLang="en-US" dirty="0"/>
              <a:t>完成</a:t>
            </a:r>
            <a:r>
              <a:rPr kumimoji="1" lang="en-US" altLang="zh-TW" dirty="0"/>
              <a:t>Community Detection (Directed Louvain Algorithm)</a:t>
            </a:r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Page Rank</a:t>
            </a:r>
            <a:r>
              <a:rPr kumimoji="1" lang="zh-TW" altLang="en-US" dirty="0"/>
              <a:t> 做重要性分析</a:t>
            </a:r>
          </a:p>
        </p:txBody>
      </p:sp>
    </p:spTree>
    <p:extLst>
      <p:ext uri="{BB962C8B-B14F-4D97-AF65-F5344CB8AC3E}">
        <p14:creationId xmlns:p14="http://schemas.microsoft.com/office/powerpoint/2010/main" val="154486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D7B3C-7B57-6E4E-B44B-DBB2DEF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抓取層數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3069DC-526A-034E-816F-8F55F1972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553" y="365125"/>
            <a:ext cx="6848247" cy="6167155"/>
          </a:xfrm>
        </p:spPr>
      </p:pic>
    </p:spTree>
    <p:extLst>
      <p:ext uri="{BB962C8B-B14F-4D97-AF65-F5344CB8AC3E}">
        <p14:creationId xmlns:p14="http://schemas.microsoft.com/office/powerpoint/2010/main" val="355172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0F66B-856F-3042-8F67-7B1446CC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Network Property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21C48-9684-184D-A163-6B231342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525 nodes, 9460 edges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3AADB8-7386-2746-AAC8-234E0782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9635D-9B98-554F-BC95-F55BF41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2DBBB7F-CD6E-BD49-9D25-A5E1764D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0" y="940594"/>
            <a:ext cx="5257800" cy="5257800"/>
          </a:xfrm>
        </p:spPr>
      </p:pic>
    </p:spTree>
    <p:extLst>
      <p:ext uri="{BB962C8B-B14F-4D97-AF65-F5344CB8AC3E}">
        <p14:creationId xmlns:p14="http://schemas.microsoft.com/office/powerpoint/2010/main" val="20648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C4369-5430-6D46-9DE4-576FEBD3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730CB6D-0BB0-5043-A500-8AD7C586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2641600"/>
            <a:ext cx="10617200" cy="3403600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9D1BB7-17B0-2F40-ADD0-925D4F8DD218}"/>
              </a:ext>
            </a:extLst>
          </p:cNvPr>
          <p:cNvSpPr txBox="1"/>
          <p:nvPr/>
        </p:nvSpPr>
        <p:spPr>
          <a:xfrm>
            <a:off x="838200" y="186690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/>
              <a:t>偏綠營</a:t>
            </a:r>
          </a:p>
        </p:txBody>
      </p:sp>
    </p:spTree>
    <p:extLst>
      <p:ext uri="{BB962C8B-B14F-4D97-AF65-F5344CB8AC3E}">
        <p14:creationId xmlns:p14="http://schemas.microsoft.com/office/powerpoint/2010/main" val="20208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F3823-6306-934D-B320-95EE4533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390B84-00E5-8A40-B2E8-703D9747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" y="2909887"/>
            <a:ext cx="11836400" cy="243681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FBEE68C-2ED8-9545-8F0A-5EACEC3930DA}"/>
              </a:ext>
            </a:extLst>
          </p:cNvPr>
          <p:cNvSpPr txBox="1"/>
          <p:nvPr/>
        </p:nvSpPr>
        <p:spPr>
          <a:xfrm>
            <a:off x="317500" y="200790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/>
              <a:t>藍白營</a:t>
            </a:r>
          </a:p>
        </p:txBody>
      </p:sp>
    </p:spTree>
    <p:extLst>
      <p:ext uri="{BB962C8B-B14F-4D97-AF65-F5344CB8AC3E}">
        <p14:creationId xmlns:p14="http://schemas.microsoft.com/office/powerpoint/2010/main" val="14085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4D67C-D275-E547-B3D1-C91127C0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Community Detection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699A8-9480-4A46-BD0F-F1A7E561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被分成 </a:t>
            </a:r>
            <a:r>
              <a:rPr kumimoji="1" lang="en-US" altLang="zh-TW" dirty="0"/>
              <a:t>7</a:t>
            </a:r>
            <a:r>
              <a:rPr kumimoji="1" lang="zh-TW" altLang="en-US" dirty="0"/>
              <a:t> 個</a:t>
            </a:r>
            <a:r>
              <a:rPr kumimoji="1" lang="en-US" altLang="zh-TW" dirty="0"/>
              <a:t> community</a:t>
            </a:r>
          </a:p>
          <a:p>
            <a:r>
              <a:rPr kumimoji="1" lang="zh-TW" altLang="en-US" dirty="0"/>
              <a:t>包含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1. </a:t>
            </a:r>
            <a:r>
              <a:rPr kumimoji="1" lang="zh-TW" altLang="en-US" dirty="0"/>
              <a:t>歌手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2. </a:t>
            </a:r>
            <a:r>
              <a:rPr kumimoji="1" lang="zh-TW" altLang="en-US" dirty="0"/>
              <a:t>綠營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3. </a:t>
            </a:r>
            <a:r>
              <a:rPr kumimoji="1" lang="zh-TW" altLang="en-US" dirty="0"/>
              <a:t>藍白營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4. </a:t>
            </a:r>
            <a:r>
              <a:rPr kumimoji="1" lang="zh-TW" altLang="en-US" dirty="0"/>
              <a:t>運動員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5. </a:t>
            </a:r>
            <a:r>
              <a:rPr kumimoji="1" lang="zh-TW" altLang="en-US" dirty="0"/>
              <a:t>運動員</a:t>
            </a:r>
            <a:r>
              <a:rPr kumimoji="1" lang="en-US" altLang="zh-TW" dirty="0"/>
              <a:t>-2</a:t>
            </a:r>
          </a:p>
          <a:p>
            <a:pPr lvl="1"/>
            <a:r>
              <a:rPr kumimoji="1" lang="en-US" altLang="zh-TW" dirty="0"/>
              <a:t>6. </a:t>
            </a:r>
            <a:r>
              <a:rPr kumimoji="1" lang="zh-TW" altLang="en-US" dirty="0"/>
              <a:t>小眾歌手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7. 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6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106</Words>
  <Application>Microsoft Macintosh PowerPoint</Application>
  <PresentationFormat>寬螢幕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0626</vt:lpstr>
      <vt:lpstr>Recap </vt:lpstr>
      <vt:lpstr>本週進度</vt:lpstr>
      <vt:lpstr>抓取層數</vt:lpstr>
      <vt:lpstr>Network Property</vt:lpstr>
      <vt:lpstr>Community Detection</vt:lpstr>
      <vt:lpstr>Community Detection</vt:lpstr>
      <vt:lpstr>Community Detection</vt:lpstr>
      <vt:lpstr>Community Detection</vt:lpstr>
      <vt:lpstr>Page Rank</vt:lpstr>
      <vt:lpstr>下週進度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0531</dc:title>
  <dc:creator>田詠恩</dc:creator>
  <cp:lastModifiedBy>田詠恩</cp:lastModifiedBy>
  <cp:revision>9</cp:revision>
  <dcterms:created xsi:type="dcterms:W3CDTF">2022-05-31T05:09:28Z</dcterms:created>
  <dcterms:modified xsi:type="dcterms:W3CDTF">2022-06-26T04:00:53Z</dcterms:modified>
</cp:coreProperties>
</file>