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84"/>
  </p:normalViewPr>
  <p:slideViewPr>
    <p:cSldViewPr snapToGrid="0" snapToObjects="1">
      <p:cViewPr varScale="1">
        <p:scale>
          <a:sx n="101" d="100"/>
          <a:sy n="101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4FB5F7-9800-EC44-9E15-8F9BD5FFD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A5650E-BBE1-BB46-BAD4-E7D902998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78052D-9847-2E4E-8D4D-142AA74C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AB116C-94BB-9B4D-BB18-F5C36C7E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062078-9641-DC4C-94D8-138C343B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572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097D0-8E5A-F34F-8A5F-E658F09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B35B06-617A-FF45-8B4C-4099D8D5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22C823-B4E0-4748-872E-744E574A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3EDB42-DC07-3649-8107-91057A24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48B879-9A07-824E-827B-4E079BB3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680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86E592-BD9D-A14B-B5D0-24E27277A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44C360-A069-A84C-ADA7-A550C7912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241604-25C3-4E4A-BC52-34546A8B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2D2572-3D1D-3D42-8534-B0AA6639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F03C79-151F-B145-A53A-7A0CED47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742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54765-6DF0-1F4D-8D02-09880CB0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F1F6C-628E-224C-9995-3875814D1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3975B4-705A-AA49-A1B8-2485FE7B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4C47EE-1269-A748-BAD5-53609D87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969348-64D5-8F42-A7E4-C08551EA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924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16D4D-51F7-FE48-B635-8BEA8D55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D303A-70EB-0045-A49F-E8D36FCFB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0CC3B7-E10E-E74D-834A-334761A9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229CC-CD97-7D4E-BAFE-AB1C12C5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721595-2F68-9143-80DC-1063A86E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255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142EB1-65B9-2840-AF8F-EF88A251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7D79E8-DF1F-CC45-9100-DFF5676EC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3EA1E5-5C22-674C-B4C5-C1254F254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D98951-9F1D-2246-8D78-97EB6D9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DCB78C-364C-D54C-807D-B10FF673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70C128-6B5B-3D49-B834-11D829FD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378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C02DBB-EECD-EB43-9E91-93085C76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02857C-ED81-9E4A-AEC2-C6D828C3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B1B2CF-ED68-404F-87A9-90609DC1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1669E3-9775-3F48-A2B1-65CF8922A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20040B-BE17-B740-AFFA-D28CE0C5C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B664C3B-D0DC-354E-AF6D-24923EBC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9EDFC42-61B1-144A-AD55-9AE39BBA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9B49E0F-A295-964F-B30D-2DCE9856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283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AEF5D-31A0-D948-B20B-81E4D2D4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C76359-0E25-4E4F-950E-196FBC47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E4B1648-55C1-4D4D-8C8E-853B7291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4880C5-08F0-5A4C-B347-A7F2BF57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703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968461D-1F98-0746-A909-C21ADE0C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D24899-202B-E343-960D-0953F975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75E32F-DB7A-0C49-B6BA-7AE8B1B8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357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71517-F0B1-BB45-8795-A8CFA107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BD0F5B-4F4B-3B4D-BC5C-51EC58B6D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D71C1B-A23A-7546-9B14-975CBC095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1DE64F-359C-144E-992D-82943995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BECF01-427D-134B-947A-482A5CDE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3F7855-19E1-2D48-8E3D-29C54B7F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13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6768F-6DDC-A245-AD2E-A05AF47A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D4DA844-555E-8C43-8FA2-14998A907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40FD09-FF05-3A42-9006-3A4CCBC46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512F82-E7C2-F246-B789-5E31B3FE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DD581F-DFED-5F46-B9C1-92CE51C1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B53F38-CBFE-C349-B648-49DCE5EA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810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50E4E0-0E63-084D-99A4-D7A993C5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373C74-80A0-FC4B-AC16-7A9CA4B8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1C504F-2A26-5642-A948-F5B95F6E5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85F8-96B2-5946-B07E-5E9C8C9DEBF4}" type="datetimeFigureOut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8BF03F-8B00-244C-8D75-6B6CAEFA8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097232-E49D-F449-8B43-AD9DC01E9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7AFE4-76DB-1E41-935D-AF5B7115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0531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059F7C-8743-CA40-9A18-AB282B4F2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230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AD6A0-2E2F-8544-AE41-B922EA22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下週進度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E6E85E-2F53-574B-AA53-0084C49B7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各個</a:t>
            </a:r>
            <a:r>
              <a:rPr kumimoji="1" lang="en-US" altLang="zh-TW" dirty="0"/>
              <a:t>Community </a:t>
            </a:r>
            <a:r>
              <a:rPr kumimoji="1" lang="zh-TW" altLang="en-US" dirty="0"/>
              <a:t>的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Centraility</a:t>
            </a:r>
            <a:r>
              <a:rPr kumimoji="1" lang="en-US" altLang="zh-TW" dirty="0"/>
              <a:t> Analysis (page rank)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443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8A6C9-D968-C741-8194-4138CC2E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Recap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B1ECD3-D3B4-8941-9A6B-B6E2AD01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上週抓完第四層人物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871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D6EF7-3C0A-7C43-9226-16ED35A7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本週進度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8B4376-921E-B341-923E-9941B397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抓完第五、第六層人物</a:t>
            </a:r>
            <a:endParaRPr kumimoji="1" lang="en-US" altLang="zh-TW" dirty="0"/>
          </a:p>
          <a:p>
            <a:r>
              <a:rPr kumimoji="1" lang="zh-TW" altLang="en-US" dirty="0"/>
              <a:t>建</a:t>
            </a:r>
            <a:r>
              <a:rPr kumimoji="1" lang="en-US" altLang="zh-TW" dirty="0"/>
              <a:t>network, graph</a:t>
            </a:r>
          </a:p>
          <a:p>
            <a:r>
              <a:rPr kumimoji="1" lang="zh-TW" altLang="en-US" dirty="0"/>
              <a:t>完成</a:t>
            </a:r>
            <a:r>
              <a:rPr kumimoji="1" lang="en-US" altLang="zh-TW" dirty="0"/>
              <a:t>Community Detection (Directed Louvain Algorithm)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86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D7B3C-7B57-6E4E-B44B-DBB2DEF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抓取層數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C3069DC-526A-034E-816F-8F55F1972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553" y="365125"/>
            <a:ext cx="6848247" cy="6167155"/>
          </a:xfrm>
        </p:spPr>
      </p:pic>
    </p:spTree>
    <p:extLst>
      <p:ext uri="{BB962C8B-B14F-4D97-AF65-F5344CB8AC3E}">
        <p14:creationId xmlns:p14="http://schemas.microsoft.com/office/powerpoint/2010/main" val="355172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10F66B-856F-3042-8F67-7B1446CC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Network Property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321C48-9684-184D-A163-6B231342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/>
              <a:t>525 </a:t>
            </a:r>
            <a:r>
              <a:rPr kumimoji="1" lang="en-US" altLang="zh-TW" dirty="0"/>
              <a:t>nodes</a:t>
            </a:r>
            <a:r>
              <a:rPr kumimoji="1" lang="en-US" altLang="zh-TW"/>
              <a:t>, 9482 </a:t>
            </a:r>
            <a:r>
              <a:rPr kumimoji="1" lang="en-US" altLang="zh-TW" dirty="0"/>
              <a:t>edges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9A3B4A-8004-F84E-930E-BD60194F2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88" y="1195388"/>
            <a:ext cx="516731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3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9635D-9B98-554F-BC95-F55BF41E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Community Detection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8A2B9FD-6EEB-EA4E-914E-C710EE573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230" y="1435894"/>
            <a:ext cx="4956969" cy="4956969"/>
          </a:xfrm>
        </p:spPr>
      </p:pic>
    </p:spTree>
    <p:extLst>
      <p:ext uri="{BB962C8B-B14F-4D97-AF65-F5344CB8AC3E}">
        <p14:creationId xmlns:p14="http://schemas.microsoft.com/office/powerpoint/2010/main" val="206482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C4369-5430-6D46-9DE4-576FEBD3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Community Detection</a:t>
            </a:r>
            <a:endParaRPr kumimoji="1"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730CB6D-0BB0-5043-A500-8AD7C5866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1600"/>
            <a:ext cx="10515600" cy="2811331"/>
          </a:xfr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9D1BB7-17B0-2F40-ADD0-925D4F8DD218}"/>
              </a:ext>
            </a:extLst>
          </p:cNvPr>
          <p:cNvSpPr txBox="1"/>
          <p:nvPr/>
        </p:nvSpPr>
        <p:spPr>
          <a:xfrm>
            <a:off x="838200" y="1866900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/>
              <a:t>偏綠營</a:t>
            </a:r>
          </a:p>
        </p:txBody>
      </p:sp>
    </p:spTree>
    <p:extLst>
      <p:ext uri="{BB962C8B-B14F-4D97-AF65-F5344CB8AC3E}">
        <p14:creationId xmlns:p14="http://schemas.microsoft.com/office/powerpoint/2010/main" val="202084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F3823-6306-934D-B320-95EE4533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Community Detection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390B84-00E5-8A40-B2E8-703D9747D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1700"/>
            <a:ext cx="10515600" cy="2451100"/>
          </a:xfrm>
        </p:spPr>
      </p:pic>
    </p:spTree>
    <p:extLst>
      <p:ext uri="{BB962C8B-B14F-4D97-AF65-F5344CB8AC3E}">
        <p14:creationId xmlns:p14="http://schemas.microsoft.com/office/powerpoint/2010/main" val="140858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576D8-86F3-7A4F-A573-2911AB1A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E50823-247D-B645-8CC2-0D9AF773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用</a:t>
            </a:r>
            <a:r>
              <a:rPr kumimoji="1" lang="en-US" altLang="zh-TW" dirty="0" err="1"/>
              <a:t>igraph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networkx</a:t>
            </a:r>
            <a:r>
              <a:rPr kumimoji="1" lang="zh-TW" altLang="en-US" dirty="0"/>
              <a:t> 跑出來的</a:t>
            </a:r>
            <a:r>
              <a:rPr kumimoji="1" lang="en-US" altLang="zh-TW" dirty="0"/>
              <a:t>network</a:t>
            </a:r>
            <a:r>
              <a:rPr kumimoji="1" lang="zh-TW" altLang="en-US" dirty="0"/>
              <a:t> 視覺畫差異有點大</a:t>
            </a:r>
          </a:p>
        </p:txBody>
      </p:sp>
    </p:spTree>
    <p:extLst>
      <p:ext uri="{BB962C8B-B14F-4D97-AF65-F5344CB8AC3E}">
        <p14:creationId xmlns:p14="http://schemas.microsoft.com/office/powerpoint/2010/main" val="330380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76</Words>
  <Application>Microsoft Macintosh PowerPoint</Application>
  <PresentationFormat>寬螢幕</PresentationFormat>
  <Paragraphs>18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0531</vt:lpstr>
      <vt:lpstr>Recap </vt:lpstr>
      <vt:lpstr>本週進度</vt:lpstr>
      <vt:lpstr>抓取層數</vt:lpstr>
      <vt:lpstr>Network Property</vt:lpstr>
      <vt:lpstr>Community Detection</vt:lpstr>
      <vt:lpstr>Community Detection</vt:lpstr>
      <vt:lpstr>Community Detection</vt:lpstr>
      <vt:lpstr>問題</vt:lpstr>
      <vt:lpstr>下週進度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0531</dc:title>
  <dc:creator>田詠恩</dc:creator>
  <cp:lastModifiedBy>田詠恩</cp:lastModifiedBy>
  <cp:revision>4</cp:revision>
  <dcterms:created xsi:type="dcterms:W3CDTF">2022-05-31T05:09:28Z</dcterms:created>
  <dcterms:modified xsi:type="dcterms:W3CDTF">2022-05-31T13:16:16Z</dcterms:modified>
</cp:coreProperties>
</file>