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 snapToObjects="1">
      <p:cViewPr varScale="1">
        <p:scale>
          <a:sx n="100" d="100"/>
          <a:sy n="100" d="100"/>
        </p:scale>
        <p:origin x="9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AEA79-C9CF-6845-BFF0-6A776DF98E53}" type="datetimeFigureOut">
              <a:rPr kumimoji="1" lang="zh-TW" altLang="en-US" smtClean="0"/>
              <a:t>2022/5/3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B7422-DF86-6946-B5C1-A0D106A369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587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B7422-DF86-6946-B5C1-A0D106A3696E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468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4CFE0-DA58-E34C-BAEB-75C99CF30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F21F9E-3B07-B645-948E-66CAC1581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2DDE32-7A28-9641-B708-44C94282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9027-7A35-0E46-A165-C0424D841EBE}" type="datetimeFigureOut">
              <a:rPr kumimoji="1" lang="zh-TW" altLang="en-US" smtClean="0"/>
              <a:t>2022/5/3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F1E991-D7EE-EC47-B44E-A212BCD1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0B9F1A-83C9-9742-97E6-2015454D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C252-FC72-E445-A28B-DE74477D1F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16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98D5B-292E-0543-BE78-A766E97B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C8EBBC-508E-1B41-B8A8-B54E308CE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7D6130-CF6A-EE41-9D1A-0638F56F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9027-7A35-0E46-A165-C0424D841EBE}" type="datetimeFigureOut">
              <a:rPr kumimoji="1" lang="zh-TW" altLang="en-US" smtClean="0"/>
              <a:t>2022/5/3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65D7AE-2F07-594E-9C5A-F81F3AB7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D57B4A-ED93-C446-86EA-1F78E96F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C252-FC72-E445-A28B-DE74477D1F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873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FF498DB-1F79-014B-9A59-E5CBE4B2A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74760F-5674-924E-BADE-D444BE584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A033BA-5AB9-6E41-B584-F0FACB91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9027-7A35-0E46-A165-C0424D841EBE}" type="datetimeFigureOut">
              <a:rPr kumimoji="1" lang="zh-TW" altLang="en-US" smtClean="0"/>
              <a:t>2022/5/3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189472-5C9B-554F-96B7-C9D954EF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7F902A-E349-834E-B3C3-59533F56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C252-FC72-E445-A28B-DE74477D1F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906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5F1CEB-2E7E-8944-97D0-D266462D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52E140-B9A8-154F-958A-1B9619E5D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997233-26FD-1148-94A2-7E5934D2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9027-7A35-0E46-A165-C0424D841EBE}" type="datetimeFigureOut">
              <a:rPr kumimoji="1" lang="zh-TW" altLang="en-US" smtClean="0"/>
              <a:t>2022/5/3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625A5D-146D-2E40-BC01-91F27423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1C40E0-10E5-2948-A032-F4875EF7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C252-FC72-E445-A28B-DE74477D1F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061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DD5121-C1AD-C643-8E64-EEA34583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C12B72-5FD1-DE42-BC9E-315104196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36B6CE-A88A-E14A-84C1-EE362141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9027-7A35-0E46-A165-C0424D841EBE}" type="datetimeFigureOut">
              <a:rPr kumimoji="1" lang="zh-TW" altLang="en-US" smtClean="0"/>
              <a:t>2022/5/3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D44F2E-EAE2-D24F-B78D-A95A86D2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97E3AC-36FE-4D4B-9EEE-9C25A788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C252-FC72-E445-A28B-DE74477D1F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417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A620F-44B3-6944-BF8C-8E481307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C4C857-FE67-7F48-ADB6-79A1B6050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CE3760-6F27-FE46-B28E-7E3ABFCE0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F29224-CB1D-4D48-9078-282082F5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9027-7A35-0E46-A165-C0424D841EBE}" type="datetimeFigureOut">
              <a:rPr kumimoji="1" lang="zh-TW" altLang="en-US" smtClean="0"/>
              <a:t>2022/5/3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64BDED-42D8-0140-BAE7-8196C1F9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359248-157C-5D4E-8049-2A74013A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C252-FC72-E445-A28B-DE74477D1F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606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52A1B-89EB-2748-B7F3-BE6054FD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D73343-C9D2-714A-B694-7F1610F46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7AC100-0D0E-894B-802F-AD085FE35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3B3B0EC-A62F-7441-8613-DB59A28D8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7128FC-C2F9-8849-8462-02DB4819B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197F47-8E89-F34C-9281-B44AD834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9027-7A35-0E46-A165-C0424D841EBE}" type="datetimeFigureOut">
              <a:rPr kumimoji="1" lang="zh-TW" altLang="en-US" smtClean="0"/>
              <a:t>2022/5/3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F6E954-808B-3648-BEE7-165E954A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ACE68C-D31C-AF47-8CF8-62284249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C252-FC72-E445-A28B-DE74477D1F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6780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DBFF1-D9C0-7948-84A7-B102FC46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6696015-572C-604B-A131-14CD9877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9027-7A35-0E46-A165-C0424D841EBE}" type="datetimeFigureOut">
              <a:rPr kumimoji="1" lang="zh-TW" altLang="en-US" smtClean="0"/>
              <a:t>2022/5/3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8E3EC5-9C6C-384C-975A-C1E0BC7D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C752CC-E78C-754A-9C7B-D43DE506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C252-FC72-E445-A28B-DE74477D1F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265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6171E8-ABF0-5E49-8766-77DB1DEE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9027-7A35-0E46-A165-C0424D841EBE}" type="datetimeFigureOut">
              <a:rPr kumimoji="1" lang="zh-TW" altLang="en-US" smtClean="0"/>
              <a:t>2022/5/3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BB9A64-831C-B94E-BBBB-9A265F5F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CA35C2-8045-EF4D-9AAF-C1B09228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C252-FC72-E445-A28B-DE74477D1F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689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31E8B9-417A-A248-9498-26FE7DD6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3D2A0A-85DA-1E4F-A574-E8B5B1A7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805FC6-88FA-D74B-8ACD-B4BC12452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3F663E-5DD8-A443-AE9F-75D599EB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9027-7A35-0E46-A165-C0424D841EBE}" type="datetimeFigureOut">
              <a:rPr kumimoji="1" lang="zh-TW" altLang="en-US" smtClean="0"/>
              <a:t>2022/5/3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2587FF-F387-0A4A-8F9D-3B7CF363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68D68B-CCC6-9D47-B96A-654DD284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C252-FC72-E445-A28B-DE74477D1F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759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9E667-C01F-134D-AE48-79A56D20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CDF33B9-586B-2F48-A74A-5E1D7DD7D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C0497B-54D6-E244-AE40-B39525F2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47B9FB-55F5-D040-A164-7E2E7084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9027-7A35-0E46-A165-C0424D841EBE}" type="datetimeFigureOut">
              <a:rPr kumimoji="1" lang="zh-TW" altLang="en-US" smtClean="0"/>
              <a:t>2022/5/3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664BDA-F7F8-2340-8E44-4F9798E7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85CE4E-C3B0-AD4A-85CF-7C13D969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C252-FC72-E445-A28B-DE74477D1F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521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7334137-FEE6-4947-9B0D-20655949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B9CE54-8547-594B-A948-883BDDDAC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67046C-13A7-D94D-B8C9-7CA2FA2B2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79027-7A35-0E46-A165-C0424D841EBE}" type="datetimeFigureOut">
              <a:rPr kumimoji="1" lang="zh-TW" altLang="en-US" smtClean="0"/>
              <a:t>2022/5/3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BDA345-A3D8-E54B-916B-095049FC4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FFD22D-829F-C64A-A816-5546FB7C1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2C252-FC72-E445-A28B-DE74477D1F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435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A458A-859E-E64A-A483-0E021BFD7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0503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A1D40C-9769-CA48-BB47-BF13C1A06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66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F4B24-7949-2E40-958A-F9C4E578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Definition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DCE5FF-42E5-D345-920A-1B529DA78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56C158A-F323-5E44-A9EF-29E6218C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0" y="375771"/>
            <a:ext cx="6807200" cy="628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4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AA64ED-1F4A-784B-A397-765C643C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Recall</a:t>
            </a:r>
            <a:br>
              <a:rPr kumimoji="1" lang="en-US" altLang="zh-TW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4A3C1-E14C-BC4B-8329-CB00D2E9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上週完成</a:t>
            </a:r>
            <a:r>
              <a:rPr kumimoji="1" lang="en-US" altLang="zh-TW" dirty="0"/>
              <a:t> </a:t>
            </a:r>
            <a:r>
              <a:rPr kumimoji="1" lang="zh-TW" altLang="en-US" dirty="0"/>
              <a:t>抓取</a:t>
            </a:r>
            <a:r>
              <a:rPr kumimoji="1" lang="en-US" altLang="zh-TW" dirty="0"/>
              <a:t>layer2</a:t>
            </a:r>
            <a:r>
              <a:rPr kumimoji="1" lang="zh-TW" altLang="en-US" dirty="0"/>
              <a:t> </a:t>
            </a:r>
            <a:r>
              <a:rPr kumimoji="1" lang="en-US" altLang="zh-TW" dirty="0"/>
              <a:t>(15143</a:t>
            </a:r>
            <a:r>
              <a:rPr kumimoji="1" lang="zh-TW" altLang="en-US" dirty="0"/>
              <a:t>人</a:t>
            </a:r>
            <a:r>
              <a:rPr kumimoji="1" lang="en-US" altLang="zh-TW" dirty="0"/>
              <a:t>)</a:t>
            </a:r>
            <a:r>
              <a:rPr kumimoji="1" lang="zh-TW" altLang="en-US" dirty="0"/>
              <a:t> 中歌手的追蹤名單</a:t>
            </a:r>
            <a:endParaRPr kumimoji="1" lang="en-US" altLang="zh-TW" dirty="0"/>
          </a:p>
          <a:p>
            <a:r>
              <a:rPr kumimoji="1" lang="zh-TW" altLang="en-US" dirty="0"/>
              <a:t>對於每個人皆做上</a:t>
            </a:r>
            <a:r>
              <a:rPr kumimoji="1" lang="en-US" altLang="zh-TW" dirty="0"/>
              <a:t> verified </a:t>
            </a:r>
            <a:r>
              <a:rPr kumimoji="1" lang="zh-TW" altLang="en-US" dirty="0"/>
              <a:t>記號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6842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E8A305-7513-6342-A2DC-78B80C3B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本週進度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811F73-E9EE-5442-8510-ED7FA9AF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成功將專案建在實驗室</a:t>
            </a:r>
            <a:r>
              <a:rPr kumimoji="1" lang="en-US" altLang="zh-TW" dirty="0"/>
              <a:t>server</a:t>
            </a:r>
            <a:r>
              <a:rPr kumimoji="1" lang="zh-TW" altLang="en-US" dirty="0"/>
              <a:t>上</a:t>
            </a:r>
            <a:endParaRPr kumimoji="1" lang="en-US" altLang="zh-TW" dirty="0"/>
          </a:p>
          <a:p>
            <a:r>
              <a:rPr kumimoji="1" lang="zh-TW" altLang="en-US" dirty="0"/>
              <a:t>與老師討論 第三層人物不使用</a:t>
            </a:r>
            <a:r>
              <a:rPr kumimoji="1" lang="en-US" altLang="zh-TW" dirty="0" err="1"/>
              <a:t>verifie</a:t>
            </a:r>
            <a:r>
              <a:rPr kumimoji="1" lang="zh-TW" altLang="en-US" dirty="0"/>
              <a:t>就抓取，改採用歌手、演員使用維基名單，政治人物採用個人介紹關鍵字</a:t>
            </a:r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7255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2176F-A2E8-B947-84EF-2D1233B2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關鍵字討論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68B52EE-936B-FB40-A8AC-A12B9C70D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81994"/>
            <a:ext cx="5014517" cy="328850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936405-A968-C049-9212-E4430B499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0" y="1897857"/>
            <a:ext cx="5321300" cy="303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1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DB857-917F-114A-9B39-A40B4E85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例外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3DC6ACA-BF6C-7C42-AD86-3031F5C29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787526"/>
            <a:ext cx="5867399" cy="3557288"/>
          </a:xfrm>
        </p:spPr>
      </p:pic>
    </p:spTree>
    <p:extLst>
      <p:ext uri="{BB962C8B-B14F-4D97-AF65-F5344CB8AC3E}">
        <p14:creationId xmlns:p14="http://schemas.microsoft.com/office/powerpoint/2010/main" val="183799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7B32D-9416-9D4E-9C20-E3BEEFFB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下週進度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8D4C69-B556-E24B-932B-0CD64137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第三層人物抓完</a:t>
            </a:r>
            <a:endParaRPr kumimoji="1" lang="en-US" altLang="zh-TW" dirty="0"/>
          </a:p>
          <a:p>
            <a:r>
              <a:rPr kumimoji="1" lang="zh-TW" altLang="en-US" dirty="0"/>
              <a:t>建</a:t>
            </a:r>
            <a:r>
              <a:rPr kumimoji="1" lang="en-US" altLang="zh-TW" dirty="0"/>
              <a:t> Graph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164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79</Words>
  <Application>Microsoft Macintosh PowerPoint</Application>
  <PresentationFormat>寬螢幕</PresentationFormat>
  <Paragraphs>14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0503</vt:lpstr>
      <vt:lpstr>Definition </vt:lpstr>
      <vt:lpstr>Recall </vt:lpstr>
      <vt:lpstr>本週進度</vt:lpstr>
      <vt:lpstr>關鍵字討論</vt:lpstr>
      <vt:lpstr>例外</vt:lpstr>
      <vt:lpstr>下週進度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0503</dc:title>
  <dc:creator>田詠恩</dc:creator>
  <cp:lastModifiedBy>田詠恩</cp:lastModifiedBy>
  <cp:revision>2</cp:revision>
  <dcterms:created xsi:type="dcterms:W3CDTF">2022-05-03T02:43:16Z</dcterms:created>
  <dcterms:modified xsi:type="dcterms:W3CDTF">2022-05-03T03:23:46Z</dcterms:modified>
</cp:coreProperties>
</file>