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0"/>
  </p:normalViewPr>
  <p:slideViewPr>
    <p:cSldViewPr snapToGrid="0" snapToObjects="1">
      <p:cViewPr varScale="1">
        <p:scale>
          <a:sx n="101" d="100"/>
          <a:sy n="10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93864-09C6-414C-B8B6-5F00E2412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18C08C-560F-CE43-AA3F-02A59B8F2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0EB4C-1B17-F547-BBC1-37706F72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2BF0A-589A-3B45-80FC-5811B9F6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B8C46-3079-484B-8ED6-D4CF7DF9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46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17C30-5AE0-3C44-B344-7994834C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03CC76-2103-994A-B536-614CF632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64674-276C-324B-80B5-412E5D7B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93CC2C-7C12-4640-B245-5E230EFF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0DFDBD-C800-E742-80CE-45664FD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199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977DCB-E1F8-D247-AB01-85069CA5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35BF60-19DC-5048-BD46-4867F9CF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96DCDB-4C0F-D949-AD0D-6A8CB3BC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ACBF79-93E9-4D40-9521-C3B1F85A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F5DD4-E962-8040-A579-4DA01FDF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45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8E32B-4359-104A-91C4-AAAF4A2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60AD4-E24B-5549-8989-E80F5846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8BA269-68D0-4C4E-ACAF-916A85A5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EFD15E-3B59-E44B-9307-28834110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6316D-1CD9-434E-95FF-812E85BD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7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BA536-ED67-6D41-AF38-C9E18972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E6995-8CCF-9446-A95C-710E9EC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BFC1D-2EFB-294A-9B20-E293B2B6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C5DEF-06BA-594A-8B0E-0B0DFEB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99231A-4A1A-3741-9E44-ADA0E4C6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94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E510F-DF7A-A54E-B433-CA3DEFF5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03548-8A13-1F41-A3C2-0BF276E0A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FDAF54-56F4-734D-8294-609E348B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9C6886-8790-F44A-9A02-2B16989D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1ED9B-9D04-DC4C-ADF8-77A17166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9B0A13-CBA2-F845-8A2D-7F556CB2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717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E80D2-0E79-E44D-8AF1-5B98D25C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CE012-066B-5340-9239-FE0B5C69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77D80-C65D-8941-840B-AD7AF829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FA64C5-F699-974E-8123-7A13EB6AD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514606-21BB-9947-92B6-B04EC7DAD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E0CF55-FF1B-BC41-9E7E-2B8AE625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BF6785-3A98-4C4A-89F5-2182BDF5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CC3F00-3FE3-FF42-820A-0577AC86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30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7E0E5-9DD3-DB4C-988E-1AF36E2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00B75E-C594-5B40-8266-6BE67A80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F83D04-A79E-8E45-B944-9A3323F0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D2BF29-EFD4-0649-958C-851B4892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958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76FAD0-0526-1341-9F31-1ACE5DCB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9102F6-645E-BC45-9E49-1D835A57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70905E-80B7-2246-AA46-B4EF4165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08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7805E-1FF0-A946-8A30-6DC5E1CC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A89AC-3ACF-824B-B441-9EA8978D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4B89E1-81AC-9343-9DA9-E5D37B71A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03728-0394-244B-A925-482F02F4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294AF5-D1A1-E648-A42C-321ED527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739722-B608-AF4C-B8F3-97CCFF06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73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6B4CC-528E-E645-90B1-5BA0C994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2783E9-5E61-674D-8803-9792C6944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5C4163-FD07-9E47-876B-9D8D20F84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2760C9-766D-7A4C-8BAA-04254899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26DADD-767C-8D41-A3C4-24331BB8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FF03A-12DA-9943-B4EE-4610C2DB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367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D56513-2CCB-764C-A891-123A2CD7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988D9-05B1-9047-AA8E-3512AD11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973F4-4FE4-C145-9586-4C8E69AD9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9FB2-1AED-F740-B6FA-84E0B73CA1DE}" type="datetimeFigureOut">
              <a:rPr kumimoji="1" lang="zh-TW" altLang="en-US" smtClean="0"/>
              <a:t>2022/5/24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BA2FF4-AAB6-694A-9596-DA4F95F54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924459-07F8-C145-81F0-04AC9E28D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D8F0-00C3-C04D-9A2D-5B48783E6A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41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19D53-1996-EC40-84EF-0609877F8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0524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798D21-DDC9-EC41-B050-12B54D653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301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177DA-9148-454C-ABEE-574512B9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Recap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744A3-CEE7-3F4D-96C0-439407D3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上週抓完第三層的歌手</a:t>
            </a:r>
            <a:endParaRPr kumimoji="1" lang="en-US" altLang="zh-TW" dirty="0"/>
          </a:p>
          <a:p>
            <a:r>
              <a:rPr kumimoji="1" lang="zh-TW" altLang="en-US" dirty="0"/>
              <a:t>架設伺服器</a:t>
            </a:r>
          </a:p>
        </p:txBody>
      </p:sp>
    </p:spTree>
    <p:extLst>
      <p:ext uri="{BB962C8B-B14F-4D97-AF65-F5344CB8AC3E}">
        <p14:creationId xmlns:p14="http://schemas.microsoft.com/office/powerpoint/2010/main" val="137567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5E894-6AFD-2646-86A5-3DE7A5D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本週進度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9995DA2-3280-AA4A-8794-D67E83CE2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00" y="685005"/>
            <a:ext cx="6227941" cy="5432707"/>
          </a:xfrm>
        </p:spPr>
      </p:pic>
    </p:spTree>
    <p:extLst>
      <p:ext uri="{BB962C8B-B14F-4D97-AF65-F5344CB8AC3E}">
        <p14:creationId xmlns:p14="http://schemas.microsoft.com/office/powerpoint/2010/main" val="5738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0D88A-4371-3045-A74E-404563ED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本週進度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D86D2C-3178-E346-BF28-74D327AEE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034" y="746124"/>
            <a:ext cx="6895112" cy="5921375"/>
          </a:xfrm>
        </p:spPr>
      </p:pic>
    </p:spTree>
    <p:extLst>
      <p:ext uri="{BB962C8B-B14F-4D97-AF65-F5344CB8AC3E}">
        <p14:creationId xmlns:p14="http://schemas.microsoft.com/office/powerpoint/2010/main" val="101892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A9AB-BC61-DE4F-88BA-854FD6F8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A74D0-379D-074A-84D4-A617FF9F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第四層剩</a:t>
            </a:r>
            <a:r>
              <a:rPr kumimoji="1" lang="en-US" altLang="zh-TW" dirty="0"/>
              <a:t> 100</a:t>
            </a:r>
            <a:r>
              <a:rPr kumimoji="1" lang="zh-TW" altLang="en-US" dirty="0"/>
              <a:t>人的歌手 要抓追蹤者</a:t>
            </a:r>
            <a:endParaRPr kumimoji="1" lang="en-US" altLang="zh-TW" dirty="0"/>
          </a:p>
          <a:p>
            <a:r>
              <a:rPr kumimoji="1" lang="zh-TW" altLang="en-US" dirty="0"/>
              <a:t>第五層有至少</a:t>
            </a:r>
            <a:r>
              <a:rPr kumimoji="1" lang="en-US" altLang="zh-TW" dirty="0"/>
              <a:t> 135</a:t>
            </a:r>
            <a:r>
              <a:rPr kumimoji="1" lang="zh-TW" altLang="en-US" dirty="0"/>
              <a:t>人的歌手 要抓追蹤者</a:t>
            </a:r>
            <a:endParaRPr kumimoji="1" lang="en-US" altLang="zh-TW" dirty="0"/>
          </a:p>
          <a:p>
            <a:r>
              <a:rPr kumimoji="1" lang="zh-TW" altLang="en-US" dirty="0"/>
              <a:t>第五層有</a:t>
            </a:r>
            <a:r>
              <a:rPr kumimoji="1" lang="en-US" altLang="zh-TW" dirty="0"/>
              <a:t> 9</a:t>
            </a:r>
            <a:r>
              <a:rPr kumimoji="1" lang="zh-TW" altLang="en-US" dirty="0"/>
              <a:t>人的政治人物 要抓追蹤者</a:t>
            </a:r>
            <a:endParaRPr kumimoji="1" lang="en-US" altLang="zh-TW" dirty="0"/>
          </a:p>
          <a:p>
            <a:r>
              <a:rPr kumimoji="1" lang="zh-TW" altLang="en-US" dirty="0"/>
              <a:t>第五層有</a:t>
            </a:r>
            <a:r>
              <a:rPr kumimoji="1" lang="en-US" altLang="zh-TW" dirty="0"/>
              <a:t> 2</a:t>
            </a:r>
            <a:r>
              <a:rPr kumimoji="1" lang="zh-TW" altLang="en-US" dirty="0"/>
              <a:t>人的運動員要抓追蹤者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9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998ED-DA90-5B40-83DB-DC32C8DA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下週進度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9DAAF-AE5B-A145-A3B3-F3B2D3CC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完成第四、第五層人物</a:t>
            </a:r>
            <a:r>
              <a:rPr kumimoji="1" lang="en-US" altLang="zh-TW" dirty="0"/>
              <a:t>following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list</a:t>
            </a:r>
          </a:p>
          <a:p>
            <a:r>
              <a:rPr kumimoji="1" lang="zh-TW" altLang="en-US" dirty="0"/>
              <a:t>建</a:t>
            </a:r>
            <a:r>
              <a:rPr kumimoji="1" lang="en-US" altLang="zh-TW" dirty="0"/>
              <a:t>Graph</a:t>
            </a:r>
          </a:p>
          <a:p>
            <a:r>
              <a:rPr kumimoji="1" lang="zh-TW" altLang="en-US" dirty="0"/>
              <a:t>開始做</a:t>
            </a:r>
            <a:r>
              <a:rPr kumimoji="1" lang="en-US" altLang="zh-TW" dirty="0"/>
              <a:t> community detection (Directed </a:t>
            </a:r>
            <a:r>
              <a:rPr lang="en" altLang="zh-TW" dirty="0"/>
              <a:t>Louvain Algorithm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64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15C18-B17A-EF46-A26F-130353BF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問題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0308471-4E3D-0644-B2A4-D2F4AC98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669515"/>
            <a:ext cx="6624810" cy="55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34D18-BF3B-3843-90AE-54BA9AF8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8E8B7-84EF-0840-BE77-F31A73F7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IG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follower</a:t>
            </a:r>
            <a:r>
              <a:rPr kumimoji="1" lang="zh-TW" altLang="en-US" dirty="0"/>
              <a:t> 不提供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api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r>
              <a:rPr kumimoji="1" lang="en-US" altLang="zh-TW" dirty="0"/>
              <a:t>IG </a:t>
            </a:r>
            <a:r>
              <a:rPr kumimoji="1" lang="zh-TW" altLang="en-US" dirty="0"/>
              <a:t>也有限制查看</a:t>
            </a:r>
            <a:r>
              <a:rPr kumimoji="1" lang="en-US" altLang="zh-TW" dirty="0"/>
              <a:t> follower, following </a:t>
            </a:r>
            <a:r>
              <a:rPr kumimoji="1" lang="zh-TW" altLang="en-US" dirty="0"/>
              <a:t>的次數上限</a:t>
            </a:r>
            <a:endParaRPr kumimoji="1" lang="en-US" altLang="zh-TW" dirty="0"/>
          </a:p>
          <a:p>
            <a:r>
              <a:rPr kumimoji="1" lang="zh-TW" altLang="en-US" dirty="0"/>
              <a:t>由於公眾人物的</a:t>
            </a:r>
            <a:r>
              <a:rPr kumimoji="1" lang="en-US" altLang="zh-TW" dirty="0"/>
              <a:t> follower </a:t>
            </a:r>
            <a:r>
              <a:rPr kumimoji="1" lang="zh-TW" altLang="en-US" dirty="0"/>
              <a:t>蠻大，在抓取</a:t>
            </a:r>
            <a:r>
              <a:rPr kumimoji="1" lang="en-US" altLang="zh-TW" dirty="0"/>
              <a:t>follower</a:t>
            </a:r>
            <a:r>
              <a:rPr kumimoji="1" lang="zh-TW" altLang="en-US" dirty="0"/>
              <a:t>有很大限制</a:t>
            </a:r>
          </a:p>
        </p:txBody>
      </p:sp>
    </p:spTree>
    <p:extLst>
      <p:ext uri="{BB962C8B-B14F-4D97-AF65-F5344CB8AC3E}">
        <p14:creationId xmlns:p14="http://schemas.microsoft.com/office/powerpoint/2010/main" val="26850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124</Words>
  <Application>Microsoft Macintosh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0524</vt:lpstr>
      <vt:lpstr>Recap</vt:lpstr>
      <vt:lpstr>本週進度</vt:lpstr>
      <vt:lpstr>本週進度</vt:lpstr>
      <vt:lpstr>本週進度</vt:lpstr>
      <vt:lpstr>下週進度</vt:lpstr>
      <vt:lpstr>問題</vt:lpstr>
      <vt:lpstr>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0517</dc:title>
  <dc:creator>田詠恩</dc:creator>
  <cp:lastModifiedBy>田詠恩</cp:lastModifiedBy>
  <cp:revision>5</cp:revision>
  <dcterms:created xsi:type="dcterms:W3CDTF">2022-05-17T07:04:12Z</dcterms:created>
  <dcterms:modified xsi:type="dcterms:W3CDTF">2022-05-24T09:06:24Z</dcterms:modified>
</cp:coreProperties>
</file>