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2" r:id="rId2"/>
    <p:sldId id="261" r:id="rId3"/>
    <p:sldId id="256" r:id="rId4"/>
    <p:sldId id="265" r:id="rId5"/>
    <p:sldId id="271" r:id="rId6"/>
    <p:sldId id="268" r:id="rId7"/>
    <p:sldId id="257" r:id="rId8"/>
    <p:sldId id="260" r:id="rId9"/>
    <p:sldId id="270" r:id="rId10"/>
    <p:sldId id="258" r:id="rId11"/>
    <p:sldId id="259"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showGuides="1">
      <p:cViewPr varScale="1">
        <p:scale>
          <a:sx n="54" d="100"/>
          <a:sy n="54" d="100"/>
        </p:scale>
        <p:origin x="96" y="498"/>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7E4179-F7DD-492A-9A12-EF7223504165}" type="datetimeFigureOut">
              <a:rPr lang="id-ID" smtClean="0"/>
              <a:t>04/01/2022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67484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7E4179-F7DD-492A-9A12-EF7223504165}" type="datetimeFigureOut">
              <a:rPr lang="id-ID" smtClean="0"/>
              <a:t>04/01/2022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418375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7E4179-F7DD-492A-9A12-EF7223504165}" type="datetimeFigureOut">
              <a:rPr lang="id-ID" smtClean="0"/>
              <a:t>04/01/2022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173315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7E4179-F7DD-492A-9A12-EF7223504165}" type="datetimeFigureOut">
              <a:rPr lang="id-ID" smtClean="0"/>
              <a:t>04/01/2022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309048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7E4179-F7DD-492A-9A12-EF7223504165}" type="datetimeFigureOut">
              <a:rPr lang="id-ID" smtClean="0"/>
              <a:t>04/01/2022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250329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C7E4179-F7DD-492A-9A12-EF7223504165}" type="datetimeFigureOut">
              <a:rPr lang="id-ID" smtClean="0"/>
              <a:t>04/01/2022</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208652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0C7E4179-F7DD-492A-9A12-EF7223504165}" type="datetimeFigureOut">
              <a:rPr lang="id-ID" smtClean="0"/>
              <a:t>04/01/2022</a:t>
            </a:fld>
            <a:endParaRPr lang="id-ID"/>
          </a:p>
        </p:txBody>
      </p:sp>
      <p:sp>
        <p:nvSpPr>
          <p:cNvPr id="11" name="Footer Placeholder 10"/>
          <p:cNvSpPr>
            <a:spLocks noGrp="1"/>
          </p:cNvSpPr>
          <p:nvPr>
            <p:ph type="ftr" sz="quarter" idx="11"/>
          </p:nvPr>
        </p:nvSpPr>
        <p:spPr/>
        <p:txBody>
          <a:bodyPr/>
          <a:lstStyle/>
          <a:p>
            <a:endParaRPr lang="id-ID"/>
          </a:p>
        </p:txBody>
      </p:sp>
      <p:sp>
        <p:nvSpPr>
          <p:cNvPr id="12" name="Slide Number Placeholder 11"/>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403523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0C7E4179-F7DD-492A-9A12-EF7223504165}" type="datetimeFigureOut">
              <a:rPr lang="id-ID" smtClean="0"/>
              <a:t>04/01/2022</a:t>
            </a:fld>
            <a:endParaRPr lang="id-ID"/>
          </a:p>
        </p:txBody>
      </p:sp>
      <p:sp>
        <p:nvSpPr>
          <p:cNvPr id="7" name="Footer Placeholder 6"/>
          <p:cNvSpPr>
            <a:spLocks noGrp="1"/>
          </p:cNvSpPr>
          <p:nvPr>
            <p:ph type="ftr" sz="quarter" idx="11"/>
          </p:nvPr>
        </p:nvSpPr>
        <p:spPr/>
        <p:txBody>
          <a:bodyPr/>
          <a:lstStyle/>
          <a:p>
            <a:endParaRPr lang="id-ID"/>
          </a:p>
        </p:txBody>
      </p:sp>
      <p:sp>
        <p:nvSpPr>
          <p:cNvPr id="8" name="Slide Number Placeholder 7"/>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17372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C7E4179-F7DD-492A-9A12-EF7223504165}" type="datetimeFigureOut">
              <a:rPr lang="id-ID" smtClean="0"/>
              <a:t>04/01/2022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404679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0C7E4179-F7DD-492A-9A12-EF7223504165}" type="datetimeFigureOut">
              <a:rPr lang="id-ID" smtClean="0"/>
              <a:t>04/01/2022</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309573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0C7E4179-F7DD-492A-9A12-EF7223504165}" type="datetimeFigureOut">
              <a:rPr lang="id-ID" smtClean="0"/>
              <a:t>04/01/2022</a:t>
            </a:fld>
            <a:endParaRPr lang="id-ID"/>
          </a:p>
        </p:txBody>
      </p:sp>
      <p:sp>
        <p:nvSpPr>
          <p:cNvPr id="9" name="Footer Placeholder 8"/>
          <p:cNvSpPr>
            <a:spLocks noGrp="1"/>
          </p:cNvSpPr>
          <p:nvPr>
            <p:ph type="ftr" sz="quarter" idx="11"/>
          </p:nvPr>
        </p:nvSpPr>
        <p:spPr>
          <a:xfrm>
            <a:off x="3499101" y="6356350"/>
            <a:ext cx="5911517" cy="365125"/>
          </a:xfrm>
        </p:spPr>
        <p:txBody>
          <a:bodyPr/>
          <a:lstStyle/>
          <a:p>
            <a:endParaRPr lang="id-ID"/>
          </a:p>
        </p:txBody>
      </p:sp>
      <p:sp>
        <p:nvSpPr>
          <p:cNvPr id="10" name="Slide Number Placeholder 9"/>
          <p:cNvSpPr>
            <a:spLocks noGrp="1"/>
          </p:cNvSpPr>
          <p:nvPr>
            <p:ph type="sldNum" sz="quarter" idx="12"/>
          </p:nvPr>
        </p:nvSpPr>
        <p:spPr/>
        <p:txBody>
          <a:bodyPr/>
          <a:lstStyle/>
          <a:p>
            <a:fld id="{FFFF8AD1-2E6F-4ED7-9327-265BB35F880E}" type="slidenum">
              <a:rPr lang="id-ID" smtClean="0"/>
              <a:t>‹#›</a:t>
            </a:fld>
            <a:endParaRPr lang="id-ID"/>
          </a:p>
        </p:txBody>
      </p:sp>
    </p:spTree>
    <p:extLst>
      <p:ext uri="{BB962C8B-B14F-4D97-AF65-F5344CB8AC3E}">
        <p14:creationId xmlns:p14="http://schemas.microsoft.com/office/powerpoint/2010/main" val="61465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C7E4179-F7DD-492A-9A12-EF7223504165}" type="datetimeFigureOut">
              <a:rPr lang="id-ID" smtClean="0"/>
              <a:t>04/01/2022</a:t>
            </a:fld>
            <a:endParaRPr lang="id-ID"/>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id-ID"/>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FFF8AD1-2E6F-4ED7-9327-265BB35F880E}" type="slidenum">
              <a:rPr lang="id-ID" smtClean="0"/>
              <a:t>‹#›</a:t>
            </a:fld>
            <a:endParaRPr lang="id-ID"/>
          </a:p>
        </p:txBody>
      </p:sp>
    </p:spTree>
    <p:extLst>
      <p:ext uri="{BB962C8B-B14F-4D97-AF65-F5344CB8AC3E}">
        <p14:creationId xmlns:p14="http://schemas.microsoft.com/office/powerpoint/2010/main" val="20390753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590800"/>
            <a:ext cx="2909455" cy="2770909"/>
          </a:xfrm>
          <a:prstGeom prst="rect">
            <a:avLst/>
          </a:prstGeom>
          <a:solidFill>
            <a:srgbClr val="EDE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0" y="3237590"/>
            <a:ext cx="2909455" cy="1477328"/>
          </a:xfrm>
          <a:prstGeom prst="rect">
            <a:avLst/>
          </a:prstGeom>
          <a:noFill/>
        </p:spPr>
        <p:txBody>
          <a:bodyPr wrap="square" rtlCol="0">
            <a:spAutoFit/>
          </a:bodyPr>
          <a:lstStyle/>
          <a:p>
            <a:r>
              <a:rPr lang="en-US" dirty="0" smtClean="0"/>
              <a:t>NAMA KELOMPOK</a:t>
            </a:r>
          </a:p>
          <a:p>
            <a:pPr marL="342900" indent="-342900">
              <a:buAutoNum type="arabicPeriod"/>
            </a:pPr>
            <a:r>
              <a:rPr lang="en-US" dirty="0" smtClean="0"/>
              <a:t>Agustin Shofia Wiyasi</a:t>
            </a:r>
          </a:p>
          <a:p>
            <a:pPr marL="342900" indent="-342900">
              <a:buAutoNum type="arabicPeriod"/>
            </a:pPr>
            <a:r>
              <a:rPr lang="it-IT" dirty="0" smtClean="0"/>
              <a:t>Beriantama </a:t>
            </a:r>
            <a:r>
              <a:rPr lang="it-IT" dirty="0"/>
              <a:t>Putra </a:t>
            </a:r>
            <a:endParaRPr lang="it-IT" dirty="0" smtClean="0"/>
          </a:p>
          <a:p>
            <a:pPr marL="342900" indent="-342900">
              <a:buAutoNum type="arabicPeriod"/>
            </a:pPr>
            <a:r>
              <a:rPr lang="it-IT" dirty="0" smtClean="0"/>
              <a:t>Noven </a:t>
            </a:r>
            <a:r>
              <a:rPr lang="it-IT" dirty="0"/>
              <a:t>Samuel </a:t>
            </a:r>
            <a:r>
              <a:rPr lang="it-IT" dirty="0" smtClean="0"/>
              <a:t>Sabatto</a:t>
            </a:r>
          </a:p>
          <a:p>
            <a:pPr marL="342900" indent="-342900">
              <a:buAutoNum type="arabicPeriod"/>
            </a:pPr>
            <a:r>
              <a:rPr lang="id-ID" dirty="0"/>
              <a:t>M. Marstilla Syahara</a:t>
            </a:r>
          </a:p>
        </p:txBody>
      </p:sp>
    </p:spTree>
    <p:extLst>
      <p:ext uri="{BB962C8B-B14F-4D97-AF65-F5344CB8AC3E}">
        <p14:creationId xmlns:p14="http://schemas.microsoft.com/office/powerpoint/2010/main" val="2217631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800" dirty="0" smtClean="0">
                <a:solidFill>
                  <a:schemeClr val="tx1"/>
                </a:solidFill>
              </a:rPr>
              <a:t>Masuk pada </a:t>
            </a:r>
            <a:r>
              <a:rPr lang="en-US" sz="1800" dirty="0" err="1" smtClean="0">
                <a:solidFill>
                  <a:schemeClr val="tx1"/>
                </a:solidFill>
              </a:rPr>
              <a:t>halaman</a:t>
            </a:r>
            <a:r>
              <a:rPr lang="en-US" sz="1800" dirty="0" smtClean="0">
                <a:solidFill>
                  <a:schemeClr val="tx1"/>
                </a:solidFill>
              </a:rPr>
              <a:t> input data </a:t>
            </a:r>
            <a:r>
              <a:rPr lang="en-US" sz="1800" dirty="0" err="1" smtClean="0">
                <a:solidFill>
                  <a:schemeClr val="tx1"/>
                </a:solidFill>
              </a:rPr>
              <a:t>buku</a:t>
            </a:r>
            <a:r>
              <a:rPr lang="en-US" sz="1800" dirty="0" smtClean="0">
                <a:solidFill>
                  <a:schemeClr val="tx1"/>
                </a:solidFill>
              </a:rPr>
              <a:t>, pada </a:t>
            </a:r>
            <a:r>
              <a:rPr lang="en-US" sz="1800" dirty="0" err="1" smtClean="0">
                <a:solidFill>
                  <a:schemeClr val="tx1"/>
                </a:solidFill>
              </a:rPr>
              <a:t>halaman</a:t>
            </a:r>
            <a:r>
              <a:rPr lang="en-US" sz="1800" dirty="0" smtClean="0">
                <a:solidFill>
                  <a:schemeClr val="tx1"/>
                </a:solidFill>
              </a:rPr>
              <a:t> </a:t>
            </a:r>
            <a:r>
              <a:rPr lang="en-US" sz="1800" dirty="0">
                <a:solidFill>
                  <a:schemeClr val="tx1"/>
                </a:solidFill>
              </a:rPr>
              <a:t>ini </a:t>
            </a:r>
            <a:r>
              <a:rPr lang="en-US" sz="1800" dirty="0" err="1">
                <a:solidFill>
                  <a:schemeClr val="tx1"/>
                </a:solidFill>
              </a:rPr>
              <a:t>terdapat</a:t>
            </a:r>
            <a:r>
              <a:rPr lang="en-US" sz="1800" dirty="0">
                <a:solidFill>
                  <a:schemeClr val="tx1"/>
                </a:solidFill>
              </a:rPr>
              <a:t> </a:t>
            </a:r>
            <a:r>
              <a:rPr lang="en-US" sz="1800" dirty="0" err="1">
                <a:solidFill>
                  <a:schemeClr val="tx1"/>
                </a:solidFill>
              </a:rPr>
              <a:t>kolom-kolom</a:t>
            </a:r>
            <a:r>
              <a:rPr lang="en-US" sz="1800" dirty="0">
                <a:solidFill>
                  <a:schemeClr val="tx1"/>
                </a:solidFill>
              </a:rPr>
              <a:t> yang harus </a:t>
            </a:r>
            <a:r>
              <a:rPr lang="en-US" sz="1800" dirty="0" err="1">
                <a:solidFill>
                  <a:schemeClr val="tx1"/>
                </a:solidFill>
              </a:rPr>
              <a:t>diisi</a:t>
            </a:r>
            <a:r>
              <a:rPr lang="en-US" sz="1800" dirty="0">
                <a:solidFill>
                  <a:schemeClr val="tx1"/>
                </a:solidFill>
              </a:rPr>
              <a:t> untuk </a:t>
            </a:r>
            <a:r>
              <a:rPr lang="en-US" sz="1800" dirty="0" err="1">
                <a:solidFill>
                  <a:schemeClr val="tx1"/>
                </a:solidFill>
              </a:rPr>
              <a:t>memnuhi</a:t>
            </a:r>
            <a:r>
              <a:rPr lang="en-US" sz="1800" dirty="0">
                <a:solidFill>
                  <a:schemeClr val="tx1"/>
                </a:solidFill>
              </a:rPr>
              <a:t> data </a:t>
            </a:r>
            <a:r>
              <a:rPr lang="en-US" sz="1800" dirty="0" err="1">
                <a:solidFill>
                  <a:schemeClr val="tx1"/>
                </a:solidFill>
              </a:rPr>
              <a:t>buku-buku</a:t>
            </a:r>
            <a:r>
              <a:rPr lang="en-US" sz="1800" dirty="0">
                <a:solidFill>
                  <a:schemeClr val="tx1"/>
                </a:solidFill>
              </a:rPr>
              <a:t> yang </a:t>
            </a:r>
            <a:r>
              <a:rPr lang="en-US" sz="1800" dirty="0" err="1">
                <a:solidFill>
                  <a:schemeClr val="tx1"/>
                </a:solidFill>
              </a:rPr>
              <a:t>akan</a:t>
            </a:r>
            <a:r>
              <a:rPr lang="en-US" sz="1800" dirty="0">
                <a:solidFill>
                  <a:schemeClr val="tx1"/>
                </a:solidFill>
              </a:rPr>
              <a:t> </a:t>
            </a:r>
            <a:r>
              <a:rPr lang="en-US" sz="1800" dirty="0" err="1">
                <a:solidFill>
                  <a:schemeClr val="tx1"/>
                </a:solidFill>
              </a:rPr>
              <a:t>dimasukan</a:t>
            </a:r>
            <a:r>
              <a:rPr lang="en-US" sz="1800" dirty="0">
                <a:solidFill>
                  <a:schemeClr val="tx1"/>
                </a:solidFill>
              </a:rPr>
              <a:t> ke </a:t>
            </a:r>
            <a:r>
              <a:rPr lang="en-US" sz="1800" dirty="0" err="1">
                <a:solidFill>
                  <a:schemeClr val="tx1"/>
                </a:solidFill>
              </a:rPr>
              <a:t>dalam</a:t>
            </a:r>
            <a:r>
              <a:rPr lang="en-US" sz="1800" dirty="0">
                <a:solidFill>
                  <a:schemeClr val="tx1"/>
                </a:solidFill>
              </a:rPr>
              <a:t> list </a:t>
            </a:r>
            <a:r>
              <a:rPr lang="en-US" sz="1800" dirty="0" err="1">
                <a:solidFill>
                  <a:schemeClr val="tx1"/>
                </a:solidFill>
              </a:rPr>
              <a:t>buku-buku</a:t>
            </a:r>
            <a:r>
              <a:rPr lang="en-US" sz="1800" dirty="0">
                <a:solidFill>
                  <a:schemeClr val="tx1"/>
                </a:solidFill>
              </a:rPr>
              <a:t> di </a:t>
            </a:r>
            <a:r>
              <a:rPr lang="en-US" sz="1800" dirty="0" err="1">
                <a:solidFill>
                  <a:schemeClr val="tx1"/>
                </a:solidFill>
              </a:rPr>
              <a:t>perpustakaan</a:t>
            </a:r>
            <a:r>
              <a:rPr lang="en-US" sz="1800" dirty="0">
                <a:solidFill>
                  <a:schemeClr val="tx1"/>
                </a:solidFill>
              </a:rPr>
              <a:t> </a:t>
            </a:r>
            <a:endParaRPr lang="id-ID" sz="1800" dirty="0">
              <a:solidFill>
                <a:schemeClr val="tx1"/>
              </a:solidFill>
            </a:endParaRPr>
          </a:p>
        </p:txBody>
      </p:sp>
      <p:sp>
        <p:nvSpPr>
          <p:cNvPr id="6" name="Content Placeholder 5"/>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864109"/>
            <a:ext cx="7436040" cy="5120640"/>
          </a:xfrm>
          <a:prstGeom prst="rect">
            <a:avLst/>
          </a:prstGeom>
        </p:spPr>
      </p:pic>
    </p:spTree>
    <p:extLst>
      <p:ext uri="{BB962C8B-B14F-4D97-AF65-F5344CB8AC3E}">
        <p14:creationId xmlns:p14="http://schemas.microsoft.com/office/powerpoint/2010/main" val="3935267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800" dirty="0" smtClean="0">
                <a:solidFill>
                  <a:schemeClr val="tx1"/>
                </a:solidFill>
              </a:rPr>
              <a:t>Pada </a:t>
            </a:r>
            <a:r>
              <a:rPr lang="en-US" sz="1800" dirty="0" err="1" smtClean="0">
                <a:solidFill>
                  <a:schemeClr val="tx1"/>
                </a:solidFill>
              </a:rPr>
              <a:t>halaman</a:t>
            </a:r>
            <a:r>
              <a:rPr lang="en-US" sz="1800" dirty="0" smtClean="0">
                <a:solidFill>
                  <a:schemeClr val="tx1"/>
                </a:solidFill>
              </a:rPr>
              <a:t> ini </a:t>
            </a:r>
            <a:r>
              <a:rPr lang="en-US" sz="1800" dirty="0" err="1" smtClean="0">
                <a:solidFill>
                  <a:schemeClr val="tx1"/>
                </a:solidFill>
              </a:rPr>
              <a:t>berfungsi</a:t>
            </a:r>
            <a:r>
              <a:rPr lang="en-US" sz="1800" dirty="0" smtClean="0">
                <a:solidFill>
                  <a:schemeClr val="tx1"/>
                </a:solidFill>
              </a:rPr>
              <a:t> untuk </a:t>
            </a:r>
            <a:r>
              <a:rPr lang="en-US" sz="1800" dirty="0" err="1" smtClean="0">
                <a:solidFill>
                  <a:schemeClr val="tx1"/>
                </a:solidFill>
              </a:rPr>
              <a:t>mengedit</a:t>
            </a:r>
            <a:r>
              <a:rPr lang="en-US" sz="1800" dirty="0" smtClean="0">
                <a:solidFill>
                  <a:schemeClr val="tx1"/>
                </a:solidFill>
              </a:rPr>
              <a:t> data-</a:t>
            </a:r>
            <a:r>
              <a:rPr lang="en-US" sz="1800" dirty="0" err="1" smtClean="0">
                <a:solidFill>
                  <a:schemeClr val="tx1"/>
                </a:solidFill>
              </a:rPr>
              <a:t>buku</a:t>
            </a:r>
            <a:r>
              <a:rPr lang="en-US" sz="1800" dirty="0" smtClean="0">
                <a:solidFill>
                  <a:schemeClr val="tx1"/>
                </a:solidFill>
              </a:rPr>
              <a:t> jika </a:t>
            </a:r>
            <a:r>
              <a:rPr lang="en-US" sz="1800" dirty="0" err="1" smtClean="0">
                <a:solidFill>
                  <a:schemeClr val="tx1"/>
                </a:solidFill>
              </a:rPr>
              <a:t>terdapat</a:t>
            </a:r>
            <a:r>
              <a:rPr lang="en-US" sz="1800" dirty="0" smtClean="0">
                <a:solidFill>
                  <a:schemeClr val="tx1"/>
                </a:solidFill>
              </a:rPr>
              <a:t> kesalahan </a:t>
            </a:r>
            <a:r>
              <a:rPr lang="en-US" sz="1800" dirty="0" err="1" smtClean="0">
                <a:solidFill>
                  <a:schemeClr val="tx1"/>
                </a:solidFill>
              </a:rPr>
              <a:t>informasi</a:t>
            </a:r>
            <a:r>
              <a:rPr lang="en-US" sz="1800" dirty="0" smtClean="0">
                <a:solidFill>
                  <a:schemeClr val="tx1"/>
                </a:solidFill>
              </a:rPr>
              <a:t> pada data </a:t>
            </a:r>
            <a:r>
              <a:rPr lang="en-US" sz="1800" dirty="0" err="1" smtClean="0">
                <a:solidFill>
                  <a:schemeClr val="tx1"/>
                </a:solidFill>
              </a:rPr>
              <a:t>buku</a:t>
            </a:r>
            <a:r>
              <a:rPr lang="en-US" sz="1800" dirty="0" smtClean="0">
                <a:solidFill>
                  <a:schemeClr val="tx1"/>
                </a:solidFill>
              </a:rPr>
              <a:t>.</a:t>
            </a:r>
            <a:endParaRPr lang="id-ID" sz="1800" dirty="0">
              <a:solidFill>
                <a:schemeClr val="tx1"/>
              </a:solidFill>
            </a:endParaRPr>
          </a:p>
        </p:txBody>
      </p:sp>
      <p:sp>
        <p:nvSpPr>
          <p:cNvPr id="6" name="Content Placeholder 5"/>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7" y="864108"/>
            <a:ext cx="7422187" cy="5120640"/>
          </a:xfrm>
          <a:prstGeom prst="rect">
            <a:avLst/>
          </a:prstGeom>
        </p:spPr>
      </p:pic>
    </p:spTree>
    <p:extLst>
      <p:ext uri="{BB962C8B-B14F-4D97-AF65-F5344CB8AC3E}">
        <p14:creationId xmlns:p14="http://schemas.microsoft.com/office/powerpoint/2010/main" val="217539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800" dirty="0" smtClean="0">
                <a:solidFill>
                  <a:schemeClr val="tx1"/>
                </a:solidFill>
              </a:rPr>
              <a:t>Pada </a:t>
            </a:r>
            <a:r>
              <a:rPr lang="en-US" sz="1800" dirty="0" err="1" smtClean="0">
                <a:solidFill>
                  <a:schemeClr val="tx1"/>
                </a:solidFill>
              </a:rPr>
              <a:t>halaman</a:t>
            </a:r>
            <a:r>
              <a:rPr lang="en-US" sz="1800" dirty="0" smtClean="0">
                <a:solidFill>
                  <a:schemeClr val="tx1"/>
                </a:solidFill>
              </a:rPr>
              <a:t> ini  </a:t>
            </a:r>
            <a:r>
              <a:rPr lang="en-US" sz="1800" dirty="0" err="1" smtClean="0">
                <a:solidFill>
                  <a:schemeClr val="tx1"/>
                </a:solidFill>
              </a:rPr>
              <a:t>daftar</a:t>
            </a:r>
            <a:r>
              <a:rPr lang="en-US" sz="1800" dirty="0" smtClean="0">
                <a:solidFill>
                  <a:schemeClr val="tx1"/>
                </a:solidFill>
              </a:rPr>
              <a:t> hanya dapat </a:t>
            </a:r>
            <a:r>
              <a:rPr lang="en-US" sz="1800" dirty="0" err="1" smtClean="0">
                <a:solidFill>
                  <a:schemeClr val="tx1"/>
                </a:solidFill>
              </a:rPr>
              <a:t>dilihat</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ditambah</a:t>
            </a:r>
            <a:r>
              <a:rPr lang="en-US" sz="1800" dirty="0" smtClean="0">
                <a:solidFill>
                  <a:schemeClr val="tx1"/>
                </a:solidFill>
              </a:rPr>
              <a:t> </a:t>
            </a:r>
            <a:r>
              <a:rPr lang="en-US" sz="1800" dirty="0" err="1" smtClean="0">
                <a:solidFill>
                  <a:schemeClr val="tx1"/>
                </a:solidFill>
              </a:rPr>
              <a:t>karena</a:t>
            </a:r>
            <a:r>
              <a:rPr lang="en-US" sz="1800" dirty="0" smtClean="0">
                <a:solidFill>
                  <a:schemeClr val="tx1"/>
                </a:solidFill>
              </a:rPr>
              <a:t> </a:t>
            </a:r>
            <a:r>
              <a:rPr lang="en-US" sz="1800" dirty="0" err="1" smtClean="0">
                <a:solidFill>
                  <a:schemeClr val="tx1"/>
                </a:solidFill>
              </a:rPr>
              <a:t>daftar</a:t>
            </a:r>
            <a:r>
              <a:rPr lang="en-US" sz="1800" dirty="0" smtClean="0">
                <a:solidFill>
                  <a:schemeClr val="tx1"/>
                </a:solidFill>
              </a:rPr>
              <a:t> ini merupakan </a:t>
            </a:r>
            <a:r>
              <a:rPr lang="en-US" sz="1800" dirty="0" err="1" smtClean="0">
                <a:solidFill>
                  <a:schemeClr val="tx1"/>
                </a:solidFill>
              </a:rPr>
              <a:t>daftar</a:t>
            </a:r>
            <a:r>
              <a:rPr lang="en-US" sz="1800" dirty="0" smtClean="0">
                <a:solidFill>
                  <a:schemeClr val="tx1"/>
                </a:solidFill>
              </a:rPr>
              <a:t> </a:t>
            </a:r>
            <a:r>
              <a:rPr lang="en-US" sz="1800" dirty="0" err="1" smtClean="0">
                <a:solidFill>
                  <a:schemeClr val="tx1"/>
                </a:solidFill>
              </a:rPr>
              <a:t>peminjaman</a:t>
            </a:r>
            <a:r>
              <a:rPr lang="en-US" sz="1800" dirty="0" smtClean="0">
                <a:solidFill>
                  <a:schemeClr val="tx1"/>
                </a:solidFill>
              </a:rPr>
              <a:t> </a:t>
            </a:r>
            <a:r>
              <a:rPr lang="en-US" sz="1800" dirty="0" err="1" smtClean="0">
                <a:solidFill>
                  <a:schemeClr val="tx1"/>
                </a:solidFill>
              </a:rPr>
              <a:t>buku</a:t>
            </a:r>
            <a:r>
              <a:rPr lang="en-US" sz="1800" dirty="0" smtClean="0">
                <a:solidFill>
                  <a:schemeClr val="tx1"/>
                </a:solidFill>
              </a:rPr>
              <a:t> </a:t>
            </a:r>
            <a:r>
              <a:rPr lang="en-US" sz="1800" dirty="0" err="1" smtClean="0">
                <a:solidFill>
                  <a:schemeClr val="tx1"/>
                </a:solidFill>
              </a:rPr>
              <a:t>dari</a:t>
            </a:r>
            <a:r>
              <a:rPr lang="en-US" sz="1800" dirty="0" smtClean="0">
                <a:solidFill>
                  <a:schemeClr val="tx1"/>
                </a:solidFill>
              </a:rPr>
              <a:t> </a:t>
            </a:r>
            <a:r>
              <a:rPr lang="en-US" sz="1800" dirty="0" err="1" smtClean="0">
                <a:solidFill>
                  <a:schemeClr val="tx1"/>
                </a:solidFill>
              </a:rPr>
              <a:t>mahasiswa</a:t>
            </a:r>
            <a:r>
              <a:rPr lang="en-US" sz="1800" dirty="0" smtClean="0">
                <a:solidFill>
                  <a:schemeClr val="tx1"/>
                </a:solidFill>
              </a:rPr>
              <a:t> yang </a:t>
            </a:r>
            <a:r>
              <a:rPr lang="en-US" sz="1800" dirty="0" err="1" smtClean="0">
                <a:solidFill>
                  <a:schemeClr val="tx1"/>
                </a:solidFill>
              </a:rPr>
              <a:t>telah</a:t>
            </a:r>
            <a:r>
              <a:rPr lang="en-US" sz="1800" dirty="0" smtClean="0">
                <a:solidFill>
                  <a:schemeClr val="tx1"/>
                </a:solidFill>
              </a:rPr>
              <a:t> </a:t>
            </a:r>
            <a:r>
              <a:rPr lang="en-US" sz="1800" dirty="0" err="1" smtClean="0">
                <a:solidFill>
                  <a:schemeClr val="tx1"/>
                </a:solidFill>
              </a:rPr>
              <a:t>meminjam</a:t>
            </a:r>
            <a:r>
              <a:rPr lang="en-US" sz="1800" dirty="0" smtClean="0">
                <a:solidFill>
                  <a:schemeClr val="tx1"/>
                </a:solidFill>
              </a:rPr>
              <a:t> </a:t>
            </a:r>
            <a:r>
              <a:rPr lang="en-US" sz="1800" dirty="0" err="1" smtClean="0">
                <a:solidFill>
                  <a:schemeClr val="tx1"/>
                </a:solidFill>
              </a:rPr>
              <a:t>buku</a:t>
            </a:r>
            <a:endParaRPr lang="id-ID" sz="1800" dirty="0">
              <a:solidFill>
                <a:schemeClr val="tx1"/>
              </a:solidFill>
            </a:endParaRPr>
          </a:p>
        </p:txBody>
      </p:sp>
      <p:sp>
        <p:nvSpPr>
          <p:cNvPr id="6" name="Content Placeholder 5"/>
          <p:cNvSpPr>
            <a:spLocks noGrp="1"/>
          </p:cNvSpPr>
          <p:nvPr>
            <p:ph idx="1"/>
          </p:nvPr>
        </p:nvSpPr>
        <p:spPr/>
        <p:txBody>
          <a:bodyPr/>
          <a:lstStyle/>
          <a:p>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293" y="864108"/>
            <a:ext cx="7455150" cy="5120640"/>
          </a:xfrm>
          <a:prstGeom prst="rect">
            <a:avLst/>
          </a:prstGeom>
        </p:spPr>
      </p:pic>
    </p:spTree>
    <p:extLst>
      <p:ext uri="{BB962C8B-B14F-4D97-AF65-F5344CB8AC3E}">
        <p14:creationId xmlns:p14="http://schemas.microsoft.com/office/powerpoint/2010/main" val="1805118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600" dirty="0" smtClean="0">
                <a:solidFill>
                  <a:schemeClr val="tx1"/>
                </a:solidFill>
              </a:rPr>
              <a:t>Pada </a:t>
            </a:r>
            <a:r>
              <a:rPr lang="en-US" sz="1600" dirty="0" err="1" smtClean="0">
                <a:solidFill>
                  <a:schemeClr val="tx1"/>
                </a:solidFill>
              </a:rPr>
              <a:t>halaman</a:t>
            </a:r>
            <a:r>
              <a:rPr lang="en-US" sz="1600" dirty="0" smtClean="0">
                <a:solidFill>
                  <a:schemeClr val="tx1"/>
                </a:solidFill>
              </a:rPr>
              <a:t> ini data hanya dapat </a:t>
            </a:r>
            <a:r>
              <a:rPr lang="en-US" sz="1600" dirty="0" err="1" smtClean="0">
                <a:solidFill>
                  <a:schemeClr val="tx1"/>
                </a:solidFill>
              </a:rPr>
              <a:t>dilihat</a:t>
            </a:r>
            <a:r>
              <a:rPr lang="en-US" sz="1600" dirty="0" smtClean="0">
                <a:solidFill>
                  <a:schemeClr val="tx1"/>
                </a:solidFill>
              </a:rPr>
              <a:t> </a:t>
            </a:r>
            <a:r>
              <a:rPr lang="en-US" sz="1600" dirty="0" err="1" smtClean="0">
                <a:solidFill>
                  <a:schemeClr val="tx1"/>
                </a:solidFill>
              </a:rPr>
              <a:t>karena</a:t>
            </a:r>
            <a:r>
              <a:rPr lang="en-US" sz="1600" dirty="0" smtClean="0">
                <a:solidFill>
                  <a:schemeClr val="tx1"/>
                </a:solidFill>
              </a:rPr>
              <a:t> </a:t>
            </a:r>
            <a:r>
              <a:rPr lang="en-US" sz="1600" dirty="0" err="1" smtClean="0">
                <a:solidFill>
                  <a:schemeClr val="tx1"/>
                </a:solidFill>
              </a:rPr>
              <a:t>halaman</a:t>
            </a:r>
            <a:r>
              <a:rPr lang="en-US" sz="1600" dirty="0" smtClean="0">
                <a:solidFill>
                  <a:schemeClr val="tx1"/>
                </a:solidFill>
              </a:rPr>
              <a:t> ini hanya </a:t>
            </a:r>
            <a:r>
              <a:rPr lang="en-US" sz="1600" dirty="0" err="1" smtClean="0">
                <a:solidFill>
                  <a:schemeClr val="tx1"/>
                </a:solidFill>
              </a:rPr>
              <a:t>berupa</a:t>
            </a:r>
            <a:r>
              <a:rPr lang="en-US" sz="1600" dirty="0" smtClean="0">
                <a:solidFill>
                  <a:schemeClr val="tx1"/>
                </a:solidFill>
              </a:rPr>
              <a:t> data </a:t>
            </a:r>
            <a:r>
              <a:rPr lang="en-US" sz="1600" dirty="0" err="1" smtClean="0">
                <a:solidFill>
                  <a:schemeClr val="tx1"/>
                </a:solidFill>
              </a:rPr>
              <a:t>pengembalian</a:t>
            </a:r>
            <a:r>
              <a:rPr lang="en-US" sz="1600" dirty="0" smtClean="0">
                <a:solidFill>
                  <a:schemeClr val="tx1"/>
                </a:solidFill>
              </a:rPr>
              <a:t> </a:t>
            </a:r>
            <a:r>
              <a:rPr lang="en-US" sz="1600" dirty="0" err="1" smtClean="0">
                <a:solidFill>
                  <a:schemeClr val="tx1"/>
                </a:solidFill>
              </a:rPr>
              <a:t>buku</a:t>
            </a:r>
            <a:r>
              <a:rPr lang="en-US" sz="1600" dirty="0" smtClean="0">
                <a:solidFill>
                  <a:schemeClr val="tx1"/>
                </a:solidFill>
              </a:rPr>
              <a:t> </a:t>
            </a:r>
            <a:r>
              <a:rPr lang="en-US" sz="1600" dirty="0" err="1" smtClean="0">
                <a:solidFill>
                  <a:schemeClr val="tx1"/>
                </a:solidFill>
              </a:rPr>
              <a:t>dari</a:t>
            </a:r>
            <a:r>
              <a:rPr lang="en-US" sz="1600" dirty="0" smtClean="0">
                <a:solidFill>
                  <a:schemeClr val="tx1"/>
                </a:solidFill>
              </a:rPr>
              <a:t> </a:t>
            </a:r>
            <a:r>
              <a:rPr lang="en-US" sz="1600" dirty="0" err="1" smtClean="0">
                <a:solidFill>
                  <a:schemeClr val="tx1"/>
                </a:solidFill>
              </a:rPr>
              <a:t>mahasiswa</a:t>
            </a:r>
            <a:r>
              <a:rPr lang="en-US" sz="1600" dirty="0" smtClean="0">
                <a:solidFill>
                  <a:schemeClr val="tx1"/>
                </a:solidFill>
              </a:rPr>
              <a:t> yang </a:t>
            </a:r>
            <a:r>
              <a:rPr lang="en-US" sz="1600" dirty="0" err="1" smtClean="0">
                <a:solidFill>
                  <a:schemeClr val="tx1"/>
                </a:solidFill>
              </a:rPr>
              <a:t>telah</a:t>
            </a:r>
            <a:r>
              <a:rPr lang="en-US" sz="1600" dirty="0" smtClean="0">
                <a:solidFill>
                  <a:schemeClr val="tx1"/>
                </a:solidFill>
              </a:rPr>
              <a:t> </a:t>
            </a:r>
            <a:r>
              <a:rPr lang="en-US" sz="1600" dirty="0" err="1" smtClean="0">
                <a:solidFill>
                  <a:schemeClr val="tx1"/>
                </a:solidFill>
              </a:rPr>
              <a:t>mengembalikan</a:t>
            </a:r>
            <a:r>
              <a:rPr lang="en-US" sz="1600" dirty="0" smtClean="0">
                <a:solidFill>
                  <a:schemeClr val="tx1"/>
                </a:solidFill>
              </a:rPr>
              <a:t> </a:t>
            </a:r>
            <a:r>
              <a:rPr lang="en-US" sz="1600" dirty="0" err="1" smtClean="0">
                <a:solidFill>
                  <a:schemeClr val="tx1"/>
                </a:solidFill>
              </a:rPr>
              <a:t>buku</a:t>
            </a:r>
            <a:r>
              <a:rPr lang="en-US" sz="1600" dirty="0" smtClean="0">
                <a:solidFill>
                  <a:schemeClr val="tx1"/>
                </a:solidFill>
              </a:rPr>
              <a:t> </a:t>
            </a:r>
            <a:r>
              <a:rPr lang="en-US" sz="1600" dirty="0" err="1" smtClean="0">
                <a:solidFill>
                  <a:schemeClr val="tx1"/>
                </a:solidFill>
              </a:rPr>
              <a:t>peminjamannya</a:t>
            </a:r>
            <a:r>
              <a:rPr lang="en-US" sz="1600" dirty="0" smtClean="0">
                <a:solidFill>
                  <a:schemeClr val="tx1"/>
                </a:solidFill>
              </a:rPr>
              <a:t>.</a:t>
            </a:r>
            <a:endParaRPr lang="id-ID" sz="1600" dirty="0">
              <a:solidFill>
                <a:schemeClr val="tx1"/>
              </a:solidFill>
            </a:endParaRPr>
          </a:p>
        </p:txBody>
      </p:sp>
      <p:sp>
        <p:nvSpPr>
          <p:cNvPr id="6" name="Content Placeholder 5"/>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864108"/>
            <a:ext cx="7356764" cy="5120640"/>
          </a:xfrm>
          <a:prstGeom prst="rect">
            <a:avLst/>
          </a:prstGeom>
        </p:spPr>
      </p:pic>
    </p:spTree>
    <p:extLst>
      <p:ext uri="{BB962C8B-B14F-4D97-AF65-F5344CB8AC3E}">
        <p14:creationId xmlns:p14="http://schemas.microsoft.com/office/powerpoint/2010/main" val="3421971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endParaRPr lang="id-ID" sz="1600" dirty="0">
              <a:solidFill>
                <a:sysClr val="windowText" lastClr="000000"/>
              </a:solidFill>
            </a:endParaRPr>
          </a:p>
        </p:txBody>
      </p:sp>
      <p:sp>
        <p:nvSpPr>
          <p:cNvPr id="5" name="Subtitle 4"/>
          <p:cNvSpPr>
            <a:spLocks noGrp="1"/>
          </p:cNvSpPr>
          <p:nvPr>
            <p:ph type="subTitle"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8145"/>
            <a:ext cx="9171710" cy="5375564"/>
          </a:xfrm>
          <a:prstGeom prst="rect">
            <a:avLst/>
          </a:prstGeom>
        </p:spPr>
      </p:pic>
      <p:sp>
        <p:nvSpPr>
          <p:cNvPr id="7" name="Rectangle 6"/>
          <p:cNvSpPr/>
          <p:nvPr/>
        </p:nvSpPr>
        <p:spPr>
          <a:xfrm>
            <a:off x="9421091" y="955964"/>
            <a:ext cx="2770909" cy="4959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Pada </a:t>
            </a:r>
            <a:r>
              <a:rPr lang="en-US" dirty="0" err="1">
                <a:solidFill>
                  <a:sysClr val="windowText" lastClr="000000"/>
                </a:solidFill>
              </a:rPr>
              <a:t>halaman</a:t>
            </a:r>
            <a:r>
              <a:rPr lang="en-US" dirty="0">
                <a:solidFill>
                  <a:sysClr val="windowText" lastClr="000000"/>
                </a:solidFill>
              </a:rPr>
              <a:t> awal </a:t>
            </a:r>
            <a:r>
              <a:rPr lang="en-US" dirty="0" err="1">
                <a:solidFill>
                  <a:sysClr val="windowText" lastClr="000000"/>
                </a:solidFill>
              </a:rPr>
              <a:t>terdapat</a:t>
            </a:r>
            <a:r>
              <a:rPr lang="en-US" dirty="0">
                <a:solidFill>
                  <a:sysClr val="windowText" lastClr="000000"/>
                </a:solidFill>
              </a:rPr>
              <a:t> </a:t>
            </a:r>
            <a:r>
              <a:rPr lang="en-US" dirty="0" err="1">
                <a:solidFill>
                  <a:sysClr val="windowText" lastClr="000000"/>
                </a:solidFill>
              </a:rPr>
              <a:t>halaman</a:t>
            </a:r>
            <a:r>
              <a:rPr lang="en-US" dirty="0">
                <a:solidFill>
                  <a:sysClr val="windowText" lastClr="000000"/>
                </a:solidFill>
              </a:rPr>
              <a:t> login  untuk admin</a:t>
            </a:r>
            <a:endParaRPr lang="id-ID" dirty="0"/>
          </a:p>
        </p:txBody>
      </p:sp>
    </p:spTree>
    <p:extLst>
      <p:ext uri="{BB962C8B-B14F-4D97-AF65-F5344CB8AC3E}">
        <p14:creationId xmlns:p14="http://schemas.microsoft.com/office/powerpoint/2010/main" val="221727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1800" dirty="0" err="1" smtClean="0">
                <a:solidFill>
                  <a:schemeClr val="tx1"/>
                </a:solidFill>
              </a:rPr>
              <a:t>Setelah</a:t>
            </a:r>
            <a:r>
              <a:rPr lang="en-US" sz="1800" dirty="0" smtClean="0">
                <a:solidFill>
                  <a:schemeClr val="tx1"/>
                </a:solidFill>
              </a:rPr>
              <a:t> login , </a:t>
            </a:r>
            <a:r>
              <a:rPr lang="en-US" sz="1800" dirty="0" err="1" smtClean="0">
                <a:solidFill>
                  <a:schemeClr val="tx1"/>
                </a:solidFill>
              </a:rPr>
              <a:t>Terdapat</a:t>
            </a:r>
            <a:r>
              <a:rPr lang="en-US" sz="1800" dirty="0" smtClean="0">
                <a:solidFill>
                  <a:schemeClr val="tx1"/>
                </a:solidFill>
              </a:rPr>
              <a:t> </a:t>
            </a:r>
            <a:r>
              <a:rPr lang="en-US" sz="1800" dirty="0" err="1" smtClean="0">
                <a:solidFill>
                  <a:schemeClr val="tx1"/>
                </a:solidFill>
              </a:rPr>
              <a:t>tampilan</a:t>
            </a:r>
            <a:r>
              <a:rPr lang="en-US" sz="1800" dirty="0" smtClean="0">
                <a:solidFill>
                  <a:schemeClr val="tx1"/>
                </a:solidFill>
              </a:rPr>
              <a:t> </a:t>
            </a:r>
            <a:r>
              <a:rPr lang="en-US" sz="1800" dirty="0" err="1" smtClean="0">
                <a:solidFill>
                  <a:schemeClr val="tx1"/>
                </a:solidFill>
              </a:rPr>
              <a:t>utama</a:t>
            </a:r>
            <a:r>
              <a:rPr lang="en-US" sz="1800" dirty="0" smtClean="0">
                <a:solidFill>
                  <a:schemeClr val="tx1"/>
                </a:solidFill>
              </a:rPr>
              <a:t> yang </a:t>
            </a:r>
            <a:r>
              <a:rPr lang="en-US" sz="1800" dirty="0" err="1" smtClean="0">
                <a:solidFill>
                  <a:schemeClr val="tx1"/>
                </a:solidFill>
              </a:rPr>
              <a:t>memuat</a:t>
            </a:r>
            <a:r>
              <a:rPr lang="en-US" sz="1800" dirty="0" smtClean="0">
                <a:solidFill>
                  <a:schemeClr val="tx1"/>
                </a:solidFill>
              </a:rPr>
              <a:t> tools  home, profile, </a:t>
            </a:r>
            <a:r>
              <a:rPr lang="en-US" sz="1800" dirty="0" err="1" smtClean="0">
                <a:solidFill>
                  <a:schemeClr val="tx1"/>
                </a:solidFill>
              </a:rPr>
              <a:t>mahasisawa</a:t>
            </a:r>
            <a:r>
              <a:rPr lang="en-US" sz="1800" dirty="0" smtClean="0">
                <a:solidFill>
                  <a:schemeClr val="tx1"/>
                </a:solidFill>
              </a:rPr>
              <a:t>, </a:t>
            </a:r>
            <a:r>
              <a:rPr lang="en-US" sz="1800" dirty="0" err="1" smtClean="0">
                <a:solidFill>
                  <a:schemeClr val="tx1"/>
                </a:solidFill>
              </a:rPr>
              <a:t>buku</a:t>
            </a:r>
            <a:r>
              <a:rPr lang="en-US" sz="1800" dirty="0" smtClean="0">
                <a:solidFill>
                  <a:schemeClr val="tx1"/>
                </a:solidFill>
              </a:rPr>
              <a:t>, </a:t>
            </a:r>
            <a:r>
              <a:rPr lang="en-US" sz="1800" dirty="0" err="1" smtClean="0">
                <a:solidFill>
                  <a:schemeClr val="tx1"/>
                </a:solidFill>
              </a:rPr>
              <a:t>peminjaman</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pengembalan</a:t>
            </a:r>
            <a:r>
              <a:rPr lang="en-US" sz="1800" dirty="0" smtClean="0">
                <a:solidFill>
                  <a:schemeClr val="tx1"/>
                </a:solidFill>
              </a:rPr>
              <a:t> </a:t>
            </a:r>
            <a:r>
              <a:rPr lang="en-US" sz="1800" dirty="0" err="1" smtClean="0">
                <a:solidFill>
                  <a:schemeClr val="tx1"/>
                </a:solidFill>
              </a:rPr>
              <a:t>serta</a:t>
            </a:r>
            <a:r>
              <a:rPr lang="en-US" sz="1800" dirty="0" smtClean="0">
                <a:solidFill>
                  <a:schemeClr val="tx1"/>
                </a:solidFill>
              </a:rPr>
              <a:t> </a:t>
            </a:r>
            <a:r>
              <a:rPr lang="en-US" sz="1800" dirty="0" err="1" smtClean="0">
                <a:solidFill>
                  <a:schemeClr val="tx1"/>
                </a:solidFill>
              </a:rPr>
              <a:t>terdapat</a:t>
            </a:r>
            <a:r>
              <a:rPr lang="en-US" sz="1800" dirty="0" smtClean="0">
                <a:solidFill>
                  <a:schemeClr val="tx1"/>
                </a:solidFill>
              </a:rPr>
              <a:t>  </a:t>
            </a:r>
            <a:r>
              <a:rPr lang="en-US" sz="1800" dirty="0" err="1" smtClean="0">
                <a:solidFill>
                  <a:schemeClr val="tx1"/>
                </a:solidFill>
              </a:rPr>
              <a:t>daftar</a:t>
            </a:r>
            <a:r>
              <a:rPr lang="en-US" sz="1800" dirty="0" smtClean="0">
                <a:solidFill>
                  <a:schemeClr val="tx1"/>
                </a:solidFill>
              </a:rPr>
              <a:t> </a:t>
            </a:r>
            <a:r>
              <a:rPr lang="en-US" sz="1800" dirty="0" err="1" smtClean="0">
                <a:solidFill>
                  <a:schemeClr val="tx1"/>
                </a:solidFill>
              </a:rPr>
              <a:t>mahasiswa</a:t>
            </a:r>
            <a:r>
              <a:rPr lang="en-US" sz="1800" dirty="0" smtClean="0">
                <a:solidFill>
                  <a:schemeClr val="tx1"/>
                </a:solidFill>
              </a:rPr>
              <a:t>, </a:t>
            </a:r>
            <a:r>
              <a:rPr lang="en-US" sz="1800" dirty="0" err="1" smtClean="0">
                <a:solidFill>
                  <a:schemeClr val="tx1"/>
                </a:solidFill>
              </a:rPr>
              <a:t>daftar</a:t>
            </a:r>
            <a:r>
              <a:rPr lang="en-US" sz="1800" dirty="0" smtClean="0">
                <a:solidFill>
                  <a:schemeClr val="tx1"/>
                </a:solidFill>
              </a:rPr>
              <a:t> </a:t>
            </a:r>
            <a:r>
              <a:rPr lang="en-US" sz="1800" dirty="0" err="1" smtClean="0">
                <a:solidFill>
                  <a:schemeClr val="tx1"/>
                </a:solidFill>
              </a:rPr>
              <a:t>buku</a:t>
            </a:r>
            <a:r>
              <a:rPr lang="en-US" sz="1800" dirty="0" smtClean="0">
                <a:solidFill>
                  <a:schemeClr val="tx1"/>
                </a:solidFill>
              </a:rPr>
              <a:t>, </a:t>
            </a:r>
            <a:r>
              <a:rPr lang="en-US" sz="1800" dirty="0" err="1" smtClean="0">
                <a:solidFill>
                  <a:schemeClr val="tx1"/>
                </a:solidFill>
              </a:rPr>
              <a:t>peminjaman</a:t>
            </a:r>
            <a:r>
              <a:rPr lang="en-US" sz="1800" dirty="0" smtClean="0">
                <a:solidFill>
                  <a:schemeClr val="tx1"/>
                </a:solidFill>
              </a:rPr>
              <a:t>, </a:t>
            </a:r>
            <a:r>
              <a:rPr lang="en-US" sz="1800" dirty="0" err="1" smtClean="0">
                <a:solidFill>
                  <a:schemeClr val="tx1"/>
                </a:solidFill>
              </a:rPr>
              <a:t>pengembalian</a:t>
            </a:r>
            <a:r>
              <a:rPr lang="en-US" sz="1800" dirty="0" smtClean="0">
                <a:solidFill>
                  <a:schemeClr val="tx1"/>
                </a:solidFill>
              </a:rPr>
              <a:t>. </a:t>
            </a:r>
            <a:endParaRPr lang="id-ID" sz="1800" dirty="0">
              <a:solidFill>
                <a:schemeClr val="tx1"/>
              </a:solidFill>
            </a:endParaRPr>
          </a:p>
        </p:txBody>
      </p:sp>
      <p:sp>
        <p:nvSpPr>
          <p:cNvPr id="5" name="Content Placeholder 4"/>
          <p:cNvSpPr>
            <a:spLocks noGrp="1"/>
          </p:cNvSpPr>
          <p:nvPr>
            <p:ph idx="1"/>
          </p:nvPr>
        </p:nvSpPr>
        <p:spPr/>
        <p:txBody>
          <a:bodyPr/>
          <a:lstStyle/>
          <a:p>
            <a:endParaRPr lang="id-ID"/>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864108"/>
            <a:ext cx="7315200" cy="5120640"/>
          </a:xfrm>
          <a:prstGeom prst="rect">
            <a:avLst/>
          </a:prstGeom>
        </p:spPr>
      </p:pic>
    </p:spTree>
    <p:extLst>
      <p:ext uri="{BB962C8B-B14F-4D97-AF65-F5344CB8AC3E}">
        <p14:creationId xmlns:p14="http://schemas.microsoft.com/office/powerpoint/2010/main" val="362789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800" dirty="0" smtClean="0">
                <a:solidFill>
                  <a:schemeClr val="tx1"/>
                </a:solidFill>
              </a:rPr>
              <a:t>pada bagian profile </a:t>
            </a:r>
            <a:r>
              <a:rPr lang="en-US" sz="1800" dirty="0" err="1" smtClean="0">
                <a:solidFill>
                  <a:schemeClr val="tx1"/>
                </a:solidFill>
              </a:rPr>
              <a:t>terdapat</a:t>
            </a:r>
            <a:r>
              <a:rPr lang="en-US" sz="1800" dirty="0" smtClean="0">
                <a:solidFill>
                  <a:schemeClr val="tx1"/>
                </a:solidFill>
              </a:rPr>
              <a:t> data dimana data tersebut </a:t>
            </a:r>
            <a:r>
              <a:rPr lang="en-US" sz="1800" dirty="0" err="1" smtClean="0">
                <a:solidFill>
                  <a:schemeClr val="tx1"/>
                </a:solidFill>
              </a:rPr>
              <a:t>memuat</a:t>
            </a:r>
            <a:r>
              <a:rPr lang="en-US" sz="1800" dirty="0" smtClean="0">
                <a:solidFill>
                  <a:schemeClr val="tx1"/>
                </a:solidFill>
              </a:rPr>
              <a:t> </a:t>
            </a:r>
            <a:r>
              <a:rPr lang="en-US" sz="1800" dirty="0" err="1" smtClean="0">
                <a:solidFill>
                  <a:schemeClr val="tx1"/>
                </a:solidFill>
              </a:rPr>
              <a:t>informasi</a:t>
            </a:r>
            <a:r>
              <a:rPr lang="en-US" sz="1800" dirty="0" smtClean="0">
                <a:solidFill>
                  <a:schemeClr val="tx1"/>
                </a:solidFill>
              </a:rPr>
              <a:t> mengenai web </a:t>
            </a:r>
            <a:r>
              <a:rPr lang="en-US" sz="1800" dirty="0" err="1" smtClean="0">
                <a:solidFill>
                  <a:schemeClr val="tx1"/>
                </a:solidFill>
              </a:rPr>
              <a:t>terkait</a:t>
            </a:r>
            <a:r>
              <a:rPr lang="en-US" sz="1800" dirty="0" smtClean="0">
                <a:solidFill>
                  <a:schemeClr val="tx1"/>
                </a:solidFill>
              </a:rPr>
              <a:t>.</a:t>
            </a:r>
            <a:endParaRPr lang="id-ID" sz="1800" dirty="0">
              <a:solidFill>
                <a:schemeClr val="tx1"/>
              </a:solidFill>
            </a:endParaRPr>
          </a:p>
        </p:txBody>
      </p:sp>
      <p:sp>
        <p:nvSpPr>
          <p:cNvPr id="6" name="Content Placeholder 5"/>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7" y="864108"/>
            <a:ext cx="7426715" cy="5120640"/>
          </a:xfrm>
          <a:prstGeom prst="rect">
            <a:avLst/>
          </a:prstGeom>
        </p:spPr>
      </p:pic>
    </p:spTree>
    <p:extLst>
      <p:ext uri="{BB962C8B-B14F-4D97-AF65-F5344CB8AC3E}">
        <p14:creationId xmlns:p14="http://schemas.microsoft.com/office/powerpoint/2010/main" val="605727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2000" dirty="0" err="1" smtClean="0">
                <a:solidFill>
                  <a:schemeClr val="tx1"/>
                </a:solidFill>
              </a:rPr>
              <a:t>Memasuki</a:t>
            </a:r>
            <a:r>
              <a:rPr lang="en-US" sz="2000" dirty="0" smtClean="0">
                <a:solidFill>
                  <a:schemeClr val="tx1"/>
                </a:solidFill>
              </a:rPr>
              <a:t>  tools </a:t>
            </a:r>
            <a:r>
              <a:rPr lang="en-US" sz="2000" dirty="0" err="1" smtClean="0">
                <a:solidFill>
                  <a:schemeClr val="tx1"/>
                </a:solidFill>
              </a:rPr>
              <a:t>daftar</a:t>
            </a:r>
            <a:r>
              <a:rPr lang="en-US" sz="2000" dirty="0" smtClean="0">
                <a:solidFill>
                  <a:schemeClr val="tx1"/>
                </a:solidFill>
              </a:rPr>
              <a:t> </a:t>
            </a:r>
            <a:r>
              <a:rPr lang="en-US" sz="2000" dirty="0" err="1" smtClean="0">
                <a:solidFill>
                  <a:schemeClr val="tx1"/>
                </a:solidFill>
              </a:rPr>
              <a:t>mahasiswa</a:t>
            </a:r>
            <a:r>
              <a:rPr lang="en-US" sz="2000" dirty="0" smtClean="0">
                <a:solidFill>
                  <a:schemeClr val="tx1"/>
                </a:solidFill>
              </a:rPr>
              <a:t> </a:t>
            </a:r>
            <a:r>
              <a:rPr lang="en-US" sz="2000" dirty="0" err="1" smtClean="0">
                <a:solidFill>
                  <a:schemeClr val="tx1"/>
                </a:solidFill>
              </a:rPr>
              <a:t>terdapat</a:t>
            </a:r>
            <a:r>
              <a:rPr lang="en-US" sz="2000" dirty="0" smtClean="0">
                <a:solidFill>
                  <a:schemeClr val="tx1"/>
                </a:solidFill>
              </a:rPr>
              <a:t> data jumlah </a:t>
            </a:r>
            <a:r>
              <a:rPr lang="en-US" sz="2000" dirty="0" err="1" smtClean="0">
                <a:solidFill>
                  <a:schemeClr val="tx1"/>
                </a:solidFill>
              </a:rPr>
              <a:t>mahasiswa</a:t>
            </a:r>
            <a:r>
              <a:rPr lang="en-US" sz="2000" dirty="0" smtClean="0">
                <a:solidFill>
                  <a:schemeClr val="tx1"/>
                </a:solidFill>
              </a:rPr>
              <a:t> dimana data ini dapat </a:t>
            </a:r>
            <a:r>
              <a:rPr lang="en-US" sz="2000" dirty="0" err="1" smtClean="0">
                <a:solidFill>
                  <a:schemeClr val="tx1"/>
                </a:solidFill>
              </a:rPr>
              <a:t>ditambah</a:t>
            </a:r>
            <a:r>
              <a:rPr lang="en-US" sz="2000" dirty="0" smtClean="0">
                <a:solidFill>
                  <a:schemeClr val="tx1"/>
                </a:solidFill>
              </a:rPr>
              <a:t> </a:t>
            </a:r>
            <a:r>
              <a:rPr lang="en-US" sz="2000" dirty="0" err="1" smtClean="0">
                <a:solidFill>
                  <a:schemeClr val="tx1"/>
                </a:solidFill>
              </a:rPr>
              <a:t>dihapus</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diedit</a:t>
            </a:r>
            <a:r>
              <a:rPr lang="en-US" sz="2000" dirty="0">
                <a:solidFill>
                  <a:schemeClr val="tx1"/>
                </a:solidFill>
              </a:rPr>
              <a:t>.</a:t>
            </a:r>
            <a:endParaRPr lang="id-ID" sz="2000" dirty="0">
              <a:solidFill>
                <a:schemeClr val="tx1"/>
              </a:solidFill>
            </a:endParaRPr>
          </a:p>
        </p:txBody>
      </p:sp>
      <p:sp>
        <p:nvSpPr>
          <p:cNvPr id="9" name="Content Placeholder 8"/>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864108"/>
            <a:ext cx="7315200" cy="5120640"/>
          </a:xfrm>
          <a:prstGeom prst="rect">
            <a:avLst/>
          </a:prstGeom>
        </p:spPr>
      </p:pic>
    </p:spTree>
    <p:extLst>
      <p:ext uri="{BB962C8B-B14F-4D97-AF65-F5344CB8AC3E}">
        <p14:creationId xmlns:p14="http://schemas.microsoft.com/office/powerpoint/2010/main" val="1349824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800" dirty="0" smtClean="0">
                <a:solidFill>
                  <a:schemeClr val="tx1"/>
                </a:solidFill>
              </a:rPr>
              <a:t>Pada </a:t>
            </a:r>
            <a:r>
              <a:rPr lang="en-US" sz="1800" dirty="0" err="1" smtClean="0">
                <a:solidFill>
                  <a:schemeClr val="tx1"/>
                </a:solidFill>
              </a:rPr>
              <a:t>halaman</a:t>
            </a:r>
            <a:r>
              <a:rPr lang="en-US" sz="1800" dirty="0" smtClean="0">
                <a:solidFill>
                  <a:schemeClr val="tx1"/>
                </a:solidFill>
              </a:rPr>
              <a:t> ini data </a:t>
            </a:r>
            <a:r>
              <a:rPr lang="en-US" sz="1800" dirty="0" err="1" smtClean="0">
                <a:solidFill>
                  <a:schemeClr val="tx1"/>
                </a:solidFill>
              </a:rPr>
              <a:t>mahasiswa</a:t>
            </a:r>
            <a:r>
              <a:rPr lang="en-US" sz="1800" dirty="0" smtClean="0">
                <a:solidFill>
                  <a:schemeClr val="tx1"/>
                </a:solidFill>
              </a:rPr>
              <a:t> dapat </a:t>
            </a:r>
            <a:r>
              <a:rPr lang="en-US" sz="1800" dirty="0" err="1" smtClean="0">
                <a:solidFill>
                  <a:schemeClr val="tx1"/>
                </a:solidFill>
              </a:rPr>
              <a:t>dilihat</a:t>
            </a:r>
            <a:r>
              <a:rPr lang="en-US" sz="1800" dirty="0" smtClean="0">
                <a:solidFill>
                  <a:schemeClr val="tx1"/>
                </a:solidFill>
              </a:rPr>
              <a:t> secara lebih detail</a:t>
            </a:r>
            <a:endParaRPr lang="id-ID" sz="1800" dirty="0">
              <a:solidFill>
                <a:schemeClr val="tx1"/>
              </a:solidFill>
            </a:endParaRPr>
          </a:p>
        </p:txBody>
      </p:sp>
      <p:sp>
        <p:nvSpPr>
          <p:cNvPr id="6" name="Text Placeholder 5"/>
          <p:cNvSpPr>
            <a:spLocks noGrp="1"/>
          </p:cNvSpPr>
          <p:nvPr>
            <p:ph type="body" idx="1"/>
          </p:nvPr>
        </p:nvSpPr>
        <p:spPr/>
        <p:txBody>
          <a:bodyPr/>
          <a:lstStyle/>
          <a:p>
            <a:endParaRPr lang="id-ID"/>
          </a:p>
        </p:txBody>
      </p:sp>
      <p:sp>
        <p:nvSpPr>
          <p:cNvPr id="7" name="Content Placeholder 6"/>
          <p:cNvSpPr>
            <a:spLocks noGrp="1"/>
          </p:cNvSpPr>
          <p:nvPr>
            <p:ph sz="half" idx="2"/>
          </p:nvPr>
        </p:nvSpPr>
        <p:spPr/>
        <p:txBody>
          <a:bodyPr/>
          <a:lstStyle/>
          <a:p>
            <a:endParaRPr lang="id-ID"/>
          </a:p>
        </p:txBody>
      </p:sp>
      <p:sp>
        <p:nvSpPr>
          <p:cNvPr id="8" name="Text Placeholder 7"/>
          <p:cNvSpPr>
            <a:spLocks noGrp="1"/>
          </p:cNvSpPr>
          <p:nvPr>
            <p:ph type="body" sz="quarter" idx="3"/>
          </p:nvPr>
        </p:nvSpPr>
        <p:spPr/>
        <p:txBody>
          <a:bodyPr/>
          <a:lstStyle/>
          <a:p>
            <a:endParaRPr lang="id-ID"/>
          </a:p>
        </p:txBody>
      </p:sp>
      <p:sp>
        <p:nvSpPr>
          <p:cNvPr id="9" name="Content Placeholder 8"/>
          <p:cNvSpPr>
            <a:spLocks noGrp="1"/>
          </p:cNvSpPr>
          <p:nvPr>
            <p:ph sz="quarter" idx="4"/>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911" y="1023587"/>
            <a:ext cx="7425271" cy="4930710"/>
          </a:xfrm>
          <a:prstGeom prst="rect">
            <a:avLst/>
          </a:prstGeom>
        </p:spPr>
      </p:pic>
    </p:spTree>
    <p:extLst>
      <p:ext uri="{BB962C8B-B14F-4D97-AF65-F5344CB8AC3E}">
        <p14:creationId xmlns:p14="http://schemas.microsoft.com/office/powerpoint/2010/main" val="55717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1800" dirty="0" smtClean="0">
                <a:solidFill>
                  <a:schemeClr val="tx1"/>
                </a:solidFill>
              </a:rPr>
              <a:t>Pada input data </a:t>
            </a:r>
            <a:r>
              <a:rPr lang="en-US" sz="1800" dirty="0" err="1" smtClean="0">
                <a:solidFill>
                  <a:schemeClr val="tx1"/>
                </a:solidFill>
              </a:rPr>
              <a:t>mahasiswa</a:t>
            </a:r>
            <a:r>
              <a:rPr lang="en-US" sz="1800" dirty="0" smtClean="0">
                <a:solidFill>
                  <a:schemeClr val="tx1"/>
                </a:solidFill>
              </a:rPr>
              <a:t> </a:t>
            </a:r>
            <a:r>
              <a:rPr lang="en-US" sz="1800" dirty="0" err="1" smtClean="0">
                <a:solidFill>
                  <a:schemeClr val="tx1"/>
                </a:solidFill>
              </a:rPr>
              <a:t>terdapat</a:t>
            </a:r>
            <a:r>
              <a:rPr lang="en-US" sz="1800" dirty="0" smtClean="0">
                <a:solidFill>
                  <a:schemeClr val="tx1"/>
                </a:solidFill>
              </a:rPr>
              <a:t> </a:t>
            </a:r>
            <a:r>
              <a:rPr lang="en-US" sz="1800" dirty="0" err="1" smtClean="0">
                <a:solidFill>
                  <a:schemeClr val="tx1"/>
                </a:solidFill>
              </a:rPr>
              <a:t>keterangan</a:t>
            </a:r>
            <a:r>
              <a:rPr lang="en-US" sz="1800" dirty="0" smtClean="0">
                <a:solidFill>
                  <a:schemeClr val="tx1"/>
                </a:solidFill>
              </a:rPr>
              <a:t> </a:t>
            </a:r>
            <a:r>
              <a:rPr lang="en-US" sz="1800" dirty="0" err="1" smtClean="0">
                <a:solidFill>
                  <a:schemeClr val="tx1"/>
                </a:solidFill>
              </a:rPr>
              <a:t>keterangan</a:t>
            </a:r>
            <a:r>
              <a:rPr lang="en-US" sz="1800" dirty="0" smtClean="0">
                <a:solidFill>
                  <a:schemeClr val="tx1"/>
                </a:solidFill>
              </a:rPr>
              <a:t> yang harus </a:t>
            </a:r>
            <a:r>
              <a:rPr lang="en-US" sz="1800" dirty="0" err="1" smtClean="0">
                <a:solidFill>
                  <a:schemeClr val="tx1"/>
                </a:solidFill>
              </a:rPr>
              <a:t>diisi</a:t>
            </a:r>
            <a:r>
              <a:rPr lang="en-US" sz="1800" dirty="0" smtClean="0">
                <a:solidFill>
                  <a:schemeClr val="tx1"/>
                </a:solidFill>
              </a:rPr>
              <a:t> </a:t>
            </a:r>
            <a:r>
              <a:rPr lang="en-US" sz="1800" dirty="0" err="1" smtClean="0">
                <a:solidFill>
                  <a:schemeClr val="tx1"/>
                </a:solidFill>
              </a:rPr>
              <a:t>guna</a:t>
            </a:r>
            <a:r>
              <a:rPr lang="en-US" sz="1800" dirty="0" smtClean="0">
                <a:solidFill>
                  <a:schemeClr val="tx1"/>
                </a:solidFill>
              </a:rPr>
              <a:t> dapat </a:t>
            </a:r>
            <a:r>
              <a:rPr lang="en-US" sz="1800" dirty="0" err="1" smtClean="0">
                <a:solidFill>
                  <a:schemeClr val="tx1"/>
                </a:solidFill>
              </a:rPr>
              <a:t>regristrasi</a:t>
            </a:r>
            <a:r>
              <a:rPr lang="en-US" sz="1800" dirty="0" smtClean="0">
                <a:solidFill>
                  <a:schemeClr val="tx1"/>
                </a:solidFill>
              </a:rPr>
              <a:t>  </a:t>
            </a:r>
            <a:r>
              <a:rPr lang="en-US" sz="1800" dirty="0" err="1" smtClean="0">
                <a:solidFill>
                  <a:schemeClr val="tx1"/>
                </a:solidFill>
              </a:rPr>
              <a:t>sebagai</a:t>
            </a:r>
            <a:r>
              <a:rPr lang="en-US" sz="1800" dirty="0" smtClean="0">
                <a:solidFill>
                  <a:schemeClr val="tx1"/>
                </a:solidFill>
              </a:rPr>
              <a:t> </a:t>
            </a:r>
            <a:r>
              <a:rPr lang="en-US" sz="1800" dirty="0" err="1" smtClean="0">
                <a:solidFill>
                  <a:schemeClr val="tx1"/>
                </a:solidFill>
              </a:rPr>
              <a:t>mahasiswa</a:t>
            </a:r>
            <a:r>
              <a:rPr lang="en-US" sz="1800" dirty="0" smtClean="0">
                <a:solidFill>
                  <a:schemeClr val="tx1"/>
                </a:solidFill>
              </a:rPr>
              <a:t> </a:t>
            </a:r>
            <a:r>
              <a:rPr lang="en-US" sz="1800" dirty="0" err="1" smtClean="0">
                <a:solidFill>
                  <a:schemeClr val="tx1"/>
                </a:solidFill>
              </a:rPr>
              <a:t>terdaftar</a:t>
            </a:r>
            <a:r>
              <a:rPr lang="en-US" sz="1800" dirty="0" smtClean="0">
                <a:solidFill>
                  <a:schemeClr val="tx1"/>
                </a:solidFill>
              </a:rPr>
              <a:t> agar  </a:t>
            </a:r>
            <a:r>
              <a:rPr lang="en-US" sz="1800" dirty="0" err="1" smtClean="0">
                <a:solidFill>
                  <a:schemeClr val="tx1"/>
                </a:solidFill>
              </a:rPr>
              <a:t>mahasiswa</a:t>
            </a:r>
            <a:r>
              <a:rPr lang="en-US" sz="1800" dirty="0" smtClean="0">
                <a:solidFill>
                  <a:schemeClr val="tx1"/>
                </a:solidFill>
              </a:rPr>
              <a:t> tersebut tak hanya </a:t>
            </a:r>
            <a:r>
              <a:rPr lang="en-US" sz="1800" dirty="0" err="1" smtClean="0">
                <a:solidFill>
                  <a:schemeClr val="tx1"/>
                </a:solidFill>
              </a:rPr>
              <a:t>membaca</a:t>
            </a:r>
            <a:r>
              <a:rPr lang="en-US" sz="1800" dirty="0" smtClean="0">
                <a:solidFill>
                  <a:schemeClr val="tx1"/>
                </a:solidFill>
              </a:rPr>
              <a:t> </a:t>
            </a:r>
            <a:r>
              <a:rPr lang="en-US" sz="1800" dirty="0" err="1" smtClean="0">
                <a:solidFill>
                  <a:schemeClr val="tx1"/>
                </a:solidFill>
              </a:rPr>
              <a:t>buku</a:t>
            </a:r>
            <a:r>
              <a:rPr lang="en-US" sz="1800" dirty="0" smtClean="0">
                <a:solidFill>
                  <a:schemeClr val="tx1"/>
                </a:solidFill>
              </a:rPr>
              <a:t> </a:t>
            </a:r>
            <a:r>
              <a:rPr lang="en-US" sz="1800" dirty="0" err="1" smtClean="0">
                <a:solidFill>
                  <a:schemeClr val="tx1"/>
                </a:solidFill>
              </a:rPr>
              <a:t>tetapi</a:t>
            </a:r>
            <a:r>
              <a:rPr lang="en-US" sz="1800" dirty="0" smtClean="0">
                <a:solidFill>
                  <a:schemeClr val="tx1"/>
                </a:solidFill>
              </a:rPr>
              <a:t> </a:t>
            </a:r>
            <a:r>
              <a:rPr lang="en-US" sz="1800" dirty="0" err="1" smtClean="0">
                <a:solidFill>
                  <a:schemeClr val="tx1"/>
                </a:solidFill>
              </a:rPr>
              <a:t>juga</a:t>
            </a:r>
            <a:r>
              <a:rPr lang="en-US" sz="1800" dirty="0" smtClean="0">
                <a:solidFill>
                  <a:schemeClr val="tx1"/>
                </a:solidFill>
              </a:rPr>
              <a:t> dapat </a:t>
            </a:r>
            <a:r>
              <a:rPr lang="en-US" sz="1800" dirty="0" err="1" smtClean="0">
                <a:solidFill>
                  <a:schemeClr val="tx1"/>
                </a:solidFill>
              </a:rPr>
              <a:t>mengikuti</a:t>
            </a:r>
            <a:r>
              <a:rPr lang="en-US" sz="1800" dirty="0" smtClean="0">
                <a:solidFill>
                  <a:schemeClr val="tx1"/>
                </a:solidFill>
              </a:rPr>
              <a:t> </a:t>
            </a:r>
            <a:r>
              <a:rPr lang="en-US" sz="1800" dirty="0" err="1" smtClean="0">
                <a:solidFill>
                  <a:schemeClr val="tx1"/>
                </a:solidFill>
              </a:rPr>
              <a:t>alur</a:t>
            </a:r>
            <a:r>
              <a:rPr lang="en-US" sz="1800" dirty="0" smtClean="0">
                <a:solidFill>
                  <a:schemeClr val="tx1"/>
                </a:solidFill>
              </a:rPr>
              <a:t> </a:t>
            </a:r>
            <a:r>
              <a:rPr lang="en-US" sz="1800" dirty="0" err="1" smtClean="0">
                <a:solidFill>
                  <a:schemeClr val="tx1"/>
                </a:solidFill>
              </a:rPr>
              <a:t>peminjaman</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pengembalian</a:t>
            </a:r>
            <a:r>
              <a:rPr lang="en-US" sz="1800" dirty="0" smtClean="0">
                <a:solidFill>
                  <a:schemeClr val="tx1"/>
                </a:solidFill>
              </a:rPr>
              <a:t> </a:t>
            </a:r>
            <a:r>
              <a:rPr lang="en-US" sz="1800" dirty="0" err="1" smtClean="0">
                <a:solidFill>
                  <a:schemeClr val="tx1"/>
                </a:solidFill>
              </a:rPr>
              <a:t>buku</a:t>
            </a:r>
            <a:endParaRPr lang="id-ID" sz="1800" dirty="0">
              <a:solidFill>
                <a:schemeClr val="tx1"/>
              </a:solidFill>
            </a:endParaRPr>
          </a:p>
        </p:txBody>
      </p:sp>
      <p:sp>
        <p:nvSpPr>
          <p:cNvPr id="8" name="Content Placeholder 7"/>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912" y="1298449"/>
            <a:ext cx="7333488" cy="4288536"/>
          </a:xfrm>
          <a:prstGeom prst="rect">
            <a:avLst/>
          </a:prstGeom>
        </p:spPr>
      </p:pic>
    </p:spTree>
    <p:extLst>
      <p:ext uri="{BB962C8B-B14F-4D97-AF65-F5344CB8AC3E}">
        <p14:creationId xmlns:p14="http://schemas.microsoft.com/office/powerpoint/2010/main" val="67251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1800" dirty="0" smtClean="0">
                <a:solidFill>
                  <a:schemeClr val="tx1"/>
                </a:solidFill>
              </a:rPr>
              <a:t>selain </a:t>
            </a:r>
            <a:r>
              <a:rPr lang="en-US" sz="1800" dirty="0" err="1" smtClean="0">
                <a:solidFill>
                  <a:schemeClr val="tx1"/>
                </a:solidFill>
              </a:rPr>
              <a:t>menambah</a:t>
            </a:r>
            <a:r>
              <a:rPr lang="en-US" sz="1800" dirty="0" smtClean="0">
                <a:solidFill>
                  <a:schemeClr val="tx1"/>
                </a:solidFill>
              </a:rPr>
              <a:t> data </a:t>
            </a:r>
            <a:r>
              <a:rPr lang="en-US" sz="1800" dirty="0" err="1" smtClean="0">
                <a:solidFill>
                  <a:schemeClr val="tx1"/>
                </a:solidFill>
              </a:rPr>
              <a:t>mahasiswa</a:t>
            </a:r>
            <a:r>
              <a:rPr lang="en-US" sz="1800" dirty="0" smtClean="0">
                <a:solidFill>
                  <a:schemeClr val="tx1"/>
                </a:solidFill>
              </a:rPr>
              <a:t> atau pun admin dapat </a:t>
            </a:r>
            <a:r>
              <a:rPr lang="en-US" sz="1800" dirty="0" err="1" smtClean="0">
                <a:solidFill>
                  <a:schemeClr val="tx1"/>
                </a:solidFill>
              </a:rPr>
              <a:t>mengedit</a:t>
            </a:r>
            <a:r>
              <a:rPr lang="en-US" sz="1800" dirty="0" smtClean="0">
                <a:solidFill>
                  <a:schemeClr val="tx1"/>
                </a:solidFill>
              </a:rPr>
              <a:t> data jika </a:t>
            </a:r>
            <a:r>
              <a:rPr lang="en-US" sz="1800" dirty="0" err="1" smtClean="0">
                <a:solidFill>
                  <a:schemeClr val="tx1"/>
                </a:solidFill>
              </a:rPr>
              <a:t>terdapat</a:t>
            </a:r>
            <a:r>
              <a:rPr lang="en-US" sz="1800" dirty="0" smtClean="0">
                <a:solidFill>
                  <a:schemeClr val="tx1"/>
                </a:solidFill>
              </a:rPr>
              <a:t> kesalahan </a:t>
            </a:r>
            <a:r>
              <a:rPr lang="en-US" sz="1800" dirty="0" err="1" smtClean="0">
                <a:solidFill>
                  <a:schemeClr val="tx1"/>
                </a:solidFill>
              </a:rPr>
              <a:t>dalam</a:t>
            </a:r>
            <a:r>
              <a:rPr lang="en-US" sz="1800" dirty="0" smtClean="0">
                <a:solidFill>
                  <a:schemeClr val="tx1"/>
                </a:solidFill>
              </a:rPr>
              <a:t> data tersebut</a:t>
            </a:r>
            <a:endParaRPr lang="id-ID" sz="1800" dirty="0">
              <a:solidFill>
                <a:schemeClr val="tx1"/>
              </a:solidFill>
            </a:endParaRPr>
          </a:p>
        </p:txBody>
      </p:sp>
      <p:sp>
        <p:nvSpPr>
          <p:cNvPr id="7" name="Content Placeholder 6"/>
          <p:cNvSpPr>
            <a:spLocks noGrp="1"/>
          </p:cNvSpPr>
          <p:nvPr>
            <p:ph idx="1"/>
          </p:nvPr>
        </p:nvSpPr>
        <p:spPr/>
        <p:txBody>
          <a:bodyPr/>
          <a:lstStyle/>
          <a:p>
            <a:endParaRPr lang="id-ID"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864108"/>
            <a:ext cx="7315200" cy="5120640"/>
          </a:xfrm>
          <a:prstGeom prst="rect">
            <a:avLst/>
          </a:prstGeom>
        </p:spPr>
      </p:pic>
    </p:spTree>
    <p:extLst>
      <p:ext uri="{BB962C8B-B14F-4D97-AF65-F5344CB8AC3E}">
        <p14:creationId xmlns:p14="http://schemas.microsoft.com/office/powerpoint/2010/main" val="925757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1800" dirty="0" err="1" smtClean="0">
                <a:solidFill>
                  <a:schemeClr val="tx1"/>
                </a:solidFill>
              </a:rPr>
              <a:t>Selanjutnya</a:t>
            </a:r>
            <a:r>
              <a:rPr lang="en-US" sz="1800" dirty="0" smtClean="0">
                <a:solidFill>
                  <a:schemeClr val="tx1"/>
                </a:solidFill>
              </a:rPr>
              <a:t> </a:t>
            </a:r>
            <a:r>
              <a:rPr lang="en-US" sz="1800" dirty="0" err="1" smtClean="0">
                <a:solidFill>
                  <a:schemeClr val="tx1"/>
                </a:solidFill>
              </a:rPr>
              <a:t>halaman</a:t>
            </a:r>
            <a:r>
              <a:rPr lang="en-US" sz="1800" dirty="0" smtClean="0">
                <a:solidFill>
                  <a:schemeClr val="tx1"/>
                </a:solidFill>
              </a:rPr>
              <a:t> </a:t>
            </a:r>
            <a:r>
              <a:rPr lang="en-US" sz="1800" dirty="0" err="1" smtClean="0">
                <a:solidFill>
                  <a:schemeClr val="tx1"/>
                </a:solidFill>
              </a:rPr>
              <a:t>daftar</a:t>
            </a:r>
            <a:r>
              <a:rPr lang="en-US" sz="1800" dirty="0" smtClean="0">
                <a:solidFill>
                  <a:schemeClr val="tx1"/>
                </a:solidFill>
              </a:rPr>
              <a:t> </a:t>
            </a:r>
            <a:r>
              <a:rPr lang="en-US" sz="1800" dirty="0" err="1" smtClean="0">
                <a:solidFill>
                  <a:schemeClr val="tx1"/>
                </a:solidFill>
              </a:rPr>
              <a:t>buku</a:t>
            </a:r>
            <a:r>
              <a:rPr lang="en-US" sz="1800" dirty="0" smtClean="0">
                <a:solidFill>
                  <a:schemeClr val="tx1"/>
                </a:solidFill>
              </a:rPr>
              <a:t>, sama seperti dengan </a:t>
            </a:r>
            <a:r>
              <a:rPr lang="en-US" sz="1800" dirty="0" err="1" smtClean="0">
                <a:solidFill>
                  <a:schemeClr val="tx1"/>
                </a:solidFill>
              </a:rPr>
              <a:t>halaman</a:t>
            </a:r>
            <a:r>
              <a:rPr lang="en-US" sz="1800" dirty="0" smtClean="0">
                <a:solidFill>
                  <a:schemeClr val="tx1"/>
                </a:solidFill>
              </a:rPr>
              <a:t> </a:t>
            </a:r>
            <a:r>
              <a:rPr lang="en-US" sz="1800" dirty="0" err="1" smtClean="0">
                <a:solidFill>
                  <a:schemeClr val="tx1"/>
                </a:solidFill>
              </a:rPr>
              <a:t>daftar</a:t>
            </a:r>
            <a:r>
              <a:rPr lang="en-US" sz="1800" dirty="0" smtClean="0">
                <a:solidFill>
                  <a:schemeClr val="tx1"/>
                </a:solidFill>
              </a:rPr>
              <a:t> </a:t>
            </a:r>
            <a:r>
              <a:rPr lang="en-US" sz="1800" dirty="0" err="1" smtClean="0">
                <a:solidFill>
                  <a:schemeClr val="tx1"/>
                </a:solidFill>
              </a:rPr>
              <a:t>mahasiswa</a:t>
            </a:r>
            <a:r>
              <a:rPr lang="en-US" sz="1800" dirty="0" smtClean="0">
                <a:solidFill>
                  <a:schemeClr val="tx1"/>
                </a:solidFill>
              </a:rPr>
              <a:t> pada </a:t>
            </a:r>
            <a:r>
              <a:rPr lang="en-US" sz="1800" dirty="0" err="1" smtClean="0">
                <a:solidFill>
                  <a:schemeClr val="tx1"/>
                </a:solidFill>
              </a:rPr>
              <a:t>halaman</a:t>
            </a:r>
            <a:r>
              <a:rPr lang="en-US" sz="1800" dirty="0" smtClean="0">
                <a:solidFill>
                  <a:schemeClr val="tx1"/>
                </a:solidFill>
              </a:rPr>
              <a:t> ini data-data dapat </a:t>
            </a:r>
            <a:r>
              <a:rPr lang="en-US" sz="1800" dirty="0" err="1" smtClean="0">
                <a:solidFill>
                  <a:schemeClr val="tx1"/>
                </a:solidFill>
              </a:rPr>
              <a:t>ditambah</a:t>
            </a:r>
            <a:r>
              <a:rPr lang="en-US" sz="1800" dirty="0" smtClean="0">
                <a:solidFill>
                  <a:schemeClr val="tx1"/>
                </a:solidFill>
              </a:rPr>
              <a:t>, </a:t>
            </a:r>
            <a:r>
              <a:rPr lang="en-US" sz="1800" dirty="0" err="1" smtClean="0">
                <a:solidFill>
                  <a:schemeClr val="tx1"/>
                </a:solidFill>
              </a:rPr>
              <a:t>diedit</a:t>
            </a:r>
            <a:r>
              <a:rPr lang="en-US" sz="1800" dirty="0" smtClean="0">
                <a:solidFill>
                  <a:schemeClr val="tx1"/>
                </a:solidFill>
              </a:rPr>
              <a:t> </a:t>
            </a:r>
            <a:r>
              <a:rPr lang="en-US" sz="1800" dirty="0" err="1" smtClean="0">
                <a:solidFill>
                  <a:schemeClr val="tx1"/>
                </a:solidFill>
              </a:rPr>
              <a:t>maupun</a:t>
            </a:r>
            <a:r>
              <a:rPr lang="en-US" sz="1800" dirty="0" smtClean="0">
                <a:solidFill>
                  <a:schemeClr val="tx1"/>
                </a:solidFill>
              </a:rPr>
              <a:t> </a:t>
            </a:r>
            <a:r>
              <a:rPr lang="en-US" sz="1800" dirty="0" err="1" smtClean="0">
                <a:solidFill>
                  <a:schemeClr val="tx1"/>
                </a:solidFill>
              </a:rPr>
              <a:t>dihapus</a:t>
            </a:r>
            <a:r>
              <a:rPr lang="en-US" sz="1800" dirty="0" smtClean="0">
                <a:solidFill>
                  <a:schemeClr val="tx1"/>
                </a:solidFill>
              </a:rPr>
              <a:t>.</a:t>
            </a:r>
            <a:endParaRPr lang="id-ID" sz="1800" dirty="0">
              <a:solidFill>
                <a:schemeClr val="tx1"/>
              </a:solidFill>
            </a:endParaRPr>
          </a:p>
        </p:txBody>
      </p:sp>
      <p:sp>
        <p:nvSpPr>
          <p:cNvPr id="6" name="Content Placeholder 5"/>
          <p:cNvSpPr>
            <a:spLocks noGrp="1"/>
          </p:cNvSpPr>
          <p:nvPr>
            <p:ph idx="1"/>
          </p:nvPr>
        </p:nvSpPr>
        <p:spPr/>
        <p:txBody>
          <a:bodyPr/>
          <a:lstStyle/>
          <a:p>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864108"/>
            <a:ext cx="7315200" cy="5149129"/>
          </a:xfrm>
          <a:prstGeom prst="rect">
            <a:avLst/>
          </a:prstGeom>
        </p:spPr>
      </p:pic>
    </p:spTree>
    <p:extLst>
      <p:ext uri="{BB962C8B-B14F-4D97-AF65-F5344CB8AC3E}">
        <p14:creationId xmlns:p14="http://schemas.microsoft.com/office/powerpoint/2010/main" val="2251554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FFFFF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62</TotalTime>
  <Words>254</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Corbel</vt:lpstr>
      <vt:lpstr>Wingdings 2</vt:lpstr>
      <vt:lpstr>Frame</vt:lpstr>
      <vt:lpstr>PowerPoint Presentation</vt:lpstr>
      <vt:lpstr>PowerPoint Presentation</vt:lpstr>
      <vt:lpstr>Setelah login , Terdapat tampilan utama yang memuat tools  home, profile, mahasisawa, buku, peminjaman, dan pengembalan serta terdapat  daftar mahasiswa, daftar buku, peminjaman, pengembalian. </vt:lpstr>
      <vt:lpstr>pada bagian profile terdapat data dimana data tersebut memuat informasi mengenai web terkait.</vt:lpstr>
      <vt:lpstr>Memasuki  tools daftar mahasiswa terdapat data jumlah mahasiswa dimana data ini dapat ditambah dihapus dan diedit.</vt:lpstr>
      <vt:lpstr>Pada halaman ini data mahasiswa dapat dilihat secara lebih detail</vt:lpstr>
      <vt:lpstr>Pada input data mahasiswa terdapat keterangan keterangan yang harus diisi guna dapat regristrasi  sebagai mahasiswa terdaftar agar  mahasiswa tersebut tak hanya membaca buku tetapi juga dapat mengikuti alur peminjaman dan pengembalian buku</vt:lpstr>
      <vt:lpstr>selain menambah data mahasiswa atau pun admin dapat mengedit data jika terdapat kesalahan dalam data tersebut</vt:lpstr>
      <vt:lpstr>Selanjutnya halaman daftar buku, sama seperti dengan halaman daftar mahasiswa pada halaman ini data-data dapat ditambah, diedit maupun dihapus.</vt:lpstr>
      <vt:lpstr>Masuk pada halaman input data buku, pada halaman ini terdapat kolom-kolom yang harus diisi untuk memnuhi data buku-buku yang akan dimasukan ke dalam list buku-buku di perpustakaan </vt:lpstr>
      <vt:lpstr>Pada halaman ini berfungsi untuk mengedit data-buku jika terdapat kesalahan informasi pada data buku.</vt:lpstr>
      <vt:lpstr>Pada halaman ini  daftar hanya dapat dilihat dan ditambah karena daftar ini merupakan daftar peminjaman buku dari mahasiswa yang telah meminjam buku</vt:lpstr>
      <vt:lpstr>Pada halaman ini data hanya dapat dilihat karena halaman ini hanya berupa data pengembalian buku dari mahasiswa yang telah mengembalikan buku peminjamannya.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8</cp:revision>
  <dcterms:created xsi:type="dcterms:W3CDTF">2022-01-02T14:04:02Z</dcterms:created>
  <dcterms:modified xsi:type="dcterms:W3CDTF">2022-01-04T14:37:44Z</dcterms:modified>
</cp:coreProperties>
</file>