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6"/>
  </p:notesMasterIdLst>
  <p:sldIdLst>
    <p:sldId id="292" r:id="rId2"/>
    <p:sldId id="305" r:id="rId3"/>
    <p:sldId id="315" r:id="rId4"/>
    <p:sldId id="31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4" autoAdjust="0"/>
    <p:restoredTop sz="93543" autoAdjust="0"/>
  </p:normalViewPr>
  <p:slideViewPr>
    <p:cSldViewPr snapToGrid="0">
      <p:cViewPr>
        <p:scale>
          <a:sx n="100" d="100"/>
          <a:sy n="100" d="100"/>
        </p:scale>
        <p:origin x="-144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0852-C96F-4632-B9E2-59F76EEA8976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3FBA-0A92-4575-8E4A-2C81E8F6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66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80"/>
            <a:ext cx="12191998" cy="3707604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0289"/>
            <a:ext cx="6729984" cy="420624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4" y="5302869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68496" y="3411836"/>
            <a:ext cx="7966104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0" y="325481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Blue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-2"/>
            <a:ext cx="12191998" cy="685800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1" y="3055050"/>
            <a:ext cx="7924800" cy="747897"/>
          </a:xfrm>
        </p:spPr>
        <p:txBody>
          <a:bodyPr lIns="0" tIns="0" rIns="0" bIns="0" anchor="ctr"/>
          <a:lstStyle>
            <a:lvl1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48000" y="4067724"/>
            <a:ext cx="7239000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993684"/>
            <a:ext cx="7238999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02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12192000" cy="35218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0" y="4299685"/>
            <a:ext cx="7315200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2787"/>
            <a:ext cx="12192000" cy="257174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2" y="4685625"/>
            <a:ext cx="5335677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0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9619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0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820400" cy="142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3493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0" y="6687483"/>
            <a:ext cx="3765665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chemeClr val="bg2"/>
                </a:solidFill>
              </a:rPr>
              <a:t>Broadcom Proprietary and Confidential.  © 2012 Broadcom Corporation. 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43200" y="4685415"/>
            <a:ext cx="6729984" cy="415498"/>
          </a:xfrm>
        </p:spPr>
        <p:txBody>
          <a:bodyPr/>
          <a:lstStyle/>
          <a:p>
            <a:r>
              <a:rPr lang="en-GB" dirty="0" err="1" smtClean="0"/>
              <a:t>Imatron</a:t>
            </a:r>
            <a:r>
              <a:rPr lang="en-GB" dirty="0" smtClean="0"/>
              <a:t> Installation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3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46" y="14228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311" y="1561323"/>
            <a:ext cx="4971989" cy="29238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err="1" smtClean="0"/>
              <a:t>Imatron</a:t>
            </a:r>
            <a:r>
              <a:rPr lang="en-GB" sz="2000" dirty="0" smtClean="0"/>
              <a:t> is a tool to organise </a:t>
            </a:r>
            <a:r>
              <a:rPr lang="en-GB" sz="2000" dirty="0" err="1" smtClean="0"/>
              <a:t>matlab</a:t>
            </a:r>
            <a:r>
              <a:rPr lang="en-GB" sz="2000" dirty="0" smtClean="0"/>
              <a:t> scripts in a convenient environment. This allow engineers that are not familiar with </a:t>
            </a:r>
            <a:r>
              <a:rPr lang="en-GB" sz="2000" dirty="0" err="1" smtClean="0"/>
              <a:t>matlab</a:t>
            </a:r>
            <a:r>
              <a:rPr lang="en-GB" sz="2000" dirty="0" smtClean="0"/>
              <a:t> to run a wide range of scripts used for IQ tuning. This is for internal use only and should not be shared with any customers.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Any script written in this environment should be in a convenient format to connect to the CTT.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48" y="881449"/>
            <a:ext cx="1378775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OVERVIEW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58448"/>
            <a:ext cx="53911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0702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48" y="1298174"/>
            <a:ext cx="2423740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002060"/>
                </a:solidFill>
              </a:rPr>
              <a:t>Mapping the code Base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48" y="1618473"/>
            <a:ext cx="10487027" cy="5201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The code can be found on vc4-dev, please sync before using the tool as much as possible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//software/projects/</a:t>
            </a:r>
            <a:r>
              <a:rPr lang="en-US" sz="1600" dirty="0" err="1"/>
              <a:t>isp_tools</a:t>
            </a:r>
            <a:r>
              <a:rPr lang="en-US" sz="1600" dirty="0"/>
              <a:t>/</a:t>
            </a:r>
            <a:r>
              <a:rPr lang="en-US" sz="1600" dirty="0" err="1"/>
              <a:t>cambs_matlab</a:t>
            </a:r>
            <a:r>
              <a:rPr lang="en-US" sz="1600" dirty="0" smtClean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53" y="719523"/>
            <a:ext cx="213359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Installing </a:t>
            </a:r>
            <a:r>
              <a:rPr lang="en-GB" sz="2000" b="1" dirty="0" err="1">
                <a:solidFill>
                  <a:srgbClr val="FF0000"/>
                </a:solidFill>
              </a:rPr>
              <a:t>I</a:t>
            </a:r>
            <a:r>
              <a:rPr lang="en-GB" sz="2000" b="1" dirty="0" err="1" smtClean="0">
                <a:solidFill>
                  <a:srgbClr val="FF0000"/>
                </a:solidFill>
              </a:rPr>
              <a:t>matron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616" y="2441174"/>
            <a:ext cx="3052118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002060"/>
                </a:solidFill>
              </a:rPr>
              <a:t>Include all the paths in </a:t>
            </a:r>
            <a:r>
              <a:rPr lang="en-GB" dirty="0" err="1" smtClean="0">
                <a:solidFill>
                  <a:srgbClr val="002060"/>
                </a:solidFill>
              </a:rPr>
              <a:t>matlab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653" y="2828148"/>
            <a:ext cx="10487027" cy="8186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Load </a:t>
            </a:r>
            <a:r>
              <a:rPr lang="en-GB" sz="1600" dirty="0" err="1" smtClean="0"/>
              <a:t>matlab</a:t>
            </a:r>
            <a:endParaRPr lang="en-GB" sz="1600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File &gt;&gt; Set Path &gt;&gt; Add Folder with </a:t>
            </a:r>
            <a:r>
              <a:rPr lang="en-US" sz="1600" dirty="0" err="1" smtClean="0"/>
              <a:t>SubFolders</a:t>
            </a:r>
            <a:endParaRPr lang="en-US" sz="1600" dirty="0" smtClean="0"/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Select the root folder you mapped vc4 (</a:t>
            </a:r>
            <a:r>
              <a:rPr lang="en-US" sz="1600" dirty="0"/>
              <a:t>//</a:t>
            </a:r>
            <a:r>
              <a:rPr lang="en-US" sz="1600" dirty="0" smtClean="0"/>
              <a:t>software/projects/</a:t>
            </a:r>
            <a:r>
              <a:rPr lang="en-US" sz="1600" dirty="0" err="1" smtClean="0"/>
              <a:t>isp_tools</a:t>
            </a:r>
            <a:r>
              <a:rPr lang="en-US" sz="1600" dirty="0" smtClean="0"/>
              <a:t>/</a:t>
            </a:r>
            <a:r>
              <a:rPr lang="en-US" sz="1600" dirty="0" err="1" smtClean="0"/>
              <a:t>cambs_matlab</a:t>
            </a:r>
            <a:r>
              <a:rPr lang="en-US" sz="1600" dirty="0" smtClean="0"/>
              <a:t>)</a:t>
            </a:r>
            <a:r>
              <a:rPr lang="en-GB" sz="1600" dirty="0" smtClean="0"/>
              <a:t> 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8616" y="3869923"/>
            <a:ext cx="1243930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002060"/>
                </a:solidFill>
              </a:rPr>
              <a:t>Run the tool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616" y="4233522"/>
            <a:ext cx="10487027" cy="8679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Run the following from the command prompt</a:t>
            </a:r>
          </a:p>
          <a:p>
            <a:pPr lvl="1"/>
            <a:r>
              <a:rPr lang="en-US" sz="1400" i="1" dirty="0">
                <a:solidFill>
                  <a:srgbClr val="78A22F"/>
                </a:solidFill>
              </a:rPr>
              <a:t>Close all</a:t>
            </a:r>
          </a:p>
          <a:p>
            <a:pPr lvl="1"/>
            <a:r>
              <a:rPr lang="en-US" sz="1400" i="1" dirty="0">
                <a:solidFill>
                  <a:srgbClr val="78A22F"/>
                </a:solidFill>
              </a:rPr>
              <a:t>Clear classes</a:t>
            </a:r>
          </a:p>
          <a:p>
            <a:pPr lvl="1"/>
            <a:r>
              <a:rPr lang="en-US" sz="1400" i="1" dirty="0" err="1" smtClean="0">
                <a:solidFill>
                  <a:srgbClr val="78A22F"/>
                </a:solidFill>
              </a:rPr>
              <a:t>ObjectOrganiser</a:t>
            </a:r>
            <a:endParaRPr lang="en-US" sz="1400" i="1" dirty="0">
              <a:solidFill>
                <a:srgbClr val="78A22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616" y="5336772"/>
            <a:ext cx="4809009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002060"/>
                </a:solidFill>
              </a:rPr>
              <a:t>Create a Shortcut (Optional but recommended)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651" y="5699594"/>
            <a:ext cx="10487027" cy="8186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Load </a:t>
            </a:r>
            <a:r>
              <a:rPr lang="en-GB" sz="1600" dirty="0" err="1" smtClean="0"/>
              <a:t>matlab</a:t>
            </a:r>
            <a:endParaRPr lang="en-GB" sz="1600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File &gt;&gt; Set Path &gt;&gt; Add Folder with </a:t>
            </a:r>
            <a:r>
              <a:rPr lang="en-US" sz="1600" dirty="0" err="1" smtClean="0"/>
              <a:t>SubFolders</a:t>
            </a:r>
            <a:endParaRPr lang="en-US" sz="1600" dirty="0" smtClean="0"/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600" dirty="0" smtClean="0"/>
              <a:t>Select the root folder you mapped vc4 (</a:t>
            </a:r>
            <a:r>
              <a:rPr lang="en-US" sz="1600" dirty="0"/>
              <a:t>//</a:t>
            </a:r>
            <a:r>
              <a:rPr lang="en-US" sz="1600" dirty="0" smtClean="0"/>
              <a:t>software/projects/</a:t>
            </a:r>
            <a:r>
              <a:rPr lang="en-US" sz="1600" dirty="0" err="1" smtClean="0"/>
              <a:t>isp_tools</a:t>
            </a:r>
            <a:r>
              <a:rPr lang="en-US" sz="1600" dirty="0" smtClean="0"/>
              <a:t>/</a:t>
            </a:r>
            <a:r>
              <a:rPr lang="en-US" sz="1600" dirty="0" err="1" smtClean="0"/>
              <a:t>cambs_matlab</a:t>
            </a:r>
            <a:r>
              <a:rPr lang="en-US" sz="1600" dirty="0" smtClean="0"/>
              <a:t>)</a:t>
            </a:r>
            <a:r>
              <a:rPr lang="en-GB" sz="1600" dirty="0" smtClean="0"/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8527803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056" y="719523"/>
            <a:ext cx="219290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Create a short-cut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056" y="1155297"/>
            <a:ext cx="4809009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002060"/>
                </a:solidFill>
              </a:rPr>
              <a:t>Create a Shortcut (Optional but recommended)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091" y="1518119"/>
            <a:ext cx="10487027" cy="5201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I find it easier to add a shortcut. </a:t>
            </a:r>
            <a:endParaRPr lang="en-US" sz="1600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Drag </a:t>
            </a:r>
            <a:r>
              <a:rPr lang="en-US" sz="1600" dirty="0"/>
              <a:t>and drop the command from the Command History on to the  shortcuts menu bar at the top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6" y="2107905"/>
            <a:ext cx="8520113" cy="44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8277227" y="3914775"/>
            <a:ext cx="1238248" cy="42292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39299" y="3707951"/>
            <a:ext cx="1666875" cy="5816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>
                <a:solidFill>
                  <a:schemeClr val="tx2"/>
                </a:solidFill>
              </a:rPr>
              <a:t>1. Select commands from the Command History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429125" y="2695576"/>
            <a:ext cx="2743200" cy="14306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8665" y="3623926"/>
            <a:ext cx="1828800" cy="5816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>
                <a:solidFill>
                  <a:schemeClr val="tx2"/>
                </a:solidFill>
              </a:rPr>
              <a:t>2. Drag and drop them onto the Shortcuts menu bar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56" y="4205624"/>
            <a:ext cx="2927819" cy="227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62440" y="5053371"/>
            <a:ext cx="1666875" cy="5816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</a:rPr>
              <a:t>3</a:t>
            </a:r>
            <a:r>
              <a:rPr lang="en-GB" sz="1400" dirty="0" smtClean="0">
                <a:solidFill>
                  <a:schemeClr val="tx2"/>
                </a:solidFill>
              </a:rPr>
              <a:t>. </a:t>
            </a:r>
            <a:r>
              <a:rPr lang="en-GB" sz="1400" dirty="0" smtClean="0">
                <a:solidFill>
                  <a:schemeClr val="tx2"/>
                </a:solidFill>
              </a:rPr>
              <a:t>Type the Label “</a:t>
            </a:r>
            <a:r>
              <a:rPr lang="en-GB" sz="1400" dirty="0" err="1" smtClean="0">
                <a:solidFill>
                  <a:schemeClr val="tx2"/>
                </a:solidFill>
              </a:rPr>
              <a:t>imatron</a:t>
            </a:r>
            <a:r>
              <a:rPr lang="en-GB" sz="1400" dirty="0" smtClean="0">
                <a:solidFill>
                  <a:schemeClr val="tx2"/>
                </a:solidFill>
              </a:rPr>
              <a:t>”, and then click the Save button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04861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CM_Blue_16x9">
  <a:themeElements>
    <a:clrScheme name="Custom 36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BRCM_Blue_16x9</Template>
  <TotalTime>20201</TotalTime>
  <Words>236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BRCM_Blue_16x9</vt:lpstr>
      <vt:lpstr>PowerPoint Presentation</vt:lpstr>
      <vt:lpstr>PowerPoint Presentation</vt:lpstr>
      <vt:lpstr>PowerPoint Presentation</vt:lpstr>
      <vt:lpstr>PowerPoint Presentation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Chapman</dc:creator>
  <cp:lastModifiedBy>bryan taylor</cp:lastModifiedBy>
  <cp:revision>591</cp:revision>
  <dcterms:created xsi:type="dcterms:W3CDTF">2012-09-10T15:10:40Z</dcterms:created>
  <dcterms:modified xsi:type="dcterms:W3CDTF">2013-09-05T13:00:20Z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