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10"/>
  </p:notesMasterIdLst>
  <p:sldIdLst>
    <p:sldId id="292" r:id="rId2"/>
    <p:sldId id="304" r:id="rId3"/>
    <p:sldId id="300" r:id="rId4"/>
    <p:sldId id="307" r:id="rId5"/>
    <p:sldId id="310" r:id="rId6"/>
    <p:sldId id="308" r:id="rId7"/>
    <p:sldId id="309" r:id="rId8"/>
    <p:sldId id="306"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8" autoAdjust="0"/>
    <p:restoredTop sz="98825" autoAdjust="0"/>
  </p:normalViewPr>
  <p:slideViewPr>
    <p:cSldViewPr snapToGrid="0">
      <p:cViewPr>
        <p:scale>
          <a:sx n="100" d="100"/>
          <a:sy n="100" d="100"/>
        </p:scale>
        <p:origin x="-72" y="-318"/>
      </p:cViewPr>
      <p:guideLst>
        <p:guide orient="horz" pos="2160"/>
        <p:guide pos="3840"/>
      </p:guideLst>
    </p:cSldViewPr>
  </p:slideViewPr>
  <p:outlineViewPr>
    <p:cViewPr>
      <p:scale>
        <a:sx n="33" d="100"/>
        <a:sy n="33" d="100"/>
      </p:scale>
      <p:origin x="0" y="138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B0852-C96F-4632-B9E2-59F76EEA8976}" type="datetimeFigureOut">
              <a:rPr lang="en-US" smtClean="0"/>
              <a:t>10/14/2013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183FBA-0A92-4575-8E4A-2C81E8F6E5F8}" type="slidenum">
              <a:rPr lang="en-US" smtClean="0"/>
              <a:t>‹#›</a:t>
            </a:fld>
            <a:endParaRPr lang="en-US"/>
          </a:p>
        </p:txBody>
      </p:sp>
    </p:spTree>
    <p:extLst>
      <p:ext uri="{BB962C8B-B14F-4D97-AF65-F5344CB8AC3E}">
        <p14:creationId xmlns:p14="http://schemas.microsoft.com/office/powerpoint/2010/main" val="3585101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83FBA-0A92-4575-8E4A-2C81E8F6E5F8}" type="slidenum">
              <a:rPr lang="en-US" smtClean="0"/>
              <a:t>3</a:t>
            </a:fld>
            <a:endParaRPr lang="en-US"/>
          </a:p>
        </p:txBody>
      </p:sp>
    </p:spTree>
    <p:extLst>
      <p:ext uri="{BB962C8B-B14F-4D97-AF65-F5344CB8AC3E}">
        <p14:creationId xmlns:p14="http://schemas.microsoft.com/office/powerpoint/2010/main" val="1345878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Rectangle 1"/>
          <p:cNvSpPr>
            <a:spLocks/>
          </p:cNvSpPr>
          <p:nvPr userDrawn="1"/>
        </p:nvSpPr>
        <p:spPr bwMode="white">
          <a:xfrm>
            <a:off x="0" y="0"/>
            <a:ext cx="12192000" cy="665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pic>
        <p:nvPicPr>
          <p:cNvPr id="8"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938580"/>
            <a:ext cx="12191998" cy="3707604"/>
          </a:xfrm>
          <a:prstGeom prst="rect">
            <a:avLst/>
          </a:prstGeom>
        </p:spPr>
      </p:pic>
      <p:sp>
        <p:nvSpPr>
          <p:cNvPr id="14" name="Text Placeholder 16"/>
          <p:cNvSpPr>
            <a:spLocks noGrp="1"/>
          </p:cNvSpPr>
          <p:nvPr>
            <p:ph type="body" sz="quarter" idx="12" hasCustomPrompt="1"/>
          </p:nvPr>
        </p:nvSpPr>
        <p:spPr bwMode="black">
          <a:xfrm>
            <a:off x="2743200" y="4680289"/>
            <a:ext cx="6729984" cy="420624"/>
          </a:xfrm>
        </p:spPr>
        <p:txBody>
          <a:bodyPr lIns="0" tIns="0" rIns="0" bIns="0" anchor="b"/>
          <a:lstStyle>
            <a:lvl1pPr marL="0" marR="0" indent="0">
              <a:spcBef>
                <a:spcPts val="1200"/>
              </a:spcBef>
              <a:spcAft>
                <a:spcPts val="0"/>
              </a:spcAft>
              <a:buNone/>
              <a:defRPr sz="3000" b="1" cap="all" baseline="0">
                <a:solidFill>
                  <a:schemeClr val="tx1"/>
                </a:solidFill>
                <a:latin typeface="+mj-lt"/>
              </a:defRPr>
            </a:lvl1pPr>
            <a:lvl2pPr marL="0" indent="0">
              <a:buNone/>
              <a:defRPr sz="2800" b="1">
                <a:solidFill>
                  <a:schemeClr val="bg1"/>
                </a:solidFill>
                <a:latin typeface="+mj-lt"/>
              </a:defRPr>
            </a:lvl2pPr>
            <a:lvl3pPr marL="0" indent="0">
              <a:buNone/>
              <a:defRPr sz="2800" b="1">
                <a:solidFill>
                  <a:schemeClr val="bg1"/>
                </a:solidFill>
                <a:latin typeface="+mj-lt"/>
              </a:defRPr>
            </a:lvl3pPr>
            <a:lvl4pPr marL="0" indent="0">
              <a:buNone/>
              <a:defRPr sz="2800" b="1">
                <a:solidFill>
                  <a:schemeClr val="bg1"/>
                </a:solidFill>
                <a:latin typeface="+mj-lt"/>
              </a:defRPr>
            </a:lvl4pPr>
            <a:lvl5pPr marL="0" indent="0">
              <a:buNone/>
              <a:defRPr sz="2800" b="1">
                <a:solidFill>
                  <a:schemeClr val="bg1"/>
                </a:solidFill>
                <a:latin typeface="+mj-lt"/>
              </a:defRPr>
            </a:lvl5pPr>
          </a:lstStyle>
          <a:p>
            <a:pPr lvl="0"/>
            <a:r>
              <a:rPr lang="en-US" dirty="0" smtClean="0"/>
              <a:t>PRESENTATION TITLE</a:t>
            </a:r>
          </a:p>
        </p:txBody>
      </p:sp>
      <p:sp>
        <p:nvSpPr>
          <p:cNvPr id="3" name="Subtitle 2"/>
          <p:cNvSpPr>
            <a:spLocks noGrp="1"/>
          </p:cNvSpPr>
          <p:nvPr>
            <p:ph type="subTitle" idx="1" hasCustomPrompt="1"/>
          </p:nvPr>
        </p:nvSpPr>
        <p:spPr>
          <a:xfrm>
            <a:off x="2759674" y="5302869"/>
            <a:ext cx="6729984" cy="332399"/>
          </a:xfrm>
        </p:spPr>
        <p:txBody>
          <a:bodyPr lIns="0" tIns="0" rIns="0" bIns="0"/>
          <a:lstStyle>
            <a:lvl1pPr marL="0" marR="0" indent="0" algn="l">
              <a:spcBef>
                <a:spcPts val="400"/>
              </a:spcBef>
              <a:spcAft>
                <a:spcPts val="0"/>
              </a:spcAft>
              <a:buNone/>
              <a:defRPr sz="2400" b="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515600" y="310896"/>
            <a:ext cx="1198485" cy="586758"/>
          </a:xfrm>
          <a:prstGeom prst="rect">
            <a:avLst/>
          </a:prstGeom>
        </p:spPr>
      </p:pic>
    </p:spTree>
    <p:extLst>
      <p:ext uri="{BB962C8B-B14F-4D97-AF65-F5344CB8AC3E}">
        <p14:creationId xmlns:p14="http://schemas.microsoft.com/office/powerpoint/2010/main" val="1529280724"/>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p:cNvSpPr>
          <p:nvPr/>
        </p:nvSpPr>
        <p:spPr>
          <a:xfrm>
            <a:off x="11868822" y="6687483"/>
            <a:ext cx="94578" cy="92333"/>
          </a:xfrm>
          <a:prstGeom prst="rect">
            <a:avLst/>
          </a:prstGeom>
        </p:spPr>
        <p:txBody>
          <a:bodyPr vert="horz" wrap="none" lIns="0" tIns="0" rIns="0" bIns="0" rtlCol="0" anchor="ctr" anchorCtr="0">
            <a:spAutoFit/>
          </a:bodyPr>
          <a:lstStyle/>
          <a:p>
            <a:pPr marL="0" marR="0" indent="0" algn="r" defTabSz="914400" rtl="0" eaLnBrk="1" latinLnBrk="0" hangingPunct="1">
              <a:spcBef>
                <a:spcPts val="0"/>
              </a:spcBef>
              <a:spcAft>
                <a:spcPts val="0"/>
              </a:spcAft>
            </a:pPr>
            <a:fld id="{33A2A773-C618-4A5E-A908-2C5FB33DF7E5}" type="slidenum">
              <a:rPr lang="en-US" sz="600" kern="1200" smtClean="0">
                <a:solidFill>
                  <a:schemeClr val="bg1">
                    <a:lumMod val="50000"/>
                  </a:schemeClr>
                </a:solidFill>
                <a:latin typeface="+mn-lt"/>
                <a:ea typeface="+mn-ea"/>
                <a:cs typeface="Arial" pitchFamily="34" charset="0"/>
              </a:rPr>
              <a:pPr marL="0" marR="0" indent="0" algn="r" defTabSz="914400" rtl="0" eaLnBrk="1" latinLnBrk="0" hangingPunct="1">
                <a:spcBef>
                  <a:spcPts val="0"/>
                </a:spcBef>
                <a:spcAft>
                  <a:spcPts val="0"/>
                </a:spcAft>
              </a:pPr>
              <a:t>‹#›</a:t>
            </a:fld>
            <a:endParaRPr lang="en-US" sz="600" kern="1200" dirty="0" smtClean="0">
              <a:solidFill>
                <a:schemeClr val="bg1">
                  <a:lumMod val="50000"/>
                </a:schemeClr>
              </a:solidFill>
              <a:latin typeface="+mn-lt"/>
              <a:ea typeface="+mn-ea"/>
              <a:cs typeface="Arial" pitchFamily="34" charset="0"/>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37484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4" name="TextBox 3"/>
          <p:cNvSpPr txBox="1">
            <a:spLocks/>
          </p:cNvSpPr>
          <p:nvPr/>
        </p:nvSpPr>
        <p:spPr>
          <a:xfrm>
            <a:off x="11868822" y="6687483"/>
            <a:ext cx="94578" cy="92333"/>
          </a:xfrm>
          <a:prstGeom prst="rect">
            <a:avLst/>
          </a:prstGeom>
        </p:spPr>
        <p:txBody>
          <a:bodyPr vert="horz" wrap="none" lIns="0" tIns="0" rIns="0" bIns="0" rtlCol="0" anchor="ctr" anchorCtr="0">
            <a:spAutoFit/>
          </a:bodyPr>
          <a:lstStyle/>
          <a:p>
            <a:pPr marL="0" marR="0" indent="0" algn="r" defTabSz="914400" rtl="0" eaLnBrk="1" latinLnBrk="0" hangingPunct="1">
              <a:spcBef>
                <a:spcPts val="0"/>
              </a:spcBef>
              <a:spcAft>
                <a:spcPts val="0"/>
              </a:spcAft>
            </a:pPr>
            <a:fld id="{33A2A773-C618-4A5E-A908-2C5FB33DF7E5}" type="slidenum">
              <a:rPr lang="en-US" sz="600" kern="1200" smtClean="0">
                <a:solidFill>
                  <a:schemeClr val="bg1">
                    <a:lumMod val="50000"/>
                  </a:schemeClr>
                </a:solidFill>
                <a:latin typeface="+mn-lt"/>
                <a:ea typeface="+mn-ea"/>
                <a:cs typeface="Arial" pitchFamily="34" charset="0"/>
              </a:rPr>
              <a:pPr marL="0" marR="0" indent="0" algn="r" defTabSz="914400" rtl="0" eaLnBrk="1" latinLnBrk="0" hangingPunct="1">
                <a:spcBef>
                  <a:spcPts val="0"/>
                </a:spcBef>
                <a:spcAft>
                  <a:spcPts val="0"/>
                </a:spcAft>
              </a:pPr>
              <a:t>‹#›</a:t>
            </a:fld>
            <a:endParaRPr lang="en-US" sz="600" kern="1200" dirty="0" smtClean="0">
              <a:solidFill>
                <a:schemeClr val="bg1">
                  <a:lumMod val="50000"/>
                </a:schemeClr>
              </a:solidFill>
              <a:latin typeface="+mn-lt"/>
              <a:ea typeface="+mn-ea"/>
              <a:cs typeface="Arial" pitchFamily="34" charset="0"/>
            </a:endParaRPr>
          </a:p>
        </p:txBody>
      </p:sp>
      <p:sp>
        <p:nvSpPr>
          <p:cNvPr id="2" name="Rectangle 1"/>
          <p:cNvSpPr>
            <a:spLocks/>
          </p:cNvSpPr>
          <p:nvPr userDrawn="1"/>
        </p:nvSpPr>
        <p:spPr bwMode="white">
          <a:xfrm>
            <a:off x="0" y="0"/>
            <a:ext cx="12192000" cy="93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Tree>
    <p:extLst>
      <p:ext uri="{BB962C8B-B14F-4D97-AF65-F5344CB8AC3E}">
        <p14:creationId xmlns:p14="http://schemas.microsoft.com/office/powerpoint/2010/main" val="87766267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in White Background">
    <p:spTree>
      <p:nvGrpSpPr>
        <p:cNvPr id="1" name=""/>
        <p:cNvGrpSpPr/>
        <p:nvPr/>
      </p:nvGrpSpPr>
      <p:grpSpPr>
        <a:xfrm>
          <a:off x="0" y="0"/>
          <a:ext cx="0" cy="0"/>
          <a:chOff x="0" y="0"/>
          <a:chExt cx="0" cy="0"/>
        </a:xfrm>
      </p:grpSpPr>
      <p:pic>
        <p:nvPicPr>
          <p:cNvPr id="2" name="Picture 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014538"/>
          </a:xfrm>
          <a:prstGeom prst="rect">
            <a:avLst/>
          </a:prstGeom>
        </p:spPr>
      </p:pic>
      <p:sp>
        <p:nvSpPr>
          <p:cNvPr id="3" name="Rectangle 2"/>
          <p:cNvSpPr>
            <a:spLocks/>
          </p:cNvSpPr>
          <p:nvPr userDrawn="1"/>
        </p:nvSpPr>
        <p:spPr>
          <a:xfrm>
            <a:off x="1219200" y="1316050"/>
            <a:ext cx="9753600" cy="4939469"/>
          </a:xfrm>
          <a:prstGeom prst="rect">
            <a:avLst/>
          </a:prstGeom>
          <a:solidFill>
            <a:srgbClr val="F8F8F8"/>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smtClean="0"/>
          </a:p>
        </p:txBody>
      </p:sp>
      <p:sp>
        <p:nvSpPr>
          <p:cNvPr id="16" name="Title 1"/>
          <p:cNvSpPr>
            <a:spLocks noGrp="1"/>
          </p:cNvSpPr>
          <p:nvPr>
            <p:ph type="ctrTitle" hasCustomPrompt="1"/>
          </p:nvPr>
        </p:nvSpPr>
        <p:spPr bwMode="black">
          <a:xfrm>
            <a:off x="2168496" y="3411836"/>
            <a:ext cx="7966104" cy="747897"/>
          </a:xfrm>
        </p:spPr>
        <p:txBody>
          <a:bodyPr lIns="0" tIns="0" rIns="0" bIns="0" anchor="ctr"/>
          <a:lstStyle>
            <a:lvl1pPr marL="228600" marR="0" indent="-228600">
              <a:lnSpc>
                <a:spcPct val="90000"/>
              </a:lnSpc>
              <a:spcBef>
                <a:spcPts val="0"/>
              </a:spcBef>
              <a:spcAft>
                <a:spcPts val="3000"/>
              </a:spcAft>
              <a:defRPr sz="5400" b="0" cap="none" baseline="0">
                <a:solidFill>
                  <a:schemeClr val="tx1"/>
                </a:solidFill>
              </a:defRPr>
            </a:lvl1pPr>
          </a:lstStyle>
          <a:p>
            <a:r>
              <a:rPr lang="en-US" dirty="0" smtClean="0"/>
              <a:t>Click to edit title</a:t>
            </a:r>
            <a:endParaRPr lang="en-US" dirty="0"/>
          </a:p>
        </p:txBody>
      </p:sp>
      <p:sp>
        <p:nvSpPr>
          <p:cNvPr id="23" name="TextBox 22"/>
          <p:cNvSpPr txBox="1">
            <a:spLocks/>
          </p:cNvSpPr>
          <p:nvPr userDrawn="1"/>
        </p:nvSpPr>
        <p:spPr>
          <a:xfrm>
            <a:off x="11868822" y="6687483"/>
            <a:ext cx="94578" cy="92333"/>
          </a:xfrm>
          <a:prstGeom prst="rect">
            <a:avLst/>
          </a:prstGeom>
        </p:spPr>
        <p:txBody>
          <a:bodyPr vert="horz" wrap="none" lIns="0" tIns="0" rIns="0" bIns="0" rtlCol="0" anchor="ctr" anchorCtr="0">
            <a:spAutoFit/>
          </a:bodyPr>
          <a:lstStyle/>
          <a:p>
            <a:pPr marL="0" marR="0" indent="0" algn="r" defTabSz="914400" rtl="0" eaLnBrk="1" latinLnBrk="0" hangingPunct="1">
              <a:spcBef>
                <a:spcPts val="0"/>
              </a:spcBef>
              <a:spcAft>
                <a:spcPts val="0"/>
              </a:spcAft>
            </a:pPr>
            <a:fld id="{33A2A773-C618-4A5E-A908-2C5FB33DF7E5}" type="slidenum">
              <a:rPr lang="en-US" sz="600" kern="1200" smtClean="0">
                <a:solidFill>
                  <a:schemeClr val="bg1">
                    <a:lumMod val="50000"/>
                  </a:schemeClr>
                </a:solidFill>
                <a:latin typeface="+mn-lt"/>
                <a:ea typeface="+mn-ea"/>
                <a:cs typeface="Arial" pitchFamily="34" charset="0"/>
              </a:rPr>
              <a:pPr marL="0" marR="0" indent="0" algn="r" defTabSz="914400" rtl="0" eaLnBrk="1" latinLnBrk="0" hangingPunct="1">
                <a:spcBef>
                  <a:spcPts val="0"/>
                </a:spcBef>
                <a:spcAft>
                  <a:spcPts val="0"/>
                </a:spcAft>
              </a:pPr>
              <a:t>‹#›</a:t>
            </a:fld>
            <a:endParaRPr lang="en-US" sz="600" kern="1200" dirty="0" smtClean="0">
              <a:solidFill>
                <a:schemeClr val="bg1">
                  <a:lumMod val="50000"/>
                </a:schemeClr>
              </a:solidFill>
              <a:latin typeface="+mn-lt"/>
              <a:ea typeface="+mn-ea"/>
              <a:cs typeface="Arial" pitchFamily="34" charset="0"/>
            </a:endParaRPr>
          </a:p>
        </p:txBody>
      </p:sp>
      <p:pic>
        <p:nvPicPr>
          <p:cNvPr id="10" name="Picture 9" descr="logo.png"/>
          <p:cNvPicPr>
            <a:picLocks noChangeAspect="1"/>
          </p:cNvPicPr>
          <p:nvPr userDrawn="1"/>
        </p:nvPicPr>
        <p:blipFill>
          <a:blip r:embed="rId3" cstate="print"/>
          <a:stretch>
            <a:fillRect/>
          </a:stretch>
        </p:blipFill>
        <p:spPr>
          <a:xfrm>
            <a:off x="10515600" y="325481"/>
            <a:ext cx="1188720" cy="579427"/>
          </a:xfrm>
          <a:prstGeom prst="rect">
            <a:avLst/>
          </a:prstGeom>
        </p:spPr>
      </p:pic>
    </p:spTree>
    <p:extLst>
      <p:ext uri="{BB962C8B-B14F-4D97-AF65-F5344CB8AC3E}">
        <p14:creationId xmlns:p14="http://schemas.microsoft.com/office/powerpoint/2010/main" val="143468405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tatement in Blue Background">
    <p:bg bwMode="gray">
      <p:bgRef idx="1001">
        <a:schemeClr val="bg1"/>
      </p:bgRef>
    </p:bg>
    <p:spTree>
      <p:nvGrpSpPr>
        <p:cNvPr id="1" name=""/>
        <p:cNvGrpSpPr/>
        <p:nvPr/>
      </p:nvGrpSpPr>
      <p:grpSpPr>
        <a:xfrm>
          <a:off x="0" y="0"/>
          <a:ext cx="0" cy="0"/>
          <a:chOff x="0" y="0"/>
          <a:chExt cx="0" cy="0"/>
        </a:xfrm>
      </p:grpSpPr>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bwMode="ltGray">
          <a:xfrm>
            <a:off x="1" y="-2"/>
            <a:ext cx="12191998" cy="6858002"/>
          </a:xfrm>
          <a:prstGeom prst="rect">
            <a:avLst/>
          </a:prstGeom>
        </p:spPr>
      </p:pic>
      <p:sp>
        <p:nvSpPr>
          <p:cNvPr id="16" name="Title 1"/>
          <p:cNvSpPr>
            <a:spLocks noGrp="1"/>
          </p:cNvSpPr>
          <p:nvPr>
            <p:ph type="ctrTitle" hasCustomPrompt="1"/>
          </p:nvPr>
        </p:nvSpPr>
        <p:spPr>
          <a:xfrm>
            <a:off x="2133601" y="3055050"/>
            <a:ext cx="7924800" cy="747897"/>
          </a:xfrm>
        </p:spPr>
        <p:txBody>
          <a:bodyPr lIns="0" tIns="0" rIns="0" bIns="0" anchor="ctr"/>
          <a:lstStyle>
            <a:lvl1pPr marL="0" marR="0" indent="0" algn="l">
              <a:lnSpc>
                <a:spcPct val="90000"/>
              </a:lnSpc>
              <a:spcBef>
                <a:spcPts val="0"/>
              </a:spcBef>
              <a:spcAft>
                <a:spcPts val="0"/>
              </a:spcAft>
              <a:defRPr sz="5400" b="0" cap="none" baseline="0">
                <a:solidFill>
                  <a:schemeClr val="bg1"/>
                </a:solidFill>
              </a:defRPr>
            </a:lvl1pPr>
          </a:lstStyle>
          <a:p>
            <a:r>
              <a:rPr lang="en-US" dirty="0" smtClean="0"/>
              <a:t>Click to edit title</a:t>
            </a:r>
            <a:endParaRPr lang="en-US" dirty="0"/>
          </a:p>
        </p:txBody>
      </p:sp>
      <p:sp>
        <p:nvSpPr>
          <p:cNvPr id="23" name="TextBox 22"/>
          <p:cNvSpPr txBox="1">
            <a:spLocks/>
          </p:cNvSpPr>
          <p:nvPr/>
        </p:nvSpPr>
        <p:spPr bwMode="gray">
          <a:xfrm>
            <a:off x="11868822" y="6687483"/>
            <a:ext cx="94578" cy="92333"/>
          </a:xfrm>
          <a:prstGeom prst="rect">
            <a:avLst/>
          </a:prstGeom>
        </p:spPr>
        <p:txBody>
          <a:bodyPr vert="horz" wrap="none" lIns="0" tIns="0" rIns="0" bIns="0" rtlCol="0" anchor="ctr" anchorCtr="0">
            <a:spAutoFit/>
          </a:bodyPr>
          <a:lstStyle/>
          <a:p>
            <a:pPr marL="0" marR="0" indent="0" algn="r" defTabSz="914400" rtl="0" eaLnBrk="1" latinLnBrk="0" hangingPunct="1">
              <a:spcBef>
                <a:spcPts val="0"/>
              </a:spcBef>
              <a:spcAft>
                <a:spcPts val="0"/>
              </a:spcAft>
            </a:pPr>
            <a:fld id="{33A2A773-C618-4A5E-A908-2C5FB33DF7E5}" type="slidenum">
              <a:rPr lang="en-US" sz="600" kern="1200" smtClean="0">
                <a:solidFill>
                  <a:schemeClr val="bg1"/>
                </a:solidFill>
                <a:latin typeface="+mn-lt"/>
                <a:ea typeface="+mn-ea"/>
                <a:cs typeface="Arial" pitchFamily="34" charset="0"/>
              </a:rPr>
              <a:pPr marL="0" marR="0" indent="0" algn="r" defTabSz="914400" rtl="0" eaLnBrk="1" latinLnBrk="0" hangingPunct="1">
                <a:spcBef>
                  <a:spcPts val="0"/>
                </a:spcBef>
                <a:spcAft>
                  <a:spcPts val="0"/>
                </a:spcAft>
              </a:pPr>
              <a:t>‹#›</a:t>
            </a:fld>
            <a:endParaRPr lang="en-US" sz="600" kern="1200" dirty="0" smtClean="0">
              <a:solidFill>
                <a:schemeClr val="bg1"/>
              </a:solidFill>
              <a:latin typeface="+mn-lt"/>
              <a:ea typeface="+mn-ea"/>
              <a:cs typeface="Arial" pitchFamily="34" charset="0"/>
            </a:endParaRPr>
          </a:p>
        </p:txBody>
      </p:sp>
      <p:pic>
        <p:nvPicPr>
          <p:cNvPr id="6" name="Picture 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white">
          <a:xfrm>
            <a:off x="10515600" y="312821"/>
            <a:ext cx="1198485" cy="595248"/>
          </a:xfrm>
          <a:prstGeom prst="rect">
            <a:avLst/>
          </a:prstGeom>
        </p:spPr>
      </p:pic>
    </p:spTree>
    <p:extLst>
      <p:ext uri="{BB962C8B-B14F-4D97-AF65-F5344CB8AC3E}">
        <p14:creationId xmlns:p14="http://schemas.microsoft.com/office/powerpoint/2010/main" val="132058751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Chip ">
    <p:spTree>
      <p:nvGrpSpPr>
        <p:cNvPr id="1" name=""/>
        <p:cNvGrpSpPr/>
        <p:nvPr/>
      </p:nvGrpSpPr>
      <p:grpSpPr>
        <a:xfrm>
          <a:off x="0" y="0"/>
          <a:ext cx="0" cy="0"/>
          <a:chOff x="0" y="0"/>
          <a:chExt cx="0" cy="0"/>
        </a:xfrm>
      </p:grpSpPr>
      <p:pic>
        <p:nvPicPr>
          <p:cNvPr id="8" name="Picture 7"/>
          <p:cNvPicPr>
            <a:picLocks/>
          </p:cNvPicPr>
          <p:nvPr userDrawn="1"/>
        </p:nvPicPr>
        <p:blipFill rotWithShape="1">
          <a:blip r:embed="rId2" cstate="print">
            <a:extLst>
              <a:ext uri="{28A0092B-C50C-407E-A947-70E740481C1C}">
                <a14:useLocalDpi xmlns:a14="http://schemas.microsoft.com/office/drawing/2010/main" val="0"/>
              </a:ext>
            </a:extLst>
          </a:blip>
          <a:srcRect b="4306"/>
          <a:stretch/>
        </p:blipFill>
        <p:spPr>
          <a:xfrm>
            <a:off x="0" y="0"/>
            <a:ext cx="12192000" cy="6562725"/>
          </a:xfrm>
          <a:prstGeom prst="rect">
            <a:avLst/>
          </a:prstGeom>
        </p:spPr>
      </p:pic>
      <p:sp>
        <p:nvSpPr>
          <p:cNvPr id="14" name="Text Placeholder 16"/>
          <p:cNvSpPr>
            <a:spLocks noGrp="1"/>
          </p:cNvSpPr>
          <p:nvPr>
            <p:ph type="body" sz="quarter" idx="12" hasCustomPrompt="1"/>
          </p:nvPr>
        </p:nvSpPr>
        <p:spPr bwMode="white">
          <a:xfrm>
            <a:off x="3048000" y="4067724"/>
            <a:ext cx="7239000" cy="415498"/>
          </a:xfrm>
        </p:spPr>
        <p:txBody>
          <a:bodyPr lIns="0" tIns="0" rIns="0" bIns="0" anchor="b"/>
          <a:lstStyle>
            <a:lvl1pPr marL="0" marR="0" indent="0">
              <a:spcBef>
                <a:spcPts val="1200"/>
              </a:spcBef>
              <a:spcAft>
                <a:spcPts val="0"/>
              </a:spcAft>
              <a:buNone/>
              <a:defRPr sz="3000" b="1" cap="all" baseline="0">
                <a:solidFill>
                  <a:schemeClr val="bg1"/>
                </a:solidFill>
                <a:latin typeface="+mj-lt"/>
              </a:defRPr>
            </a:lvl1pPr>
            <a:lvl2pPr marL="0" indent="0">
              <a:buNone/>
              <a:defRPr sz="2800" b="1">
                <a:solidFill>
                  <a:schemeClr val="bg1"/>
                </a:solidFill>
                <a:latin typeface="+mj-lt"/>
              </a:defRPr>
            </a:lvl2pPr>
            <a:lvl3pPr marL="0" indent="0">
              <a:buNone/>
              <a:defRPr sz="2800" b="1">
                <a:solidFill>
                  <a:schemeClr val="bg1"/>
                </a:solidFill>
                <a:latin typeface="+mj-lt"/>
              </a:defRPr>
            </a:lvl3pPr>
            <a:lvl4pPr marL="0" indent="0">
              <a:buNone/>
              <a:defRPr sz="2800" b="1">
                <a:solidFill>
                  <a:schemeClr val="bg1"/>
                </a:solidFill>
                <a:latin typeface="+mj-lt"/>
              </a:defRPr>
            </a:lvl4pPr>
            <a:lvl5pPr marL="0" indent="0">
              <a:buNone/>
              <a:defRPr sz="2800" b="1">
                <a:solidFill>
                  <a:schemeClr val="bg1"/>
                </a:solidFill>
                <a:latin typeface="+mj-lt"/>
              </a:defRPr>
            </a:lvl5pPr>
          </a:lstStyle>
          <a:p>
            <a:pPr lvl="0"/>
            <a:r>
              <a:rPr lang="en-US" dirty="0" smtClean="0"/>
              <a:t>PRESENTATION TITLE</a:t>
            </a:r>
          </a:p>
        </p:txBody>
      </p:sp>
      <p:sp>
        <p:nvSpPr>
          <p:cNvPr id="3" name="Subtitle 2"/>
          <p:cNvSpPr>
            <a:spLocks noGrp="1"/>
          </p:cNvSpPr>
          <p:nvPr>
            <p:ph type="subTitle" idx="1" hasCustomPrompt="1"/>
          </p:nvPr>
        </p:nvSpPr>
        <p:spPr>
          <a:xfrm>
            <a:off x="3048000" y="4993684"/>
            <a:ext cx="7238999" cy="332399"/>
          </a:xfrm>
        </p:spPr>
        <p:txBody>
          <a:bodyPr lIns="0" tIns="0" rIns="0" bIns="0"/>
          <a:lstStyle>
            <a:lvl1pPr marL="0" marR="0" indent="0" algn="l">
              <a:spcBef>
                <a:spcPts val="0"/>
              </a:spcBef>
              <a:spcAft>
                <a:spcPts val="0"/>
              </a:spcAft>
              <a:buNone/>
              <a:defRPr sz="2400" b="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pic>
        <p:nvPicPr>
          <p:cNvPr id="7" name="Picture 6" descr="logos-chip.png"/>
          <p:cNvPicPr>
            <a:picLocks/>
          </p:cNvPicPr>
          <p:nvPr userDrawn="1"/>
        </p:nvPicPr>
        <p:blipFill>
          <a:blip r:embed="rId3" cstate="print"/>
          <a:stretch>
            <a:fillRect/>
          </a:stretch>
        </p:blipFill>
        <p:spPr>
          <a:xfrm>
            <a:off x="685800" y="4217478"/>
            <a:ext cx="1923070" cy="2046437"/>
          </a:xfrm>
          <a:prstGeom prst="rect">
            <a:avLst/>
          </a:prstGeom>
          <a:effectLst>
            <a:outerShdw blurRad="177800" dist="76200" dir="16200000" rotWithShape="0">
              <a:srgbClr val="4B0912">
                <a:alpha val="30000"/>
              </a:srgbClr>
            </a:outerShdw>
          </a:effectLst>
        </p:spPr>
      </p:pic>
    </p:spTree>
    <p:extLst>
      <p:ext uri="{BB962C8B-B14F-4D97-AF65-F5344CB8AC3E}">
        <p14:creationId xmlns:p14="http://schemas.microsoft.com/office/powerpoint/2010/main" val="5153023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a:spLocks/>
          </p:cNvSpPr>
          <p:nvPr userDrawn="1"/>
        </p:nvSpPr>
        <p:spPr bwMode="white">
          <a:xfrm>
            <a:off x="0" y="1"/>
            <a:ext cx="12192000" cy="904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982265"/>
            <a:ext cx="12192000" cy="3521868"/>
          </a:xfrm>
          <a:prstGeom prst="rect">
            <a:avLst/>
          </a:prstGeom>
        </p:spPr>
      </p:pic>
      <p:sp>
        <p:nvSpPr>
          <p:cNvPr id="16" name="Title 1"/>
          <p:cNvSpPr>
            <a:spLocks noGrp="1"/>
          </p:cNvSpPr>
          <p:nvPr>
            <p:ph type="ctrTitle" hasCustomPrompt="1"/>
          </p:nvPr>
        </p:nvSpPr>
        <p:spPr bwMode="black">
          <a:xfrm>
            <a:off x="2438400" y="4299685"/>
            <a:ext cx="7315200" cy="415498"/>
          </a:xfrm>
        </p:spPr>
        <p:txBody>
          <a:bodyPr lIns="0" tIns="0" rIns="0" bIns="0" anchor="t"/>
          <a:lstStyle>
            <a:lvl1pPr marL="0" marR="0" indent="0">
              <a:lnSpc>
                <a:spcPct val="90000"/>
              </a:lnSpc>
              <a:spcBef>
                <a:spcPts val="0"/>
              </a:spcBef>
              <a:spcAft>
                <a:spcPts val="0"/>
              </a:spcAft>
              <a:defRPr sz="3000" baseline="0">
                <a:solidFill>
                  <a:schemeClr val="tx1"/>
                </a:solidFill>
              </a:defRPr>
            </a:lvl1pPr>
          </a:lstStyle>
          <a:p>
            <a:r>
              <a:rPr lang="en-US" dirty="0" smtClean="0"/>
              <a:t>CLICK TO EDIT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515600" y="310896"/>
            <a:ext cx="1198485" cy="586758"/>
          </a:xfrm>
          <a:prstGeom prst="rect">
            <a:avLst/>
          </a:prstGeom>
        </p:spPr>
      </p:pic>
    </p:spTree>
    <p:extLst>
      <p:ext uri="{BB962C8B-B14F-4D97-AF65-F5344CB8AC3E}">
        <p14:creationId xmlns:p14="http://schemas.microsoft.com/office/powerpoint/2010/main" val="371432986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with Photo">
    <p:bg>
      <p:bgRef idx="1001">
        <a:schemeClr val="bg1"/>
      </p:bgRef>
    </p:bg>
    <p:spTree>
      <p:nvGrpSpPr>
        <p:cNvPr id="1" name=""/>
        <p:cNvGrpSpPr/>
        <p:nvPr/>
      </p:nvGrpSpPr>
      <p:grpSpPr>
        <a:xfrm>
          <a:off x="0" y="0"/>
          <a:ext cx="0" cy="0"/>
          <a:chOff x="0" y="0"/>
          <a:chExt cx="0" cy="0"/>
        </a:xfrm>
      </p:grpSpPr>
      <p:sp>
        <p:nvSpPr>
          <p:cNvPr id="9" name="Rectangle 8"/>
          <p:cNvSpPr>
            <a:spLocks/>
          </p:cNvSpPr>
          <p:nvPr userDrawn="1"/>
        </p:nvSpPr>
        <p:spPr bwMode="white">
          <a:xfrm>
            <a:off x="0" y="1"/>
            <a:ext cx="12192000" cy="904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pic>
        <p:nvPicPr>
          <p:cNvPr id="2" name="Picture 1"/>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1872787"/>
            <a:ext cx="12192000" cy="2571749"/>
          </a:xfrm>
          <a:prstGeom prst="rect">
            <a:avLst/>
          </a:prstGeom>
        </p:spPr>
      </p:pic>
      <p:sp>
        <p:nvSpPr>
          <p:cNvPr id="16" name="Title 1"/>
          <p:cNvSpPr>
            <a:spLocks noGrp="1"/>
          </p:cNvSpPr>
          <p:nvPr>
            <p:ph type="ctrTitle" hasCustomPrompt="1"/>
          </p:nvPr>
        </p:nvSpPr>
        <p:spPr bwMode="black">
          <a:xfrm>
            <a:off x="4951322" y="4685625"/>
            <a:ext cx="5335677" cy="415498"/>
          </a:xfrm>
        </p:spPr>
        <p:txBody>
          <a:bodyPr lIns="0" tIns="0" rIns="0" bIns="0" anchor="t"/>
          <a:lstStyle>
            <a:lvl1pPr marL="0" marR="0" indent="0">
              <a:lnSpc>
                <a:spcPct val="90000"/>
              </a:lnSpc>
              <a:spcBef>
                <a:spcPts val="0"/>
              </a:spcBef>
              <a:spcAft>
                <a:spcPts val="0"/>
              </a:spcAft>
              <a:defRPr sz="3000" baseline="0">
                <a:solidFill>
                  <a:schemeClr val="tx1"/>
                </a:solidFill>
              </a:defRPr>
            </a:lvl1pPr>
          </a:lstStyle>
          <a:p>
            <a:r>
              <a:rPr lang="en-US" dirty="0" smtClean="0"/>
              <a:t>CLICK TO EDIT TITLE</a:t>
            </a:r>
            <a:endParaRPr lang="en-US" dirty="0"/>
          </a:p>
        </p:txBody>
      </p:sp>
      <p:sp>
        <p:nvSpPr>
          <p:cNvPr id="4" name="Picture Placeholder 3"/>
          <p:cNvSpPr>
            <a:spLocks noGrp="1"/>
          </p:cNvSpPr>
          <p:nvPr>
            <p:ph type="pic" sz="quarter" idx="13" hasCustomPrompt="1"/>
          </p:nvPr>
        </p:nvSpPr>
        <p:spPr>
          <a:xfrm>
            <a:off x="1447800" y="1401762"/>
            <a:ext cx="2871787" cy="3597527"/>
          </a:xfrm>
          <a:solidFill>
            <a:schemeClr val="accent5"/>
          </a:solidFill>
          <a:effectLst>
            <a:outerShdw blurRad="127000" dist="76200" dir="2700000" algn="tl" rotWithShape="0">
              <a:prstClr val="black">
                <a:alpha val="40000"/>
              </a:prstClr>
            </a:outerShdw>
          </a:effectLst>
        </p:spPr>
        <p:txBody>
          <a:bodyPr lIns="91440" tIns="274320" rIns="91440">
            <a:noAutofit/>
          </a:bodyPr>
          <a:lstStyle>
            <a:lvl1pPr marL="0" marR="0" indent="0" algn="ctr" defTabSz="914400" rtl="0" eaLnBrk="1" fontAlgn="auto" latinLnBrk="0" hangingPunct="1">
              <a:lnSpc>
                <a:spcPct val="90000"/>
              </a:lnSpc>
              <a:spcBef>
                <a:spcPts val="1200"/>
              </a:spcBef>
              <a:spcAft>
                <a:spcPts val="0"/>
              </a:spcAft>
              <a:buClr>
                <a:schemeClr val="tx2"/>
              </a:buClr>
              <a:buSzTx/>
              <a:buFontTx/>
              <a:buNone/>
              <a:tabLst/>
              <a:defRPr>
                <a:solidFill>
                  <a:schemeClr val="bg1"/>
                </a:solidFill>
              </a:defRPr>
            </a:lvl1pPr>
          </a:lstStyle>
          <a:p>
            <a:pPr marL="0" marR="0" lvl="0" indent="0" algn="ctr" defTabSz="914400" rtl="0" eaLnBrk="1" fontAlgn="auto" latinLnBrk="0" hangingPunct="1">
              <a:lnSpc>
                <a:spcPct val="90000"/>
              </a:lnSpc>
              <a:spcBef>
                <a:spcPts val="1200"/>
              </a:spcBef>
              <a:spcAft>
                <a:spcPts val="0"/>
              </a:spcAft>
              <a:buClr>
                <a:schemeClr val="tx2"/>
              </a:buClr>
              <a:buSzTx/>
              <a:buFontTx/>
              <a:buNone/>
              <a:tabLst/>
              <a:defRPr/>
            </a:pPr>
            <a:r>
              <a:rPr lang="en-US" dirty="0" smtClean="0"/>
              <a:t>Click photo icon to insert photo</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515600" y="310896"/>
            <a:ext cx="1198485" cy="586758"/>
          </a:xfrm>
          <a:prstGeom prst="rect">
            <a:avLst/>
          </a:prstGeom>
        </p:spPr>
      </p:pic>
    </p:spTree>
    <p:extLst>
      <p:ext uri="{BB962C8B-B14F-4D97-AF65-F5344CB8AC3E}">
        <p14:creationId xmlns:p14="http://schemas.microsoft.com/office/powerpoint/2010/main" val="27506253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4" name="Picture 3"/>
          <p:cNvPicPr>
            <a:picLocks/>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44112"/>
          <a:stretch/>
        </p:blipFill>
        <p:spPr>
          <a:xfrm>
            <a:off x="0" y="2785922"/>
            <a:ext cx="12192000" cy="3832789"/>
          </a:xfrm>
          <a:prstGeom prst="rect">
            <a:avLst/>
          </a:prstGeom>
        </p:spPr>
      </p:pic>
      <p:sp>
        <p:nvSpPr>
          <p:cNvPr id="10" name="Content Placeholder 9"/>
          <p:cNvSpPr>
            <a:spLocks noGrp="1"/>
          </p:cNvSpPr>
          <p:nvPr>
            <p:ph sz="quarter" idx="10"/>
          </p:nvPr>
        </p:nvSpPr>
        <p:spPr>
          <a:xfrm>
            <a:off x="381000" y="1371600"/>
            <a:ext cx="10820400" cy="1423980"/>
          </a:xfrm>
        </p:spPr>
        <p:txBody>
          <a:bodyPr wrap="square" lIns="0" tIns="0" rIns="0" bIns="0">
            <a:spAutoFit/>
          </a:bodyPr>
          <a:lstStyle>
            <a:lvl1pPr marL="228600" marR="0" indent="-228600">
              <a:spcBef>
                <a:spcPts val="1200"/>
              </a:spcBef>
              <a:spcAft>
                <a:spcPts val="0"/>
              </a:spcAft>
              <a:defRPr sz="2000"/>
            </a:lvl1pPr>
            <a:lvl2pPr marL="514350" marR="0" indent="-227013">
              <a:spcBef>
                <a:spcPts val="400"/>
              </a:spcBef>
              <a:spcAft>
                <a:spcPts val="0"/>
              </a:spcAft>
              <a:defRPr sz="1800"/>
            </a:lvl2pPr>
            <a:lvl3pPr marL="857250" marR="0" indent="-228600">
              <a:spcBef>
                <a:spcPts val="400"/>
              </a:spcBef>
              <a:spcAft>
                <a:spcPts val="0"/>
              </a:spcAft>
              <a:defRPr sz="1600"/>
            </a:lvl3pPr>
            <a:lvl4pPr marL="1143000" marR="0" indent="-228600">
              <a:spcBef>
                <a:spcPts val="400"/>
              </a:spcBef>
              <a:spcAft>
                <a:spcPts val="0"/>
              </a:spcAft>
              <a:defRPr sz="1600"/>
            </a:lvl4pPr>
            <a:lvl5pPr marL="1428750" marR="0" indent="-228600">
              <a:spcBef>
                <a:spcPts val="400"/>
              </a:spcBef>
              <a:spcAft>
                <a:spcPts val="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684292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pic>
        <p:nvPicPr>
          <p:cNvPr id="13" name="Picture 12"/>
          <p:cNvPicPr>
            <a:picLocks/>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44112"/>
          <a:stretch/>
        </p:blipFill>
        <p:spPr>
          <a:xfrm>
            <a:off x="0" y="2785922"/>
            <a:ext cx="12192000" cy="3832789"/>
          </a:xfrm>
          <a:prstGeom prst="rect">
            <a:avLst/>
          </a:prstGeom>
        </p:spPr>
      </p:pic>
      <p:sp>
        <p:nvSpPr>
          <p:cNvPr id="4" name="Text Placeholder 6"/>
          <p:cNvSpPr>
            <a:spLocks noGrp="1"/>
          </p:cNvSpPr>
          <p:nvPr>
            <p:ph type="body" sz="quarter" idx="12"/>
          </p:nvPr>
        </p:nvSpPr>
        <p:spPr>
          <a:xfrm>
            <a:off x="381000" y="895843"/>
            <a:ext cx="10820400" cy="332399"/>
          </a:xfrm>
        </p:spPr>
        <p:txBody>
          <a:bodyPr lIns="0" tIns="0" rIns="0" bIns="0"/>
          <a:lstStyle>
            <a:lvl1pPr marL="0" marR="0" indent="0">
              <a:spcBef>
                <a:spcPts val="1200"/>
              </a:spcBef>
              <a:spcAft>
                <a:spcPts val="0"/>
              </a:spcAft>
              <a:buNone/>
              <a:defRPr sz="2400" b="1">
                <a:solidFill>
                  <a:schemeClr val="accent1"/>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Content Placeholder 9"/>
          <p:cNvSpPr>
            <a:spLocks noGrp="1"/>
          </p:cNvSpPr>
          <p:nvPr>
            <p:ph sz="quarter" idx="13"/>
          </p:nvPr>
        </p:nvSpPr>
        <p:spPr>
          <a:xfrm>
            <a:off x="381000" y="1371600"/>
            <a:ext cx="10820400" cy="1423980"/>
          </a:xfrm>
        </p:spPr>
        <p:txBody>
          <a:bodyPr wrap="square" lIns="0" tIns="0" rIns="0" bIns="0">
            <a:spAutoFit/>
          </a:bodyPr>
          <a:lstStyle>
            <a:lvl1pPr marL="228600" marR="0" indent="-228600">
              <a:spcBef>
                <a:spcPts val="1200"/>
              </a:spcBef>
              <a:spcAft>
                <a:spcPts val="0"/>
              </a:spcAft>
              <a:defRPr sz="2000"/>
            </a:lvl1pPr>
            <a:lvl2pPr marL="514350" marR="0" indent="-227013">
              <a:spcBef>
                <a:spcPts val="400"/>
              </a:spcBef>
              <a:spcAft>
                <a:spcPts val="0"/>
              </a:spcAft>
              <a:defRPr sz="1800"/>
            </a:lvl2pPr>
            <a:lvl3pPr marL="857250" marR="0" indent="-228600">
              <a:spcBef>
                <a:spcPts val="400"/>
              </a:spcBef>
              <a:spcAft>
                <a:spcPts val="0"/>
              </a:spcAft>
              <a:defRPr sz="1600"/>
            </a:lvl3pPr>
            <a:lvl4pPr marL="1143000" marR="0" indent="-228600">
              <a:spcBef>
                <a:spcPts val="400"/>
              </a:spcBef>
              <a:spcAft>
                <a:spcPts val="0"/>
              </a:spcAft>
              <a:defRPr sz="1600"/>
            </a:lvl4pPr>
            <a:lvl5pPr marL="1428750" marR="0" indent="-228600">
              <a:spcBef>
                <a:spcPts val="400"/>
              </a:spcBef>
              <a:spcAft>
                <a:spcPts val="0"/>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87098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pic>
        <p:nvPicPr>
          <p:cNvPr id="6" name="Picture 5"/>
          <p:cNvPicPr>
            <a:picLocks/>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44112"/>
          <a:stretch/>
        </p:blipFill>
        <p:spPr>
          <a:xfrm>
            <a:off x="0" y="2785922"/>
            <a:ext cx="12192000" cy="3832789"/>
          </a:xfrm>
          <a:prstGeom prst="rect">
            <a:avLst/>
          </a:prstGeom>
        </p:spPr>
      </p:pic>
      <p:sp>
        <p:nvSpPr>
          <p:cNvPr id="4" name="Content Placeholder 7"/>
          <p:cNvSpPr>
            <a:spLocks noGrp="1"/>
          </p:cNvSpPr>
          <p:nvPr>
            <p:ph sz="quarter" idx="13" hasCustomPrompt="1"/>
          </p:nvPr>
        </p:nvSpPr>
        <p:spPr>
          <a:xfrm>
            <a:off x="381000" y="1371600"/>
            <a:ext cx="5486400" cy="1423980"/>
          </a:xfrm>
        </p:spPr>
        <p:txBody>
          <a:bodyPr lIns="0" tIns="0" rIns="0" bIns="0"/>
          <a:lstStyle>
            <a:lvl1pPr marL="228600" marR="0" indent="-228600">
              <a:spcBef>
                <a:spcPts val="1200"/>
              </a:spcBef>
              <a:spcAft>
                <a:spcPts val="0"/>
              </a:spcAft>
              <a:defRPr sz="2000"/>
            </a:lvl1pPr>
            <a:lvl2pPr marL="514350" marR="0" indent="-227013">
              <a:spcBef>
                <a:spcPts val="400"/>
              </a:spcBef>
              <a:spcAft>
                <a:spcPts val="0"/>
              </a:spcAft>
              <a:defRPr sz="1800"/>
            </a:lvl2pPr>
            <a:lvl3pPr marL="857250" marR="0" indent="-228600">
              <a:spcBef>
                <a:spcPts val="400"/>
              </a:spcBef>
              <a:spcAft>
                <a:spcPts val="0"/>
              </a:spcAft>
              <a:defRPr sz="1600"/>
            </a:lvl3pPr>
            <a:lvl4pPr marL="1143000" marR="0" indent="-228600">
              <a:spcBef>
                <a:spcPts val="400"/>
              </a:spcBef>
              <a:spcAft>
                <a:spcPts val="0"/>
              </a:spcAft>
              <a:defRPr sz="1600"/>
            </a:lvl4pPr>
            <a:lvl5pPr marL="1428750" marR="0" indent="-228600">
              <a:spcBef>
                <a:spcPts val="400"/>
              </a:spcBef>
              <a:spcAft>
                <a:spcPts val="0"/>
              </a:spcAft>
              <a:defRPr sz="16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7"/>
          <p:cNvSpPr>
            <a:spLocks noGrp="1"/>
          </p:cNvSpPr>
          <p:nvPr>
            <p:ph sz="quarter" idx="14" hasCustomPrompt="1"/>
          </p:nvPr>
        </p:nvSpPr>
        <p:spPr>
          <a:xfrm>
            <a:off x="6096000" y="1371600"/>
            <a:ext cx="5486400" cy="1423980"/>
          </a:xfrm>
        </p:spPr>
        <p:txBody>
          <a:bodyPr lIns="0" tIns="0" rIns="0" bIns="0"/>
          <a:lstStyle>
            <a:lvl1pPr marL="228600" marR="0" indent="-228600">
              <a:spcBef>
                <a:spcPts val="1200"/>
              </a:spcBef>
              <a:spcAft>
                <a:spcPts val="0"/>
              </a:spcAft>
              <a:defRPr sz="2000"/>
            </a:lvl1pPr>
            <a:lvl2pPr marL="514350" marR="0" indent="-227013">
              <a:spcBef>
                <a:spcPts val="400"/>
              </a:spcBef>
              <a:spcAft>
                <a:spcPts val="0"/>
              </a:spcAft>
              <a:defRPr sz="1800"/>
            </a:lvl2pPr>
            <a:lvl3pPr marL="857250" marR="0" indent="-228600">
              <a:spcBef>
                <a:spcPts val="400"/>
              </a:spcBef>
              <a:spcAft>
                <a:spcPts val="0"/>
              </a:spcAft>
              <a:defRPr sz="1600"/>
            </a:lvl3pPr>
            <a:lvl4pPr marL="1143000" marR="0" indent="-228600">
              <a:spcBef>
                <a:spcPts val="400"/>
              </a:spcBef>
              <a:spcAft>
                <a:spcPts val="0"/>
              </a:spcAft>
              <a:defRPr sz="1600"/>
            </a:lvl4pPr>
            <a:lvl5pPr marL="1428750" marR="0" indent="-228600">
              <a:spcBef>
                <a:spcPts val="400"/>
              </a:spcBef>
              <a:spcAft>
                <a:spcPts val="0"/>
              </a:spcAft>
              <a:defRPr sz="16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630054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with Photo">
    <p:spTree>
      <p:nvGrpSpPr>
        <p:cNvPr id="1" name=""/>
        <p:cNvGrpSpPr/>
        <p:nvPr/>
      </p:nvGrpSpPr>
      <p:grpSpPr>
        <a:xfrm>
          <a:off x="0" y="0"/>
          <a:ext cx="0" cy="0"/>
          <a:chOff x="0" y="0"/>
          <a:chExt cx="0" cy="0"/>
        </a:xfrm>
      </p:grpSpPr>
      <p:pic>
        <p:nvPicPr>
          <p:cNvPr id="7" name="Picture 6"/>
          <p:cNvPicPr>
            <a:picLocks/>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t="44112"/>
          <a:stretch/>
        </p:blipFill>
        <p:spPr>
          <a:xfrm>
            <a:off x="0" y="2785922"/>
            <a:ext cx="12192000" cy="3832789"/>
          </a:xfrm>
          <a:prstGeom prst="rect">
            <a:avLst/>
          </a:prstGeom>
        </p:spPr>
      </p:pic>
      <p:sp>
        <p:nvSpPr>
          <p:cNvPr id="6" name="Content Placeholder 11"/>
          <p:cNvSpPr>
            <a:spLocks noGrp="1"/>
          </p:cNvSpPr>
          <p:nvPr>
            <p:ph sz="quarter" idx="11" hasCustomPrompt="1"/>
          </p:nvPr>
        </p:nvSpPr>
        <p:spPr>
          <a:xfrm>
            <a:off x="1918746" y="1385412"/>
            <a:ext cx="3479339" cy="4747070"/>
          </a:xfrm>
          <a:prstGeom prst="roundRect">
            <a:avLst>
              <a:gd name="adj" fmla="val 0"/>
            </a:avLst>
          </a:prstGeom>
          <a:solidFill>
            <a:schemeClr val="accent5"/>
          </a:solidFill>
          <a:effectLst>
            <a:outerShdw blurRad="127000" dist="76200" dir="2700000" algn="tl" rotWithShape="0">
              <a:prstClr val="black">
                <a:alpha val="40000"/>
              </a:prstClr>
            </a:outerShdw>
          </a:effectLst>
        </p:spPr>
        <p:txBody>
          <a:bodyPr lIns="0" tIns="457200" rIns="0" bIns="0">
            <a:noAutofit/>
          </a:bodyPr>
          <a:lstStyle>
            <a:lvl1pPr marL="0" marR="0" indent="0" algn="ctr">
              <a:spcBef>
                <a:spcPts val="1200"/>
              </a:spcBef>
              <a:spcAft>
                <a:spcPts val="0"/>
              </a:spcAft>
              <a:buNone/>
              <a:defRPr sz="2000" baseline="0">
                <a:solidFill>
                  <a:schemeClr val="bg1"/>
                </a:solidFill>
              </a:defRPr>
            </a:lvl1pPr>
          </a:lstStyle>
          <a:p>
            <a:pPr lvl="0"/>
            <a:r>
              <a:rPr lang="en-US" dirty="0" smtClean="0"/>
              <a:t>Click the photo icon </a:t>
            </a:r>
            <a:br>
              <a:rPr lang="en-US" dirty="0" smtClean="0"/>
            </a:br>
            <a:r>
              <a:rPr lang="en-US" dirty="0" smtClean="0"/>
              <a:t>to insert picture</a:t>
            </a:r>
            <a:endParaRPr lang="en-US" dirty="0"/>
          </a:p>
        </p:txBody>
      </p:sp>
      <p:sp>
        <p:nvSpPr>
          <p:cNvPr id="9" name="Content Placeholder 7"/>
          <p:cNvSpPr>
            <a:spLocks noGrp="1"/>
          </p:cNvSpPr>
          <p:nvPr>
            <p:ph sz="quarter" idx="14" hasCustomPrompt="1"/>
          </p:nvPr>
        </p:nvSpPr>
        <p:spPr>
          <a:xfrm>
            <a:off x="6096000" y="1371600"/>
            <a:ext cx="5486400" cy="1423980"/>
          </a:xfrm>
        </p:spPr>
        <p:txBody>
          <a:bodyPr lIns="0" tIns="0" rIns="0" bIns="0"/>
          <a:lstStyle>
            <a:lvl1pPr marL="228600" marR="0" indent="-228600">
              <a:spcBef>
                <a:spcPts val="1200"/>
              </a:spcBef>
              <a:spcAft>
                <a:spcPts val="0"/>
              </a:spcAft>
              <a:defRPr sz="2000"/>
            </a:lvl1pPr>
            <a:lvl2pPr marL="514350" marR="0" indent="-227013">
              <a:spcBef>
                <a:spcPts val="400"/>
              </a:spcBef>
              <a:spcAft>
                <a:spcPts val="0"/>
              </a:spcAft>
              <a:defRPr sz="1800"/>
            </a:lvl2pPr>
            <a:lvl3pPr marL="857250" marR="0" indent="-228600">
              <a:spcBef>
                <a:spcPts val="400"/>
              </a:spcBef>
              <a:spcAft>
                <a:spcPts val="0"/>
              </a:spcAft>
              <a:defRPr sz="1600"/>
            </a:lvl3pPr>
            <a:lvl4pPr marL="1143000" marR="0" indent="-228600">
              <a:spcBef>
                <a:spcPts val="400"/>
              </a:spcBef>
              <a:spcAft>
                <a:spcPts val="0"/>
              </a:spcAft>
              <a:defRPr sz="1600"/>
            </a:lvl4pPr>
            <a:lvl5pPr marL="1428750" marR="0" indent="-228600">
              <a:spcBef>
                <a:spcPts val="400"/>
              </a:spcBef>
              <a:spcAft>
                <a:spcPts val="0"/>
              </a:spcAft>
              <a:defRPr sz="16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542437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4" name="Text Placeholder 6"/>
          <p:cNvSpPr>
            <a:spLocks noGrp="1"/>
          </p:cNvSpPr>
          <p:nvPr>
            <p:ph type="body" sz="quarter" idx="12"/>
          </p:nvPr>
        </p:nvSpPr>
        <p:spPr>
          <a:xfrm>
            <a:off x="381000" y="895843"/>
            <a:ext cx="10820400" cy="332399"/>
          </a:xfrm>
        </p:spPr>
        <p:txBody>
          <a:bodyPr lIns="0" tIns="0" rIns="0" bIns="0"/>
          <a:lstStyle>
            <a:lvl1pPr marL="0" marR="0" indent="0">
              <a:spcBef>
                <a:spcPts val="1200"/>
              </a:spcBef>
              <a:spcAft>
                <a:spcPts val="0"/>
              </a:spcAft>
              <a:buNone/>
              <a:defRPr sz="2400" b="1">
                <a:solidFill>
                  <a:schemeClr val="accent1"/>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885197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80" y="0"/>
            <a:ext cx="12189619" cy="821690"/>
          </a:xfrm>
          <a:prstGeom prst="rect">
            <a:avLst/>
          </a:prstGeom>
        </p:spPr>
      </p:pic>
      <p:sp>
        <p:nvSpPr>
          <p:cNvPr id="2" name="Title Placeholder 1"/>
          <p:cNvSpPr>
            <a:spLocks noGrp="1"/>
          </p:cNvSpPr>
          <p:nvPr>
            <p:ph type="title"/>
          </p:nvPr>
        </p:nvSpPr>
        <p:spPr bwMode="white">
          <a:xfrm>
            <a:off x="381000" y="275581"/>
            <a:ext cx="9906000" cy="313932"/>
          </a:xfrm>
          <a:prstGeom prst="rect">
            <a:avLst/>
          </a:prstGeom>
        </p:spPr>
        <p:txBody>
          <a:bodyPr vert="horz" wrap="square" lIns="0" tIns="0" rIns="0" bIns="0" rtlCol="0" anchor="ctr">
            <a:spAutoFit/>
          </a:bodyPr>
          <a:lstStyle/>
          <a:p>
            <a:r>
              <a:rPr lang="en-US" dirty="0" smtClean="0"/>
              <a:t>CLICK TO EDIT MASTER TITLE</a:t>
            </a:r>
            <a:endParaRPr lang="en-US" dirty="0"/>
          </a:p>
        </p:txBody>
      </p:sp>
      <p:sp>
        <p:nvSpPr>
          <p:cNvPr id="3" name="Text Placeholder 2"/>
          <p:cNvSpPr>
            <a:spLocks noGrp="1"/>
          </p:cNvSpPr>
          <p:nvPr>
            <p:ph type="body" idx="1"/>
          </p:nvPr>
        </p:nvSpPr>
        <p:spPr>
          <a:xfrm>
            <a:off x="381000" y="1371600"/>
            <a:ext cx="10820400" cy="142398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a:spLocks/>
          </p:cNvSpPr>
          <p:nvPr/>
        </p:nvSpPr>
        <p:spPr>
          <a:xfrm>
            <a:off x="11868822" y="6687483"/>
            <a:ext cx="94578" cy="92333"/>
          </a:xfrm>
          <a:prstGeom prst="rect">
            <a:avLst/>
          </a:prstGeom>
        </p:spPr>
        <p:txBody>
          <a:bodyPr vert="horz" wrap="none" lIns="0" tIns="0" rIns="0" bIns="0" rtlCol="0" anchor="ctr" anchorCtr="0">
            <a:spAutoFit/>
          </a:bodyPr>
          <a:lstStyle/>
          <a:p>
            <a:pPr marL="0" marR="0" indent="0" algn="r" defTabSz="914400" rtl="0" eaLnBrk="1" latinLnBrk="0" hangingPunct="1">
              <a:spcBef>
                <a:spcPts val="0"/>
              </a:spcBef>
              <a:spcAft>
                <a:spcPts val="0"/>
              </a:spcAft>
            </a:pPr>
            <a:fld id="{33A2A773-C618-4A5E-A908-2C5FB33DF7E5}" type="slidenum">
              <a:rPr lang="en-US" sz="600" kern="1200" smtClean="0">
                <a:solidFill>
                  <a:schemeClr val="bg1">
                    <a:lumMod val="50000"/>
                  </a:schemeClr>
                </a:solidFill>
                <a:latin typeface="+mn-lt"/>
                <a:ea typeface="+mn-ea"/>
                <a:cs typeface="Arial" pitchFamily="34" charset="0"/>
              </a:rPr>
              <a:pPr marL="0" marR="0" indent="0" algn="r" defTabSz="914400" rtl="0" eaLnBrk="1" latinLnBrk="0" hangingPunct="1">
                <a:spcBef>
                  <a:spcPts val="0"/>
                </a:spcBef>
                <a:spcAft>
                  <a:spcPts val="0"/>
                </a:spcAft>
              </a:pPr>
              <a:t>‹#›</a:t>
            </a:fld>
            <a:endParaRPr lang="en-US" sz="600" kern="1200" dirty="0" smtClean="0">
              <a:solidFill>
                <a:schemeClr val="bg1">
                  <a:lumMod val="50000"/>
                </a:schemeClr>
              </a:solidFill>
              <a:latin typeface="+mn-lt"/>
              <a:ea typeface="+mn-ea"/>
              <a:cs typeface="Arial" pitchFamily="34" charset="0"/>
            </a:endParaRPr>
          </a:p>
        </p:txBody>
      </p:sp>
      <p:pic>
        <p:nvPicPr>
          <p:cNvPr id="14" name="Picture 13"/>
          <p:cNvPicPr>
            <a:picLocks/>
          </p:cNvPicPr>
          <p:nvPr/>
        </p:nvPicPr>
        <p:blipFill>
          <a:blip r:embed="rId16" cstate="print">
            <a:extLst>
              <a:ext uri="{28A0092B-C50C-407E-A947-70E740481C1C}">
                <a14:useLocalDpi xmlns:a14="http://schemas.microsoft.com/office/drawing/2010/main" val="0"/>
              </a:ext>
            </a:extLst>
          </a:blip>
          <a:stretch>
            <a:fillRect/>
          </a:stretch>
        </p:blipFill>
        <p:spPr bwMode="white">
          <a:xfrm>
            <a:off x="11173493" y="201022"/>
            <a:ext cx="818581" cy="405197"/>
          </a:xfrm>
          <a:prstGeom prst="rect">
            <a:avLst/>
          </a:prstGeom>
        </p:spPr>
      </p:pic>
      <p:sp>
        <p:nvSpPr>
          <p:cNvPr id="6" name="TextBox 5"/>
          <p:cNvSpPr txBox="1">
            <a:spLocks/>
          </p:cNvSpPr>
          <p:nvPr/>
        </p:nvSpPr>
        <p:spPr>
          <a:xfrm>
            <a:off x="381000" y="6687483"/>
            <a:ext cx="3765665" cy="92333"/>
          </a:xfrm>
          <a:prstGeom prst="rect">
            <a:avLst/>
          </a:prstGeom>
          <a:noFill/>
        </p:spPr>
        <p:txBody>
          <a:bodyPr wrap="square" lIns="0" tIns="0" rIns="0" bIns="0" rtlCol="0" anchor="t">
            <a:spAutoFit/>
          </a:bodyPr>
          <a:lstStyle/>
          <a:p>
            <a:pPr marL="0" marR="0" indent="0" algn="l">
              <a:spcBef>
                <a:spcPts val="0"/>
              </a:spcBef>
              <a:spcAft>
                <a:spcPts val="0"/>
              </a:spcAft>
            </a:pPr>
            <a:r>
              <a:rPr lang="en-US" sz="600" dirty="0" smtClean="0">
                <a:solidFill>
                  <a:schemeClr val="bg2"/>
                </a:solidFill>
              </a:rPr>
              <a:t>Broadcom Proprietary and Confidential.  © 2012 Broadcom Corporation.  All rights reserved. </a:t>
            </a:r>
            <a:endParaRPr lang="en-US" sz="600" dirty="0">
              <a:solidFill>
                <a:schemeClr val="bg2"/>
              </a:solidFill>
            </a:endParaRPr>
          </a:p>
        </p:txBody>
      </p:sp>
    </p:spTree>
    <p:extLst>
      <p:ext uri="{BB962C8B-B14F-4D97-AF65-F5344CB8AC3E}">
        <p14:creationId xmlns:p14="http://schemas.microsoft.com/office/powerpoint/2010/main" val="3401576490"/>
      </p:ext>
    </p:extLst>
  </p:cSld>
  <p:clrMap bg1="lt1" tx1="dk1" bg2="lt2" tx2="dk2" accent1="accent1" accent2="accent2" accent3="accent3" accent4="accent4" accent5="accent5" accent6="accent6" hlink="hlink" folHlink="folHlink"/>
  <p:sldLayoutIdLst>
    <p:sldLayoutId id="2147483874" r:id="rId1"/>
    <p:sldLayoutId id="2147483896" r:id="rId2"/>
    <p:sldLayoutId id="2147483876" r:id="rId3"/>
    <p:sldLayoutId id="2147483875" r:id="rId4"/>
    <p:sldLayoutId id="2147483894" r:id="rId5"/>
    <p:sldLayoutId id="2147483879" r:id="rId6"/>
    <p:sldLayoutId id="2147483880" r:id="rId7"/>
    <p:sldLayoutId id="2147483891" r:id="rId8"/>
    <p:sldLayoutId id="2147483897" r:id="rId9"/>
    <p:sldLayoutId id="2147483882" r:id="rId10"/>
    <p:sldLayoutId id="2147483893" r:id="rId11"/>
    <p:sldLayoutId id="2147483895" r:id="rId12"/>
    <p:sldLayoutId id="2147483884" r:id="rId13"/>
  </p:sldLayoutIdLst>
  <p:transition spd="med">
    <p:fade/>
  </p:transition>
  <p:hf sldNum="0" hdr="0" dt="0"/>
  <p:txStyles>
    <p:titleStyle>
      <a:lvl1pPr marL="0" marR="0" indent="0" algn="l" defTabSz="914400" rtl="0" eaLnBrk="1" latinLnBrk="0" hangingPunct="1">
        <a:lnSpc>
          <a:spcPct val="85000"/>
        </a:lnSpc>
        <a:spcBef>
          <a:spcPct val="0"/>
        </a:spcBef>
        <a:spcAft>
          <a:spcPts val="0"/>
        </a:spcAft>
        <a:buNone/>
        <a:defRPr sz="2400" b="1" kern="1200" cap="all" baseline="0">
          <a:solidFill>
            <a:schemeClr val="bg1"/>
          </a:solidFill>
          <a:latin typeface="+mj-lt"/>
          <a:ea typeface="+mj-ea"/>
          <a:cs typeface="Arial" pitchFamily="34" charset="0"/>
        </a:defRPr>
      </a:lvl1pPr>
    </p:titleStyle>
    <p:bodyStyle>
      <a:lvl1pPr marL="228600" marR="0" indent="-228600" algn="l" defTabSz="914400" rtl="0" eaLnBrk="1" latinLnBrk="0" hangingPunct="1">
        <a:lnSpc>
          <a:spcPct val="90000"/>
        </a:lnSpc>
        <a:spcBef>
          <a:spcPts val="1200"/>
        </a:spcBef>
        <a:spcAft>
          <a:spcPts val="0"/>
        </a:spcAft>
        <a:buClr>
          <a:srgbClr val="008BB0"/>
        </a:buClr>
        <a:buFont typeface="Wingdings" pitchFamily="2" charset="2"/>
        <a:buChar char="§"/>
        <a:defRPr sz="2000" b="1" kern="1200">
          <a:solidFill>
            <a:schemeClr val="tx1"/>
          </a:solidFill>
          <a:latin typeface="+mn-lt"/>
          <a:ea typeface="+mn-ea"/>
          <a:cs typeface="Arial" pitchFamily="34" charset="0"/>
        </a:defRPr>
      </a:lvl1pPr>
      <a:lvl2pPr marL="514350" marR="0" indent="-227013" algn="l" defTabSz="914400" rtl="0" eaLnBrk="1" latinLnBrk="0" hangingPunct="1">
        <a:lnSpc>
          <a:spcPct val="90000"/>
        </a:lnSpc>
        <a:spcBef>
          <a:spcPts val="400"/>
        </a:spcBef>
        <a:spcAft>
          <a:spcPts val="0"/>
        </a:spcAft>
        <a:buClr>
          <a:srgbClr val="008BB0"/>
        </a:buClr>
        <a:buFont typeface="Wingdings" pitchFamily="2" charset="2"/>
        <a:buChar char="§"/>
        <a:defRPr sz="1800" kern="1200">
          <a:solidFill>
            <a:schemeClr val="tx1"/>
          </a:solidFill>
          <a:latin typeface="+mn-lt"/>
          <a:ea typeface="+mn-ea"/>
          <a:cs typeface="Arial" pitchFamily="34" charset="0"/>
        </a:defRPr>
      </a:lvl2pPr>
      <a:lvl3pPr marL="857250" marR="0" indent="-228600" algn="l" defTabSz="914400" rtl="0" eaLnBrk="1" latinLnBrk="0" hangingPunct="1">
        <a:lnSpc>
          <a:spcPct val="90000"/>
        </a:lnSpc>
        <a:spcBef>
          <a:spcPts val="400"/>
        </a:spcBef>
        <a:spcAft>
          <a:spcPts val="0"/>
        </a:spcAft>
        <a:buClr>
          <a:srgbClr val="008BB0"/>
        </a:buClr>
        <a:buFont typeface="Wingdings" pitchFamily="2" charset="2"/>
        <a:buChar char="§"/>
        <a:defRPr sz="1600" kern="1200">
          <a:solidFill>
            <a:schemeClr val="tx1"/>
          </a:solidFill>
          <a:latin typeface="+mn-lt"/>
          <a:ea typeface="+mn-ea"/>
          <a:cs typeface="Arial" pitchFamily="34" charset="0"/>
        </a:defRPr>
      </a:lvl3pPr>
      <a:lvl4pPr marL="1143000" marR="0" indent="-228600" algn="l" defTabSz="914400" rtl="0" eaLnBrk="1" latinLnBrk="0" hangingPunct="1">
        <a:lnSpc>
          <a:spcPct val="90000"/>
        </a:lnSpc>
        <a:spcBef>
          <a:spcPts val="400"/>
        </a:spcBef>
        <a:spcAft>
          <a:spcPts val="0"/>
        </a:spcAft>
        <a:buClr>
          <a:srgbClr val="008BB0"/>
        </a:buClr>
        <a:buFont typeface="Wingdings" pitchFamily="2" charset="2"/>
        <a:buChar char="§"/>
        <a:defRPr sz="1600" kern="1200">
          <a:solidFill>
            <a:schemeClr val="tx1"/>
          </a:solidFill>
          <a:latin typeface="+mn-lt"/>
          <a:ea typeface="+mn-ea"/>
          <a:cs typeface="Arial" pitchFamily="34" charset="0"/>
        </a:defRPr>
      </a:lvl4pPr>
      <a:lvl5pPr marL="1428750" marR="0" indent="-228600" algn="l" defTabSz="914400" rtl="0" eaLnBrk="1" latinLnBrk="0" hangingPunct="1">
        <a:lnSpc>
          <a:spcPct val="90000"/>
        </a:lnSpc>
        <a:spcBef>
          <a:spcPts val="400"/>
        </a:spcBef>
        <a:spcAft>
          <a:spcPts val="0"/>
        </a:spcAft>
        <a:buClr>
          <a:srgbClr val="008BB0"/>
        </a:buClr>
        <a:buFont typeface="Wingdings" pitchFamily="2" charset="2"/>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3200" y="4685415"/>
            <a:ext cx="6729984" cy="415498"/>
          </a:xfrm>
        </p:spPr>
        <p:txBody>
          <a:bodyPr/>
          <a:lstStyle/>
          <a:p>
            <a:r>
              <a:rPr lang="en-GB" dirty="0" smtClean="0"/>
              <a:t>DLS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228353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48" y="881449"/>
            <a:ext cx="1909177"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TERMINOLOGY</a:t>
            </a:r>
            <a:endParaRPr lang="en-US" sz="2000" b="1" dirty="0" smtClean="0">
              <a:solidFill>
                <a:srgbClr val="FF0000"/>
              </a:solidFill>
            </a:endParaRPr>
          </a:p>
        </p:txBody>
      </p:sp>
      <p:sp>
        <p:nvSpPr>
          <p:cNvPr id="3" name="TextBox 2"/>
          <p:cNvSpPr txBox="1"/>
          <p:nvPr/>
        </p:nvSpPr>
        <p:spPr>
          <a:xfrm>
            <a:off x="857248" y="1466850"/>
            <a:ext cx="10220327" cy="630942"/>
          </a:xfrm>
          <a:prstGeom prst="rect">
            <a:avLst/>
          </a:prstGeom>
          <a:noFill/>
        </p:spPr>
        <p:txBody>
          <a:bodyPr wrap="square" lIns="0" tIns="0" rIns="0" bIns="0" rtlCol="0" anchor="t">
            <a:spAutoFit/>
          </a:bodyPr>
          <a:lstStyle/>
          <a:p>
            <a:pPr>
              <a:lnSpc>
                <a:spcPct val="90000"/>
              </a:lnSpc>
              <a:spcBef>
                <a:spcPts val="600"/>
              </a:spcBef>
            </a:pPr>
            <a:r>
              <a:rPr lang="en-GB" sz="2000" b="1" dirty="0" smtClean="0"/>
              <a:t>DLS: </a:t>
            </a:r>
            <a:r>
              <a:rPr lang="en-GB" sz="2000" dirty="0" smtClean="0"/>
              <a:t>Dynamic Lens Shading</a:t>
            </a:r>
          </a:p>
          <a:p>
            <a:pPr>
              <a:lnSpc>
                <a:spcPct val="90000"/>
              </a:lnSpc>
              <a:spcBef>
                <a:spcPts val="600"/>
              </a:spcBef>
            </a:pPr>
            <a:r>
              <a:rPr lang="en-GB" sz="2000" b="1" dirty="0" smtClean="0"/>
              <a:t>FSD: </a:t>
            </a:r>
            <a:r>
              <a:rPr lang="en-GB" sz="2000" dirty="0" smtClean="0"/>
              <a:t>Full Scale Deflection</a:t>
            </a:r>
          </a:p>
        </p:txBody>
      </p:sp>
      <p:sp>
        <p:nvSpPr>
          <p:cNvPr id="4" name="TextBox 3"/>
          <p:cNvSpPr txBox="1"/>
          <p:nvPr/>
        </p:nvSpPr>
        <p:spPr>
          <a:xfrm>
            <a:off x="9182100" y="427851"/>
            <a:ext cx="2858539" cy="276999"/>
          </a:xfrm>
          <a:prstGeom prst="rect">
            <a:avLst/>
          </a:prstGeom>
          <a:noFill/>
        </p:spPr>
        <p:txBody>
          <a:bodyPr wrap="none" lIns="0" tIns="0" rIns="0" bIns="0" rtlCol="0" anchor="t">
            <a:spAutoFit/>
          </a:bodyPr>
          <a:lstStyle/>
          <a:p>
            <a:pPr>
              <a:lnSpc>
                <a:spcPct val="90000"/>
              </a:lnSpc>
              <a:spcBef>
                <a:spcPts val="600"/>
              </a:spcBef>
            </a:pPr>
            <a:r>
              <a:rPr lang="en-GB" sz="2000" dirty="0" smtClean="0">
                <a:solidFill>
                  <a:schemeClr val="accent1"/>
                </a:solidFill>
              </a:rPr>
              <a:t>PREPARING THE FILES</a:t>
            </a:r>
            <a:endParaRPr lang="en-US" sz="2000" dirty="0" smtClean="0">
              <a:solidFill>
                <a:schemeClr val="accent1"/>
              </a:solidFill>
            </a:endParaRPr>
          </a:p>
        </p:txBody>
      </p:sp>
    </p:spTree>
    <p:extLst>
      <p:ext uri="{BB962C8B-B14F-4D97-AF65-F5344CB8AC3E}">
        <p14:creationId xmlns:p14="http://schemas.microsoft.com/office/powerpoint/2010/main" val="54636139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4294967295"/>
          </p:nvPr>
        </p:nvSpPr>
        <p:spPr>
          <a:xfrm>
            <a:off x="11489267" y="6623050"/>
            <a:ext cx="609600" cy="274638"/>
          </a:xfrm>
          <a:prstGeom prst="rect">
            <a:avLst/>
          </a:prstGeom>
          <a:noFill/>
        </p:spPr>
        <p:txBody>
          <a:bodyPr/>
          <a:lstStyle/>
          <a:p>
            <a:fld id="{7835D533-46BB-4ECC-AA3B-71F2482ED914}" type="slidenum">
              <a:rPr lang="en-US" smtClean="0">
                <a:ea typeface="ＭＳ Ｐゴシック" pitchFamily="34" charset="-128"/>
              </a:rPr>
              <a:pPr/>
              <a:t>3</a:t>
            </a:fld>
            <a:endParaRPr lang="en-US" sz="1400" smtClean="0">
              <a:ea typeface="ＭＳ Ｐゴシック" pitchFamily="34" charset="-128"/>
            </a:endParaRPr>
          </a:p>
        </p:txBody>
      </p:sp>
      <p:sp>
        <p:nvSpPr>
          <p:cNvPr id="2" name="TextBox 1"/>
          <p:cNvSpPr txBox="1"/>
          <p:nvPr/>
        </p:nvSpPr>
        <p:spPr>
          <a:xfrm>
            <a:off x="857248" y="881449"/>
            <a:ext cx="1941237"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LENS SHADING</a:t>
            </a:r>
            <a:endParaRPr lang="en-US" sz="2000" b="1" dirty="0" smtClean="0">
              <a:solidFill>
                <a:srgbClr val="FF0000"/>
              </a:solidFill>
            </a:endParaRPr>
          </a:p>
        </p:txBody>
      </p:sp>
      <p:sp>
        <p:nvSpPr>
          <p:cNvPr id="3" name="TextBox 2"/>
          <p:cNvSpPr txBox="1"/>
          <p:nvPr/>
        </p:nvSpPr>
        <p:spPr>
          <a:xfrm>
            <a:off x="857247" y="1743074"/>
            <a:ext cx="10601327" cy="4872103"/>
          </a:xfrm>
          <a:prstGeom prst="rect">
            <a:avLst/>
          </a:prstGeom>
          <a:noFill/>
        </p:spPr>
        <p:txBody>
          <a:bodyPr wrap="square" lIns="0" tIns="0" rIns="0" bIns="0" rtlCol="0" anchor="t">
            <a:spAutoFit/>
          </a:bodyPr>
          <a:lstStyle/>
          <a:p>
            <a:pPr>
              <a:lnSpc>
                <a:spcPct val="90000"/>
              </a:lnSpc>
              <a:spcBef>
                <a:spcPts val="600"/>
              </a:spcBef>
            </a:pPr>
            <a:r>
              <a:rPr lang="en-GB" dirty="0" smtClean="0"/>
              <a:t>The purpose of the lens shading stage is to remove spatial variance in pixel values across the field, caused by optical effects. </a:t>
            </a:r>
          </a:p>
          <a:p>
            <a:pPr marL="342900" indent="-342900">
              <a:lnSpc>
                <a:spcPct val="90000"/>
              </a:lnSpc>
              <a:spcBef>
                <a:spcPts val="600"/>
              </a:spcBef>
              <a:buFont typeface="Arial" pitchFamily="34" charset="0"/>
              <a:buChar char="•"/>
            </a:pPr>
            <a:r>
              <a:rPr lang="en-GB" b="1" dirty="0" smtClean="0"/>
              <a:t>Luminance shading</a:t>
            </a:r>
            <a:r>
              <a:rPr lang="en-GB" dirty="0" smtClean="0"/>
              <a:t>, or </a:t>
            </a:r>
            <a:r>
              <a:rPr lang="en-GB" dirty="0" err="1" smtClean="0"/>
              <a:t>vignetting</a:t>
            </a:r>
            <a:r>
              <a:rPr lang="en-GB" dirty="0" smtClean="0"/>
              <a:t>, is caused by intensity of the light incident on the </a:t>
            </a:r>
            <a:r>
              <a:rPr lang="en-GB" dirty="0" err="1" smtClean="0"/>
              <a:t>photopixels</a:t>
            </a:r>
            <a:r>
              <a:rPr lang="en-GB" dirty="0" smtClean="0"/>
              <a:t>. There are several apertures in the optical path, including iris, lens, lens aperture, micro lens aperture, micro-lenses and the deep-well </a:t>
            </a:r>
            <a:r>
              <a:rPr lang="en-GB" dirty="0" err="1" smtClean="0"/>
              <a:t>photopixel</a:t>
            </a:r>
            <a:r>
              <a:rPr lang="en-GB" dirty="0" smtClean="0"/>
              <a:t> structure. For each of these, the light intensity will vary, typically decreasing from the centre outwards. </a:t>
            </a:r>
          </a:p>
          <a:p>
            <a:pPr marL="800100" lvl="1" indent="-342900">
              <a:lnSpc>
                <a:spcPct val="90000"/>
              </a:lnSpc>
              <a:spcBef>
                <a:spcPts val="600"/>
              </a:spcBef>
              <a:buFont typeface="Arial" pitchFamily="34" charset="0"/>
              <a:buChar char="•"/>
            </a:pPr>
            <a:r>
              <a:rPr lang="en-GB" dirty="0" smtClean="0"/>
              <a:t>Far-field apertures produce a relatively gentle roll-off. Rays normally incident on the deep-well </a:t>
            </a:r>
            <a:r>
              <a:rPr lang="en-GB" dirty="0" err="1" smtClean="0"/>
              <a:t>photopixel</a:t>
            </a:r>
            <a:r>
              <a:rPr lang="en-GB" dirty="0" smtClean="0"/>
              <a:t> will </a:t>
            </a:r>
            <a:r>
              <a:rPr lang="en-GB" dirty="0" err="1" smtClean="0"/>
              <a:t>cuase</a:t>
            </a:r>
            <a:r>
              <a:rPr lang="en-GB" dirty="0" smtClean="0"/>
              <a:t> the strongest </a:t>
            </a:r>
            <a:r>
              <a:rPr lang="en-GB" dirty="0" err="1" smtClean="0"/>
              <a:t>reponse</a:t>
            </a:r>
            <a:r>
              <a:rPr lang="en-GB" dirty="0" smtClean="0"/>
              <a:t>, which occurs in the </a:t>
            </a:r>
            <a:r>
              <a:rPr lang="en-GB" dirty="0" err="1" smtClean="0"/>
              <a:t>denter</a:t>
            </a:r>
            <a:r>
              <a:rPr lang="en-GB" dirty="0" smtClean="0"/>
              <a:t> of the lens, The angle of incidence </a:t>
            </a:r>
            <a:r>
              <a:rPr lang="en-GB" dirty="0" err="1" smtClean="0"/>
              <a:t>descrease</a:t>
            </a:r>
            <a:r>
              <a:rPr lang="en-GB" dirty="0" smtClean="0"/>
              <a:t> towards the edges of the lens, leading to weaker response, maybe about 40% of the centre. This can be modelled by a 4</a:t>
            </a:r>
            <a:r>
              <a:rPr lang="en-GB" baseline="30000" dirty="0" smtClean="0"/>
              <a:t>th</a:t>
            </a:r>
            <a:r>
              <a:rPr lang="en-GB" dirty="0" smtClean="0"/>
              <a:t> order radial polynomial fit. </a:t>
            </a:r>
          </a:p>
          <a:p>
            <a:pPr marL="800100" lvl="1" indent="-342900">
              <a:lnSpc>
                <a:spcPct val="90000"/>
              </a:lnSpc>
              <a:spcBef>
                <a:spcPts val="600"/>
              </a:spcBef>
              <a:buFont typeface="Arial" pitchFamily="34" charset="0"/>
              <a:buChar char="•"/>
            </a:pPr>
            <a:r>
              <a:rPr lang="en-GB" dirty="0" smtClean="0"/>
              <a:t>Near-field aperture effects are dominated by obscuring part of the light field near the edges. These cause mush sharper, and harder to model luminance functions. </a:t>
            </a:r>
          </a:p>
          <a:p>
            <a:pPr marL="800100" lvl="1" indent="-342900">
              <a:lnSpc>
                <a:spcPct val="90000"/>
              </a:lnSpc>
              <a:spcBef>
                <a:spcPts val="600"/>
              </a:spcBef>
              <a:buFont typeface="Arial" pitchFamily="34" charset="0"/>
              <a:buChar char="•"/>
            </a:pPr>
            <a:r>
              <a:rPr lang="en-GB" dirty="0" smtClean="0"/>
              <a:t>The effects may have different optical </a:t>
            </a:r>
            <a:r>
              <a:rPr lang="en-GB" dirty="0" err="1" smtClean="0"/>
              <a:t>centers</a:t>
            </a:r>
            <a:r>
              <a:rPr lang="en-GB" dirty="0" smtClean="0"/>
              <a:t>, including the sensor centre and where readout occurs. All these effect combine produce the observed luminance shading. </a:t>
            </a:r>
          </a:p>
          <a:p>
            <a:pPr marL="342900" indent="-342900">
              <a:lnSpc>
                <a:spcPct val="90000"/>
              </a:lnSpc>
              <a:spcBef>
                <a:spcPts val="600"/>
              </a:spcBef>
              <a:buFont typeface="Arial" pitchFamily="34" charset="0"/>
              <a:buChar char="•"/>
            </a:pPr>
            <a:r>
              <a:rPr lang="en-GB" b="1" dirty="0" smtClean="0"/>
              <a:t>Chrominance shading  </a:t>
            </a:r>
            <a:r>
              <a:rPr lang="en-GB" dirty="0" smtClean="0"/>
              <a:t>is caused by mainly IR </a:t>
            </a:r>
            <a:r>
              <a:rPr lang="en-GB" dirty="0" err="1" smtClean="0"/>
              <a:t>cutoff</a:t>
            </a:r>
            <a:r>
              <a:rPr lang="en-GB" dirty="0" smtClean="0"/>
              <a:t> filter, which has a band pass filter designed to remove the IR to which the </a:t>
            </a:r>
            <a:r>
              <a:rPr lang="en-GB" dirty="0" err="1" smtClean="0"/>
              <a:t>photopixels</a:t>
            </a:r>
            <a:r>
              <a:rPr lang="en-GB" dirty="0" smtClean="0"/>
              <a:t> are also sensitive. The exact </a:t>
            </a:r>
            <a:r>
              <a:rPr lang="en-GB" dirty="0" err="1" smtClean="0"/>
              <a:t>passband</a:t>
            </a:r>
            <a:r>
              <a:rPr lang="en-GB" dirty="0" smtClean="0"/>
              <a:t> of this filter changes with the angle of incidence, which again causes the colour of the incident light to be shifted towards the edges of the lens. </a:t>
            </a:r>
          </a:p>
        </p:txBody>
      </p:sp>
      <p:sp>
        <p:nvSpPr>
          <p:cNvPr id="4" name="TextBox 3"/>
          <p:cNvSpPr txBox="1"/>
          <p:nvPr/>
        </p:nvSpPr>
        <p:spPr>
          <a:xfrm>
            <a:off x="857248" y="1313675"/>
            <a:ext cx="1338508" cy="276999"/>
          </a:xfrm>
          <a:prstGeom prst="rect">
            <a:avLst/>
          </a:prstGeom>
          <a:noFill/>
        </p:spPr>
        <p:txBody>
          <a:bodyPr wrap="none" lIns="0" tIns="0" rIns="0" bIns="0" rtlCol="0" anchor="t">
            <a:spAutoFit/>
          </a:bodyPr>
          <a:lstStyle/>
          <a:p>
            <a:pPr>
              <a:lnSpc>
                <a:spcPct val="90000"/>
              </a:lnSpc>
              <a:spcBef>
                <a:spcPts val="600"/>
              </a:spcBef>
            </a:pPr>
            <a:r>
              <a:rPr lang="en-GB" sz="2000" dirty="0" smtClean="0">
                <a:solidFill>
                  <a:srgbClr val="002060"/>
                </a:solidFill>
              </a:rPr>
              <a:t>Introduction</a:t>
            </a:r>
            <a:endParaRPr lang="en-US" sz="2000" dirty="0" smtClean="0">
              <a:solidFill>
                <a:srgbClr val="002060"/>
              </a:solidFill>
            </a:endParaRPr>
          </a:p>
        </p:txBody>
      </p:sp>
    </p:spTree>
    <p:extLst>
      <p:ext uri="{BB962C8B-B14F-4D97-AF65-F5344CB8AC3E}">
        <p14:creationId xmlns:p14="http://schemas.microsoft.com/office/powerpoint/2010/main" val="394237549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48" y="881449"/>
            <a:ext cx="2951129"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BLOCK DIAGRAM (VC4)</a:t>
            </a:r>
            <a:endParaRPr lang="en-US" sz="2000" b="1" dirty="0" smtClean="0">
              <a:solidFill>
                <a:srgbClr val="FF0000"/>
              </a:solidFill>
            </a:endParaRPr>
          </a:p>
        </p:txBody>
      </p:sp>
      <p:sp>
        <p:nvSpPr>
          <p:cNvPr id="4" name="Flowchart: Or 84"/>
          <p:cNvSpPr>
            <a:spLocks noChangeArrowheads="1"/>
          </p:cNvSpPr>
          <p:nvPr/>
        </p:nvSpPr>
        <p:spPr bwMode="auto">
          <a:xfrm>
            <a:off x="2245317" y="1952430"/>
            <a:ext cx="355600" cy="381000"/>
          </a:xfrm>
          <a:prstGeom prst="flowChartOr">
            <a:avLst/>
          </a:prstGeom>
          <a:solidFill>
            <a:schemeClr val="accent1"/>
          </a:solidFill>
          <a:ln w="9525" algn="ctr">
            <a:solidFill>
              <a:schemeClr val="tx1"/>
            </a:solidFill>
            <a:round/>
            <a:headEnd/>
            <a:tailEnd/>
          </a:ln>
        </p:spPr>
        <p:txBody>
          <a:bodyPr/>
          <a:lstStyle/>
          <a:p>
            <a:pPr eaLnBrk="0" hangingPunct="0"/>
            <a:endParaRPr lang="en-GB"/>
          </a:p>
        </p:txBody>
      </p:sp>
      <p:cxnSp>
        <p:nvCxnSpPr>
          <p:cNvPr id="5" name="Straight Arrow Connector 37"/>
          <p:cNvCxnSpPr>
            <a:cxnSpLocks noChangeShapeType="1"/>
          </p:cNvCxnSpPr>
          <p:nvPr/>
        </p:nvCxnSpPr>
        <p:spPr bwMode="auto">
          <a:xfrm>
            <a:off x="1965917" y="2144150"/>
            <a:ext cx="2794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 name="TextBox 83"/>
          <p:cNvSpPr txBox="1">
            <a:spLocks noChangeArrowheads="1"/>
          </p:cNvSpPr>
          <p:nvPr/>
        </p:nvSpPr>
        <p:spPr bwMode="auto">
          <a:xfrm>
            <a:off x="1823442" y="1352811"/>
            <a:ext cx="1253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r>
              <a:rPr lang="en-GB" sz="1200" b="1" dirty="0" smtClean="0"/>
              <a:t>Black Level </a:t>
            </a:r>
          </a:p>
          <a:p>
            <a:pPr algn="ctr"/>
            <a:r>
              <a:rPr lang="en-GB" sz="1200" b="1" dirty="0" smtClean="0"/>
              <a:t>Compensation</a:t>
            </a:r>
            <a:endParaRPr lang="en-GB" sz="1200" b="1" dirty="0"/>
          </a:p>
        </p:txBody>
      </p:sp>
      <p:cxnSp>
        <p:nvCxnSpPr>
          <p:cNvPr id="7" name="Straight Arrow Connector 39"/>
          <p:cNvCxnSpPr>
            <a:cxnSpLocks noChangeShapeType="1"/>
            <a:stCxn id="4" idx="6"/>
            <a:endCxn id="10" idx="1"/>
          </p:cNvCxnSpPr>
          <p:nvPr/>
        </p:nvCxnSpPr>
        <p:spPr bwMode="auto">
          <a:xfrm>
            <a:off x="2600917" y="2142930"/>
            <a:ext cx="1190056" cy="122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Rectangle 4"/>
          <p:cNvSpPr>
            <a:spLocks noChangeArrowheads="1"/>
          </p:cNvSpPr>
          <p:nvPr/>
        </p:nvSpPr>
        <p:spPr bwMode="auto">
          <a:xfrm>
            <a:off x="3790973" y="1750450"/>
            <a:ext cx="1258113" cy="787400"/>
          </a:xfrm>
          <a:prstGeom prst="rect">
            <a:avLst/>
          </a:prstGeom>
          <a:solidFill>
            <a:schemeClr val="bg1"/>
          </a:solidFill>
          <a:ln w="9525" algn="ctr">
            <a:solidFill>
              <a:schemeClr val="tx1"/>
            </a:solidFill>
            <a:round/>
            <a:headEnd/>
            <a:tailEnd/>
          </a:ln>
        </p:spPr>
        <p:txBody>
          <a:bodyPr/>
          <a:lstStyle/>
          <a:p>
            <a:pPr algn="ctr" eaLnBrk="0" hangingPunct="0"/>
            <a:r>
              <a:rPr lang="en-GB" sz="1200" b="1" dirty="0" smtClean="0"/>
              <a:t>Lens</a:t>
            </a:r>
          </a:p>
          <a:p>
            <a:pPr algn="ctr" eaLnBrk="0" hangingPunct="0"/>
            <a:r>
              <a:rPr lang="en-GB" sz="1200" b="1" dirty="0" smtClean="0"/>
              <a:t>Shading</a:t>
            </a:r>
          </a:p>
          <a:p>
            <a:pPr algn="ctr" eaLnBrk="0" hangingPunct="0"/>
            <a:r>
              <a:rPr lang="en-GB" sz="1200" b="1" dirty="0" smtClean="0"/>
              <a:t>Compensation</a:t>
            </a:r>
            <a:endParaRPr lang="en-GB" sz="1200" b="1" dirty="0"/>
          </a:p>
        </p:txBody>
      </p:sp>
      <p:cxnSp>
        <p:nvCxnSpPr>
          <p:cNvPr id="12" name="Straight Arrow Connector 45"/>
          <p:cNvCxnSpPr>
            <a:cxnSpLocks noChangeShapeType="1"/>
          </p:cNvCxnSpPr>
          <p:nvPr/>
        </p:nvCxnSpPr>
        <p:spPr bwMode="auto">
          <a:xfrm>
            <a:off x="7904526" y="2144150"/>
            <a:ext cx="1" cy="850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Rectangle 12"/>
          <p:cNvSpPr>
            <a:spLocks noChangeArrowheads="1"/>
          </p:cNvSpPr>
          <p:nvPr/>
        </p:nvSpPr>
        <p:spPr bwMode="auto">
          <a:xfrm>
            <a:off x="7414398" y="2635057"/>
            <a:ext cx="1028700" cy="587372"/>
          </a:xfrm>
          <a:prstGeom prst="rect">
            <a:avLst/>
          </a:prstGeom>
          <a:solidFill>
            <a:schemeClr val="bg1"/>
          </a:solidFill>
          <a:ln w="9525" algn="ctr">
            <a:solidFill>
              <a:schemeClr val="tx1"/>
            </a:solidFill>
            <a:round/>
            <a:headEnd/>
            <a:tailEnd/>
          </a:ln>
        </p:spPr>
        <p:txBody>
          <a:bodyPr/>
          <a:lstStyle/>
          <a:p>
            <a:pPr algn="ctr" eaLnBrk="0" hangingPunct="0"/>
            <a:r>
              <a:rPr lang="en-GB" sz="1200" b="1" dirty="0" smtClean="0"/>
              <a:t>Sat Pixel Clipper</a:t>
            </a:r>
            <a:endParaRPr lang="en-GB" sz="1200" b="1" dirty="0"/>
          </a:p>
        </p:txBody>
      </p:sp>
      <p:cxnSp>
        <p:nvCxnSpPr>
          <p:cNvPr id="16" name="Straight Arrow Connector 15"/>
          <p:cNvCxnSpPr/>
          <p:nvPr/>
        </p:nvCxnSpPr>
        <p:spPr>
          <a:xfrm>
            <a:off x="7223897" y="2765229"/>
            <a:ext cx="19050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99776" y="2260081"/>
            <a:ext cx="1008289" cy="152349"/>
          </a:xfrm>
          <a:prstGeom prst="rect">
            <a:avLst/>
          </a:prstGeom>
          <a:noFill/>
        </p:spPr>
        <p:txBody>
          <a:bodyPr wrap="none" lIns="0" tIns="0" rIns="0" bIns="0" rtlCol="0" anchor="t">
            <a:spAutoFit/>
          </a:bodyPr>
          <a:lstStyle/>
          <a:p>
            <a:pPr>
              <a:lnSpc>
                <a:spcPct val="90000"/>
              </a:lnSpc>
              <a:spcBef>
                <a:spcPts val="600"/>
              </a:spcBef>
            </a:pPr>
            <a:r>
              <a:rPr lang="en-GB" sz="1100" b="1" dirty="0" smtClean="0"/>
              <a:t>Statistical Data</a:t>
            </a:r>
            <a:endParaRPr lang="en-US" sz="1100" b="1" dirty="0" smtClean="0"/>
          </a:p>
        </p:txBody>
      </p:sp>
      <p:sp>
        <p:nvSpPr>
          <p:cNvPr id="19" name="TextBox 18"/>
          <p:cNvSpPr txBox="1"/>
          <p:nvPr/>
        </p:nvSpPr>
        <p:spPr>
          <a:xfrm>
            <a:off x="5785620" y="2691451"/>
            <a:ext cx="1447802" cy="152349"/>
          </a:xfrm>
          <a:prstGeom prst="rect">
            <a:avLst/>
          </a:prstGeom>
          <a:noFill/>
        </p:spPr>
        <p:txBody>
          <a:bodyPr wrap="square" lIns="0" tIns="0" rIns="0" bIns="0" rtlCol="0" anchor="t">
            <a:spAutoFit/>
          </a:bodyPr>
          <a:lstStyle/>
          <a:p>
            <a:pPr>
              <a:lnSpc>
                <a:spcPct val="90000"/>
              </a:lnSpc>
              <a:spcBef>
                <a:spcPts val="600"/>
              </a:spcBef>
            </a:pPr>
            <a:r>
              <a:rPr lang="en-GB" sz="1100" b="1" dirty="0" smtClean="0"/>
              <a:t>Statistics.hi:    </a:t>
            </a:r>
            <a:r>
              <a:rPr lang="en-GB" sz="1000" dirty="0" smtClean="0"/>
              <a:t>FSD-20</a:t>
            </a:r>
            <a:endParaRPr lang="en-US" sz="1100" dirty="0" smtClean="0"/>
          </a:p>
        </p:txBody>
      </p:sp>
      <p:cxnSp>
        <p:nvCxnSpPr>
          <p:cNvPr id="21" name="Straight Arrow Connector 20"/>
          <p:cNvCxnSpPr/>
          <p:nvPr/>
        </p:nvCxnSpPr>
        <p:spPr>
          <a:xfrm>
            <a:off x="7223897" y="3079554"/>
            <a:ext cx="19050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85621" y="3003380"/>
            <a:ext cx="1447801" cy="152349"/>
          </a:xfrm>
          <a:prstGeom prst="rect">
            <a:avLst/>
          </a:prstGeom>
          <a:noFill/>
        </p:spPr>
        <p:txBody>
          <a:bodyPr wrap="square" lIns="0" tIns="0" rIns="0" bIns="0" rtlCol="0" anchor="t">
            <a:spAutoFit/>
          </a:bodyPr>
          <a:lstStyle/>
          <a:p>
            <a:pPr>
              <a:lnSpc>
                <a:spcPct val="90000"/>
              </a:lnSpc>
              <a:spcBef>
                <a:spcPts val="600"/>
              </a:spcBef>
            </a:pPr>
            <a:r>
              <a:rPr lang="en-GB" sz="1100" b="1" dirty="0"/>
              <a:t>Statistics.low: </a:t>
            </a:r>
            <a:r>
              <a:rPr lang="en-GB" sz="1000" dirty="0"/>
              <a:t>30</a:t>
            </a:r>
            <a:endParaRPr lang="en-US" sz="1000" dirty="0"/>
          </a:p>
        </p:txBody>
      </p:sp>
      <p:cxnSp>
        <p:nvCxnSpPr>
          <p:cNvPr id="27" name="Straight Arrow Connector 26"/>
          <p:cNvCxnSpPr>
            <a:endCxn id="4" idx="4"/>
          </p:cNvCxnSpPr>
          <p:nvPr/>
        </p:nvCxnSpPr>
        <p:spPr>
          <a:xfrm flipV="1">
            <a:off x="2423117" y="2333430"/>
            <a:ext cx="0" cy="368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88126" y="2796930"/>
            <a:ext cx="822341" cy="152349"/>
          </a:xfrm>
          <a:prstGeom prst="rect">
            <a:avLst/>
          </a:prstGeom>
          <a:noFill/>
        </p:spPr>
        <p:txBody>
          <a:bodyPr wrap="none" lIns="0" tIns="0" rIns="0" bIns="0" rtlCol="0" anchor="t">
            <a:spAutoFit/>
          </a:bodyPr>
          <a:lstStyle/>
          <a:p>
            <a:pPr>
              <a:lnSpc>
                <a:spcPct val="90000"/>
              </a:lnSpc>
              <a:spcBef>
                <a:spcPts val="600"/>
              </a:spcBef>
            </a:pPr>
            <a:r>
              <a:rPr lang="en-GB" sz="1100" b="1" dirty="0" err="1" smtClean="0"/>
              <a:t>Pedastel</a:t>
            </a:r>
            <a:r>
              <a:rPr lang="en-GB" sz="1100" b="1" dirty="0" smtClean="0"/>
              <a:t>: </a:t>
            </a:r>
            <a:r>
              <a:rPr lang="en-GB" sz="1100" dirty="0" smtClean="0"/>
              <a:t>16</a:t>
            </a:r>
            <a:endParaRPr lang="en-US" sz="1100" dirty="0" smtClean="0"/>
          </a:p>
        </p:txBody>
      </p:sp>
      <p:sp>
        <p:nvSpPr>
          <p:cNvPr id="29" name="Rectangle 6"/>
          <p:cNvSpPr>
            <a:spLocks noChangeArrowheads="1"/>
          </p:cNvSpPr>
          <p:nvPr/>
        </p:nvSpPr>
        <p:spPr bwMode="auto">
          <a:xfrm>
            <a:off x="7422296" y="3432784"/>
            <a:ext cx="1020801" cy="393700"/>
          </a:xfrm>
          <a:prstGeom prst="rect">
            <a:avLst/>
          </a:prstGeom>
          <a:solidFill>
            <a:schemeClr val="bg1"/>
          </a:solidFill>
          <a:ln w="9525" algn="ctr">
            <a:solidFill>
              <a:schemeClr val="tx1"/>
            </a:solidFill>
            <a:round/>
            <a:headEnd/>
            <a:tailEnd/>
          </a:ln>
        </p:spPr>
        <p:txBody>
          <a:bodyPr/>
          <a:lstStyle/>
          <a:p>
            <a:pPr algn="ctr" eaLnBrk="0" hangingPunct="0"/>
            <a:r>
              <a:rPr lang="en-GB" sz="1200" b="1" dirty="0" smtClean="0"/>
              <a:t>Averages</a:t>
            </a:r>
          </a:p>
        </p:txBody>
      </p:sp>
      <p:cxnSp>
        <p:nvCxnSpPr>
          <p:cNvPr id="31" name="Straight Arrow Connector 30"/>
          <p:cNvCxnSpPr>
            <a:stCxn id="14" idx="2"/>
            <a:endCxn id="29" idx="0"/>
          </p:cNvCxnSpPr>
          <p:nvPr/>
        </p:nvCxnSpPr>
        <p:spPr>
          <a:xfrm>
            <a:off x="7928748" y="3222429"/>
            <a:ext cx="3949" cy="210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64654" y="2304855"/>
            <a:ext cx="780663"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IM &lt;2448x3264&gt;</a:t>
            </a:r>
            <a:endParaRPr lang="en-US" sz="800" b="1" dirty="0" smtClean="0">
              <a:solidFill>
                <a:srgbClr val="00B050"/>
              </a:solidFill>
            </a:endParaRPr>
          </a:p>
        </p:txBody>
      </p:sp>
      <p:sp>
        <p:nvSpPr>
          <p:cNvPr id="33" name="TextBox 32"/>
          <p:cNvSpPr txBox="1"/>
          <p:nvPr/>
        </p:nvSpPr>
        <p:spPr>
          <a:xfrm>
            <a:off x="8018338" y="2431480"/>
            <a:ext cx="780663"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IM &lt;2448x3264&gt;</a:t>
            </a:r>
            <a:endParaRPr lang="en-US" sz="800" b="1" dirty="0" smtClean="0">
              <a:solidFill>
                <a:srgbClr val="00B050"/>
              </a:solidFill>
            </a:endParaRPr>
          </a:p>
        </p:txBody>
      </p:sp>
      <p:sp>
        <p:nvSpPr>
          <p:cNvPr id="34" name="TextBox 33"/>
          <p:cNvSpPr txBox="1"/>
          <p:nvPr/>
        </p:nvSpPr>
        <p:spPr>
          <a:xfrm>
            <a:off x="8005140" y="3334979"/>
            <a:ext cx="780663"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IM &lt;2448x3264&gt;</a:t>
            </a:r>
            <a:endParaRPr lang="en-US" sz="800" b="1" dirty="0" smtClean="0">
              <a:solidFill>
                <a:srgbClr val="00B050"/>
              </a:solidFill>
            </a:endParaRPr>
          </a:p>
        </p:txBody>
      </p:sp>
      <p:sp>
        <p:nvSpPr>
          <p:cNvPr id="35" name="Rectangle 4"/>
          <p:cNvSpPr>
            <a:spLocks noChangeArrowheads="1"/>
          </p:cNvSpPr>
          <p:nvPr/>
        </p:nvSpPr>
        <p:spPr bwMode="auto">
          <a:xfrm>
            <a:off x="9335798" y="5354212"/>
            <a:ext cx="847725" cy="587372"/>
          </a:xfrm>
          <a:prstGeom prst="rect">
            <a:avLst/>
          </a:prstGeom>
          <a:solidFill>
            <a:schemeClr val="bg1"/>
          </a:solidFill>
          <a:ln w="9525" algn="ctr">
            <a:solidFill>
              <a:schemeClr val="tx1"/>
            </a:solidFill>
            <a:round/>
            <a:headEnd/>
            <a:tailEnd/>
          </a:ln>
        </p:spPr>
        <p:txBody>
          <a:bodyPr/>
          <a:lstStyle/>
          <a:p>
            <a:pPr algn="ctr" eaLnBrk="0" hangingPunct="0"/>
            <a:r>
              <a:rPr lang="en-GB" sz="1200" b="1" dirty="0" smtClean="0"/>
              <a:t>White </a:t>
            </a:r>
          </a:p>
          <a:p>
            <a:pPr algn="ctr" eaLnBrk="0" hangingPunct="0"/>
            <a:r>
              <a:rPr lang="en-GB" sz="1200" b="1" dirty="0" smtClean="0"/>
              <a:t>Balance</a:t>
            </a:r>
          </a:p>
        </p:txBody>
      </p:sp>
      <p:sp>
        <p:nvSpPr>
          <p:cNvPr id="38" name="Rectangle 6"/>
          <p:cNvSpPr>
            <a:spLocks noChangeArrowheads="1"/>
          </p:cNvSpPr>
          <p:nvPr/>
        </p:nvSpPr>
        <p:spPr bwMode="auto">
          <a:xfrm>
            <a:off x="8037663" y="5451048"/>
            <a:ext cx="671241" cy="393700"/>
          </a:xfrm>
          <a:prstGeom prst="rect">
            <a:avLst/>
          </a:prstGeom>
          <a:solidFill>
            <a:schemeClr val="bg1"/>
          </a:solidFill>
          <a:ln w="9525" algn="ctr">
            <a:solidFill>
              <a:schemeClr val="tx1"/>
            </a:solidFill>
            <a:round/>
            <a:headEnd/>
            <a:tailEnd/>
          </a:ln>
        </p:spPr>
        <p:txBody>
          <a:bodyPr/>
          <a:lstStyle/>
          <a:p>
            <a:pPr algn="ctr" eaLnBrk="0" hangingPunct="0"/>
            <a:r>
              <a:rPr lang="en-GB" sz="1100" b="1" dirty="0" smtClean="0"/>
              <a:t>Down</a:t>
            </a:r>
          </a:p>
          <a:p>
            <a:pPr algn="ctr" eaLnBrk="0" hangingPunct="0"/>
            <a:r>
              <a:rPr lang="en-GB" sz="1100" b="1" dirty="0" smtClean="0"/>
              <a:t>scale</a:t>
            </a:r>
          </a:p>
        </p:txBody>
      </p:sp>
      <p:cxnSp>
        <p:nvCxnSpPr>
          <p:cNvPr id="40" name="Straight Arrow Connector 39"/>
          <p:cNvCxnSpPr>
            <a:stCxn id="38" idx="3"/>
            <a:endCxn id="35" idx="1"/>
          </p:cNvCxnSpPr>
          <p:nvPr/>
        </p:nvCxnSpPr>
        <p:spPr>
          <a:xfrm>
            <a:off x="8708904" y="5647898"/>
            <a:ext cx="626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9" idx="2"/>
            <a:endCxn id="70" idx="0"/>
          </p:cNvCxnSpPr>
          <p:nvPr/>
        </p:nvCxnSpPr>
        <p:spPr>
          <a:xfrm>
            <a:off x="7932697" y="3826484"/>
            <a:ext cx="1" cy="246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6"/>
          <p:cNvSpPr>
            <a:spLocks noChangeArrowheads="1"/>
          </p:cNvSpPr>
          <p:nvPr/>
        </p:nvSpPr>
        <p:spPr bwMode="auto">
          <a:xfrm>
            <a:off x="7423923" y="4789935"/>
            <a:ext cx="1020801" cy="393700"/>
          </a:xfrm>
          <a:prstGeom prst="rect">
            <a:avLst/>
          </a:prstGeom>
          <a:solidFill>
            <a:schemeClr val="bg1"/>
          </a:solidFill>
          <a:ln w="9525" algn="ctr">
            <a:solidFill>
              <a:schemeClr val="tx1"/>
            </a:solidFill>
            <a:round/>
            <a:headEnd/>
            <a:tailEnd/>
          </a:ln>
        </p:spPr>
        <p:txBody>
          <a:bodyPr/>
          <a:lstStyle/>
          <a:p>
            <a:pPr algn="ctr" eaLnBrk="0" hangingPunct="0"/>
            <a:r>
              <a:rPr lang="en-GB" sz="1100" b="1" dirty="0" smtClean="0"/>
              <a:t>DLS </a:t>
            </a:r>
            <a:r>
              <a:rPr lang="en-GB" sz="1100" b="1" dirty="0" err="1" smtClean="0"/>
              <a:t>calc</a:t>
            </a:r>
            <a:endParaRPr lang="en-GB" sz="1100" b="1" dirty="0" smtClean="0"/>
          </a:p>
        </p:txBody>
      </p:sp>
      <p:sp>
        <p:nvSpPr>
          <p:cNvPr id="53" name="Flowchart: Summing Junction 16"/>
          <p:cNvSpPr>
            <a:spLocks noChangeArrowheads="1"/>
          </p:cNvSpPr>
          <p:nvPr/>
        </p:nvSpPr>
        <p:spPr bwMode="auto">
          <a:xfrm>
            <a:off x="9540689" y="1940340"/>
            <a:ext cx="355600" cy="381000"/>
          </a:xfrm>
          <a:prstGeom prst="flowChartSummingJunction">
            <a:avLst/>
          </a:prstGeom>
          <a:solidFill>
            <a:schemeClr val="accent1"/>
          </a:solidFill>
          <a:ln w="9525" algn="ctr">
            <a:solidFill>
              <a:schemeClr val="tx1"/>
            </a:solidFill>
            <a:round/>
            <a:headEnd/>
            <a:tailEnd/>
          </a:ln>
        </p:spPr>
        <p:txBody>
          <a:bodyPr/>
          <a:lstStyle/>
          <a:p>
            <a:pPr eaLnBrk="0" hangingPunct="0"/>
            <a:endParaRPr lang="en-GB"/>
          </a:p>
        </p:txBody>
      </p:sp>
      <p:cxnSp>
        <p:nvCxnSpPr>
          <p:cNvPr id="57" name="Straight Arrow Connector 56"/>
          <p:cNvCxnSpPr>
            <a:stCxn id="35" idx="0"/>
            <a:endCxn id="53" idx="4"/>
          </p:cNvCxnSpPr>
          <p:nvPr/>
        </p:nvCxnSpPr>
        <p:spPr>
          <a:xfrm flipH="1" flipV="1">
            <a:off x="9718489" y="2321340"/>
            <a:ext cx="41172" cy="3032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
          <p:cNvSpPr>
            <a:spLocks noChangeArrowheads="1"/>
          </p:cNvSpPr>
          <p:nvPr/>
        </p:nvSpPr>
        <p:spPr bwMode="auto">
          <a:xfrm>
            <a:off x="7422297" y="4073328"/>
            <a:ext cx="1020801" cy="393700"/>
          </a:xfrm>
          <a:prstGeom prst="rect">
            <a:avLst/>
          </a:prstGeom>
          <a:solidFill>
            <a:schemeClr val="bg1"/>
          </a:solidFill>
          <a:ln w="9525" algn="ctr">
            <a:solidFill>
              <a:schemeClr val="tx1"/>
            </a:solidFill>
            <a:round/>
            <a:headEnd/>
            <a:tailEnd/>
          </a:ln>
        </p:spPr>
        <p:txBody>
          <a:bodyPr/>
          <a:lstStyle/>
          <a:p>
            <a:pPr algn="ctr" eaLnBrk="0" hangingPunct="0"/>
            <a:r>
              <a:rPr lang="en-GB" sz="1100" b="1" dirty="0" smtClean="0"/>
              <a:t>Reverse LS</a:t>
            </a:r>
          </a:p>
        </p:txBody>
      </p:sp>
      <p:cxnSp>
        <p:nvCxnSpPr>
          <p:cNvPr id="73" name="Straight Arrow Connector 72"/>
          <p:cNvCxnSpPr>
            <a:stCxn id="45" idx="1"/>
            <a:endCxn id="153" idx="6"/>
          </p:cNvCxnSpPr>
          <p:nvPr/>
        </p:nvCxnSpPr>
        <p:spPr>
          <a:xfrm flipH="1">
            <a:off x="4598437" y="4986785"/>
            <a:ext cx="2825486" cy="3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999776" y="3839106"/>
            <a:ext cx="692497"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GRID &lt;32x24&gt;</a:t>
            </a:r>
            <a:endParaRPr lang="en-US" sz="800" b="1" dirty="0" smtClean="0">
              <a:solidFill>
                <a:srgbClr val="00B050"/>
              </a:solidFill>
            </a:endParaRPr>
          </a:p>
        </p:txBody>
      </p:sp>
      <p:sp>
        <p:nvSpPr>
          <p:cNvPr id="78" name="TextBox 77"/>
          <p:cNvSpPr txBox="1"/>
          <p:nvPr/>
        </p:nvSpPr>
        <p:spPr>
          <a:xfrm>
            <a:off x="8738342" y="5282576"/>
            <a:ext cx="549831"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IM &lt;16x12&gt;</a:t>
            </a:r>
            <a:endParaRPr lang="en-US" sz="800" b="1" dirty="0" smtClean="0">
              <a:solidFill>
                <a:srgbClr val="00B050"/>
              </a:solidFill>
            </a:endParaRPr>
          </a:p>
        </p:txBody>
      </p:sp>
      <p:cxnSp>
        <p:nvCxnSpPr>
          <p:cNvPr id="85" name="Straight Arrow Connector 84"/>
          <p:cNvCxnSpPr>
            <a:stCxn id="108" idx="0"/>
            <a:endCxn id="10" idx="2"/>
          </p:cNvCxnSpPr>
          <p:nvPr/>
        </p:nvCxnSpPr>
        <p:spPr>
          <a:xfrm flipH="1" flipV="1">
            <a:off x="4420030" y="2537850"/>
            <a:ext cx="1988" cy="1442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9912559" y="2121020"/>
            <a:ext cx="10018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0" idx="3"/>
            <a:endCxn id="53" idx="2"/>
          </p:cNvCxnSpPr>
          <p:nvPr/>
        </p:nvCxnSpPr>
        <p:spPr>
          <a:xfrm flipV="1">
            <a:off x="5049086" y="2130840"/>
            <a:ext cx="4491603" cy="13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464266" y="4252866"/>
            <a:ext cx="613951" cy="145424"/>
          </a:xfrm>
          <a:prstGeom prst="rect">
            <a:avLst/>
          </a:prstGeom>
          <a:noFill/>
        </p:spPr>
        <p:txBody>
          <a:bodyPr wrap="none" lIns="0" tIns="0" rIns="0" bIns="0" rtlCol="0" anchor="t">
            <a:spAutoFit/>
          </a:bodyPr>
          <a:lstStyle/>
          <a:p>
            <a:pPr>
              <a:lnSpc>
                <a:spcPct val="90000"/>
              </a:lnSpc>
              <a:spcBef>
                <a:spcPts val="600"/>
              </a:spcBef>
            </a:pPr>
            <a:r>
              <a:rPr lang="en-GB" sz="1050" b="1" dirty="0" smtClean="0">
                <a:solidFill>
                  <a:srgbClr val="B38808"/>
                </a:solidFill>
              </a:rPr>
              <a:t>Frame (n)</a:t>
            </a:r>
            <a:endParaRPr lang="en-US" sz="1050" b="1" dirty="0" smtClean="0">
              <a:solidFill>
                <a:srgbClr val="B38808"/>
              </a:solidFill>
            </a:endParaRPr>
          </a:p>
        </p:txBody>
      </p:sp>
      <p:sp>
        <p:nvSpPr>
          <p:cNvPr id="104" name="TextBox 103"/>
          <p:cNvSpPr txBox="1"/>
          <p:nvPr/>
        </p:nvSpPr>
        <p:spPr>
          <a:xfrm>
            <a:off x="4464266" y="2683526"/>
            <a:ext cx="734175" cy="145424"/>
          </a:xfrm>
          <a:prstGeom prst="rect">
            <a:avLst/>
          </a:prstGeom>
          <a:noFill/>
        </p:spPr>
        <p:txBody>
          <a:bodyPr wrap="none" lIns="0" tIns="0" rIns="0" bIns="0" rtlCol="0" anchor="t">
            <a:spAutoFit/>
          </a:bodyPr>
          <a:lstStyle/>
          <a:p>
            <a:pPr>
              <a:lnSpc>
                <a:spcPct val="90000"/>
              </a:lnSpc>
              <a:spcBef>
                <a:spcPts val="600"/>
              </a:spcBef>
            </a:pPr>
            <a:r>
              <a:rPr lang="en-GB" sz="1050" b="1" dirty="0" smtClean="0">
                <a:solidFill>
                  <a:srgbClr val="B38808"/>
                </a:solidFill>
              </a:rPr>
              <a:t>Frame (n-1)</a:t>
            </a:r>
            <a:endParaRPr lang="en-US" sz="1050" b="1" dirty="0" smtClean="0">
              <a:solidFill>
                <a:srgbClr val="B38808"/>
              </a:solidFill>
            </a:endParaRPr>
          </a:p>
        </p:txBody>
      </p:sp>
      <p:sp>
        <p:nvSpPr>
          <p:cNvPr id="108" name="Rectangle 6"/>
          <p:cNvSpPr>
            <a:spLocks noChangeArrowheads="1"/>
          </p:cNvSpPr>
          <p:nvPr/>
        </p:nvSpPr>
        <p:spPr bwMode="auto">
          <a:xfrm>
            <a:off x="3765818" y="3980162"/>
            <a:ext cx="1312399" cy="581831"/>
          </a:xfrm>
          <a:prstGeom prst="rect">
            <a:avLst/>
          </a:prstGeom>
          <a:solidFill>
            <a:schemeClr val="bg1"/>
          </a:solidFill>
          <a:ln w="9525" algn="ctr">
            <a:solidFill>
              <a:schemeClr val="tx1"/>
            </a:solidFill>
            <a:round/>
            <a:headEnd/>
            <a:tailEnd/>
          </a:ln>
        </p:spPr>
        <p:txBody>
          <a:bodyPr/>
          <a:lstStyle/>
          <a:p>
            <a:pPr algn="ctr" eaLnBrk="0" hangingPunct="0"/>
            <a:r>
              <a:rPr lang="en-GB" sz="1100" b="1" dirty="0" smtClean="0"/>
              <a:t>(MEMORY)</a:t>
            </a:r>
          </a:p>
          <a:p>
            <a:pPr algn="ctr" eaLnBrk="0" hangingPunct="0"/>
            <a:r>
              <a:rPr lang="en-GB" sz="1100" b="1" dirty="0" smtClean="0"/>
              <a:t>LENS SHADING</a:t>
            </a:r>
          </a:p>
          <a:p>
            <a:pPr algn="ctr" eaLnBrk="0" hangingPunct="0"/>
            <a:r>
              <a:rPr lang="en-GB" sz="1100" b="1" dirty="0" smtClean="0"/>
              <a:t>TABLES</a:t>
            </a:r>
          </a:p>
        </p:txBody>
      </p:sp>
      <p:sp>
        <p:nvSpPr>
          <p:cNvPr id="109" name="TextBox 108"/>
          <p:cNvSpPr txBox="1"/>
          <p:nvPr/>
        </p:nvSpPr>
        <p:spPr>
          <a:xfrm>
            <a:off x="9751884" y="2588650"/>
            <a:ext cx="613951" cy="145424"/>
          </a:xfrm>
          <a:prstGeom prst="rect">
            <a:avLst/>
          </a:prstGeom>
          <a:noFill/>
        </p:spPr>
        <p:txBody>
          <a:bodyPr wrap="none" lIns="0" tIns="0" rIns="0" bIns="0" rtlCol="0" anchor="t">
            <a:spAutoFit/>
          </a:bodyPr>
          <a:lstStyle/>
          <a:p>
            <a:pPr>
              <a:lnSpc>
                <a:spcPct val="90000"/>
              </a:lnSpc>
              <a:spcBef>
                <a:spcPts val="600"/>
              </a:spcBef>
            </a:pPr>
            <a:r>
              <a:rPr lang="en-GB" sz="1050" b="1" dirty="0" smtClean="0">
                <a:solidFill>
                  <a:srgbClr val="B38808"/>
                </a:solidFill>
              </a:rPr>
              <a:t>Frame (n)</a:t>
            </a:r>
            <a:endParaRPr lang="en-US" sz="1050" b="1" dirty="0" smtClean="0">
              <a:solidFill>
                <a:srgbClr val="B38808"/>
              </a:solidFill>
            </a:endParaRPr>
          </a:p>
        </p:txBody>
      </p:sp>
      <p:sp>
        <p:nvSpPr>
          <p:cNvPr id="128" name="Rectangle 127"/>
          <p:cNvSpPr/>
          <p:nvPr/>
        </p:nvSpPr>
        <p:spPr>
          <a:xfrm>
            <a:off x="1854336" y="4622650"/>
            <a:ext cx="1804430" cy="741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130" name="Rectangle 6"/>
          <p:cNvSpPr>
            <a:spLocks noChangeArrowheads="1"/>
          </p:cNvSpPr>
          <p:nvPr/>
        </p:nvSpPr>
        <p:spPr bwMode="auto">
          <a:xfrm>
            <a:off x="1926948" y="4646256"/>
            <a:ext cx="814047" cy="647288"/>
          </a:xfrm>
          <a:prstGeom prst="rect">
            <a:avLst/>
          </a:prstGeom>
          <a:solidFill>
            <a:schemeClr val="bg1"/>
          </a:solidFill>
          <a:ln w="9525" algn="ctr">
            <a:solidFill>
              <a:schemeClr val="tx1"/>
            </a:solidFill>
            <a:round/>
            <a:headEnd/>
            <a:tailEnd/>
          </a:ln>
        </p:spPr>
        <p:txBody>
          <a:bodyPr/>
          <a:lstStyle/>
          <a:p>
            <a:pPr algn="ctr" eaLnBrk="0" hangingPunct="0"/>
            <a:r>
              <a:rPr lang="en-GB" sz="1100" b="1" dirty="0" smtClean="0"/>
              <a:t>Low CT Grid</a:t>
            </a:r>
          </a:p>
        </p:txBody>
      </p:sp>
      <p:sp>
        <p:nvSpPr>
          <p:cNvPr id="131" name="Rectangle 6"/>
          <p:cNvSpPr>
            <a:spLocks noChangeArrowheads="1"/>
          </p:cNvSpPr>
          <p:nvPr/>
        </p:nvSpPr>
        <p:spPr bwMode="auto">
          <a:xfrm>
            <a:off x="2788621" y="4646668"/>
            <a:ext cx="801845" cy="647288"/>
          </a:xfrm>
          <a:prstGeom prst="rect">
            <a:avLst/>
          </a:prstGeom>
          <a:solidFill>
            <a:schemeClr val="bg1"/>
          </a:solidFill>
          <a:ln w="9525" algn="ctr">
            <a:solidFill>
              <a:schemeClr val="tx1"/>
            </a:solidFill>
            <a:round/>
            <a:headEnd/>
            <a:tailEnd/>
          </a:ln>
        </p:spPr>
        <p:txBody>
          <a:bodyPr/>
          <a:lstStyle/>
          <a:p>
            <a:pPr algn="ctr" eaLnBrk="0" hangingPunct="0"/>
            <a:r>
              <a:rPr lang="en-GB" sz="1100" b="1" dirty="0" smtClean="0"/>
              <a:t>High CT </a:t>
            </a:r>
          </a:p>
          <a:p>
            <a:pPr algn="ctr" eaLnBrk="0" hangingPunct="0"/>
            <a:r>
              <a:rPr lang="en-GB" sz="1100" b="1" dirty="0" smtClean="0"/>
              <a:t>Grid</a:t>
            </a:r>
          </a:p>
        </p:txBody>
      </p:sp>
      <p:cxnSp>
        <p:nvCxnSpPr>
          <p:cNvPr id="135" name="Straight Connector 134"/>
          <p:cNvCxnSpPr>
            <a:stCxn id="35" idx="2"/>
          </p:cNvCxnSpPr>
          <p:nvPr/>
        </p:nvCxnSpPr>
        <p:spPr>
          <a:xfrm>
            <a:off x="9759661" y="5941584"/>
            <a:ext cx="0" cy="123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2756551" y="6064721"/>
            <a:ext cx="7003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28" idx="2"/>
          </p:cNvCxnSpPr>
          <p:nvPr/>
        </p:nvCxnSpPr>
        <p:spPr>
          <a:xfrm flipV="1">
            <a:off x="2756551" y="5363707"/>
            <a:ext cx="0" cy="701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9840242" y="5978805"/>
            <a:ext cx="613951" cy="145424"/>
          </a:xfrm>
          <a:prstGeom prst="rect">
            <a:avLst/>
          </a:prstGeom>
          <a:noFill/>
        </p:spPr>
        <p:txBody>
          <a:bodyPr wrap="none" lIns="0" tIns="0" rIns="0" bIns="0" rtlCol="0" anchor="t">
            <a:spAutoFit/>
          </a:bodyPr>
          <a:lstStyle/>
          <a:p>
            <a:pPr>
              <a:lnSpc>
                <a:spcPct val="90000"/>
              </a:lnSpc>
              <a:spcBef>
                <a:spcPts val="600"/>
              </a:spcBef>
            </a:pPr>
            <a:r>
              <a:rPr lang="en-GB" sz="1050" b="1" dirty="0" smtClean="0">
                <a:solidFill>
                  <a:srgbClr val="B38808"/>
                </a:solidFill>
              </a:rPr>
              <a:t>Frame (n)</a:t>
            </a:r>
            <a:endParaRPr lang="en-US" sz="1050" b="1" dirty="0" smtClean="0">
              <a:solidFill>
                <a:srgbClr val="B38808"/>
              </a:solidFill>
            </a:endParaRPr>
          </a:p>
        </p:txBody>
      </p:sp>
      <p:sp>
        <p:nvSpPr>
          <p:cNvPr id="149" name="TextBox 148"/>
          <p:cNvSpPr txBox="1"/>
          <p:nvPr/>
        </p:nvSpPr>
        <p:spPr>
          <a:xfrm>
            <a:off x="5741303" y="6122926"/>
            <a:ext cx="1017907" cy="166199"/>
          </a:xfrm>
          <a:prstGeom prst="rect">
            <a:avLst/>
          </a:prstGeom>
          <a:noFill/>
        </p:spPr>
        <p:txBody>
          <a:bodyPr wrap="none" lIns="0" tIns="0" rIns="0" bIns="0" rtlCol="0" anchor="t">
            <a:spAutoFit/>
          </a:bodyPr>
          <a:lstStyle/>
          <a:p>
            <a:pPr>
              <a:lnSpc>
                <a:spcPct val="90000"/>
              </a:lnSpc>
              <a:spcBef>
                <a:spcPts val="600"/>
              </a:spcBef>
            </a:pPr>
            <a:r>
              <a:rPr lang="en-GB" sz="1200" b="1" dirty="0" smtClean="0"/>
              <a:t>CT estimation</a:t>
            </a:r>
            <a:endParaRPr lang="en-US" sz="1200" b="1" dirty="0" smtClean="0"/>
          </a:p>
        </p:txBody>
      </p:sp>
      <p:sp>
        <p:nvSpPr>
          <p:cNvPr id="153" name="Flowchart: Summing Junction 16"/>
          <p:cNvSpPr>
            <a:spLocks noChangeArrowheads="1"/>
          </p:cNvSpPr>
          <p:nvPr/>
        </p:nvSpPr>
        <p:spPr bwMode="auto">
          <a:xfrm>
            <a:off x="4242837" y="4799548"/>
            <a:ext cx="355600" cy="381000"/>
          </a:xfrm>
          <a:prstGeom prst="flowChartSummingJunction">
            <a:avLst/>
          </a:prstGeom>
          <a:solidFill>
            <a:schemeClr val="accent1"/>
          </a:solidFill>
          <a:ln w="9525" algn="ctr">
            <a:solidFill>
              <a:schemeClr val="tx1"/>
            </a:solidFill>
            <a:round/>
            <a:headEnd/>
            <a:tailEnd/>
          </a:ln>
        </p:spPr>
        <p:txBody>
          <a:bodyPr/>
          <a:lstStyle/>
          <a:p>
            <a:pPr eaLnBrk="0" hangingPunct="0"/>
            <a:endParaRPr lang="en-GB"/>
          </a:p>
        </p:txBody>
      </p:sp>
      <p:cxnSp>
        <p:nvCxnSpPr>
          <p:cNvPr id="156" name="Straight Arrow Connector 155"/>
          <p:cNvCxnSpPr>
            <a:stCxn id="128" idx="3"/>
            <a:endCxn id="153" idx="2"/>
          </p:cNvCxnSpPr>
          <p:nvPr/>
        </p:nvCxnSpPr>
        <p:spPr>
          <a:xfrm flipV="1">
            <a:off x="3658766" y="4990048"/>
            <a:ext cx="584071" cy="3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3" idx="0"/>
            <a:endCxn id="108" idx="2"/>
          </p:cNvCxnSpPr>
          <p:nvPr/>
        </p:nvCxnSpPr>
        <p:spPr>
          <a:xfrm flipV="1">
            <a:off x="4420637" y="4561993"/>
            <a:ext cx="1381" cy="237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5115813" y="4107442"/>
            <a:ext cx="734175" cy="145424"/>
          </a:xfrm>
          <a:prstGeom prst="rect">
            <a:avLst/>
          </a:prstGeom>
          <a:noFill/>
        </p:spPr>
        <p:txBody>
          <a:bodyPr wrap="none" lIns="0" tIns="0" rIns="0" bIns="0" rtlCol="0" anchor="t">
            <a:spAutoFit/>
          </a:bodyPr>
          <a:lstStyle/>
          <a:p>
            <a:pPr>
              <a:lnSpc>
                <a:spcPct val="90000"/>
              </a:lnSpc>
              <a:spcBef>
                <a:spcPts val="600"/>
              </a:spcBef>
            </a:pPr>
            <a:r>
              <a:rPr lang="en-GB" sz="1050" b="1" dirty="0" smtClean="0">
                <a:solidFill>
                  <a:srgbClr val="B38808"/>
                </a:solidFill>
              </a:rPr>
              <a:t>Frame (n-1)</a:t>
            </a:r>
            <a:endParaRPr lang="en-US" sz="1050" b="1" dirty="0" smtClean="0">
              <a:solidFill>
                <a:srgbClr val="B38808"/>
              </a:solidFill>
            </a:endParaRPr>
          </a:p>
        </p:txBody>
      </p:sp>
      <p:cxnSp>
        <p:nvCxnSpPr>
          <p:cNvPr id="204" name="Straight Arrow Connector 203"/>
          <p:cNvCxnSpPr>
            <a:stCxn id="108" idx="3"/>
            <a:endCxn id="70" idx="1"/>
          </p:cNvCxnSpPr>
          <p:nvPr/>
        </p:nvCxnSpPr>
        <p:spPr>
          <a:xfrm flipV="1">
            <a:off x="5078217" y="4270178"/>
            <a:ext cx="2344080" cy="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70" idx="2"/>
            <a:endCxn id="45" idx="0"/>
          </p:cNvCxnSpPr>
          <p:nvPr/>
        </p:nvCxnSpPr>
        <p:spPr>
          <a:xfrm>
            <a:off x="7932698" y="4467028"/>
            <a:ext cx="1626" cy="322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153" idx="4"/>
          </p:cNvCxnSpPr>
          <p:nvPr/>
        </p:nvCxnSpPr>
        <p:spPr>
          <a:xfrm flipH="1">
            <a:off x="4420029" y="5180548"/>
            <a:ext cx="608" cy="467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endCxn id="38" idx="1"/>
          </p:cNvCxnSpPr>
          <p:nvPr/>
        </p:nvCxnSpPr>
        <p:spPr>
          <a:xfrm>
            <a:off x="4420029" y="5647898"/>
            <a:ext cx="36176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7161536" y="4599641"/>
            <a:ext cx="692497"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GRID &lt;32x24&gt;</a:t>
            </a:r>
            <a:endParaRPr lang="en-US" sz="800" b="1" dirty="0" smtClean="0">
              <a:solidFill>
                <a:srgbClr val="00B050"/>
              </a:solidFill>
            </a:endParaRPr>
          </a:p>
        </p:txBody>
      </p:sp>
      <p:sp>
        <p:nvSpPr>
          <p:cNvPr id="236" name="TextBox 235"/>
          <p:cNvSpPr txBox="1"/>
          <p:nvPr/>
        </p:nvSpPr>
        <p:spPr>
          <a:xfrm>
            <a:off x="4598437" y="5094149"/>
            <a:ext cx="692497"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GRID &lt;32x24&gt;</a:t>
            </a:r>
            <a:endParaRPr lang="en-US" sz="800" b="1" dirty="0" smtClean="0">
              <a:solidFill>
                <a:srgbClr val="00B050"/>
              </a:solidFill>
            </a:endParaRPr>
          </a:p>
        </p:txBody>
      </p:sp>
      <p:sp>
        <p:nvSpPr>
          <p:cNvPr id="239" name="TextBox 238"/>
          <p:cNvSpPr txBox="1"/>
          <p:nvPr/>
        </p:nvSpPr>
        <p:spPr>
          <a:xfrm>
            <a:off x="3740883" y="4710441"/>
            <a:ext cx="692497"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GRID &lt;28x22&gt;</a:t>
            </a:r>
            <a:endParaRPr lang="en-US" sz="800" b="1" dirty="0" smtClean="0">
              <a:solidFill>
                <a:srgbClr val="00B050"/>
              </a:solidFill>
            </a:endParaRPr>
          </a:p>
        </p:txBody>
      </p:sp>
      <p:sp>
        <p:nvSpPr>
          <p:cNvPr id="243" name="TextBox 242"/>
          <p:cNvSpPr txBox="1"/>
          <p:nvPr/>
        </p:nvSpPr>
        <p:spPr>
          <a:xfrm>
            <a:off x="7200808" y="5479625"/>
            <a:ext cx="613951" cy="145424"/>
          </a:xfrm>
          <a:prstGeom prst="rect">
            <a:avLst/>
          </a:prstGeom>
          <a:noFill/>
        </p:spPr>
        <p:txBody>
          <a:bodyPr wrap="none" lIns="0" tIns="0" rIns="0" bIns="0" rtlCol="0" anchor="t">
            <a:spAutoFit/>
          </a:bodyPr>
          <a:lstStyle/>
          <a:p>
            <a:pPr>
              <a:lnSpc>
                <a:spcPct val="90000"/>
              </a:lnSpc>
              <a:spcBef>
                <a:spcPts val="600"/>
              </a:spcBef>
            </a:pPr>
            <a:r>
              <a:rPr lang="en-GB" sz="1050" b="1" dirty="0" smtClean="0">
                <a:solidFill>
                  <a:srgbClr val="B38808"/>
                </a:solidFill>
              </a:rPr>
              <a:t>Frame (n)</a:t>
            </a:r>
            <a:endParaRPr lang="en-US" sz="1050" b="1" dirty="0" smtClean="0">
              <a:solidFill>
                <a:srgbClr val="B38808"/>
              </a:solidFill>
            </a:endParaRPr>
          </a:p>
        </p:txBody>
      </p:sp>
      <p:sp>
        <p:nvSpPr>
          <p:cNvPr id="254" name="Rectangle 253"/>
          <p:cNvSpPr/>
          <p:nvPr/>
        </p:nvSpPr>
        <p:spPr>
          <a:xfrm>
            <a:off x="3765819" y="3980163"/>
            <a:ext cx="4943086" cy="1864586"/>
          </a:xfrm>
          <a:prstGeom prst="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err="1" smtClean="0"/>
          </a:p>
        </p:txBody>
      </p:sp>
      <p:sp>
        <p:nvSpPr>
          <p:cNvPr id="255" name="TextBox 254"/>
          <p:cNvSpPr txBox="1"/>
          <p:nvPr/>
        </p:nvSpPr>
        <p:spPr>
          <a:xfrm>
            <a:off x="3740883" y="3796732"/>
            <a:ext cx="307777" cy="166199"/>
          </a:xfrm>
          <a:prstGeom prst="rect">
            <a:avLst/>
          </a:prstGeom>
          <a:noFill/>
        </p:spPr>
        <p:txBody>
          <a:bodyPr wrap="none" lIns="0" tIns="0" rIns="0" bIns="0" rtlCol="0" anchor="t">
            <a:spAutoFit/>
          </a:bodyPr>
          <a:lstStyle/>
          <a:p>
            <a:pPr>
              <a:lnSpc>
                <a:spcPct val="90000"/>
              </a:lnSpc>
              <a:spcBef>
                <a:spcPts val="600"/>
              </a:spcBef>
            </a:pPr>
            <a:r>
              <a:rPr lang="en-GB" sz="1200" b="1" dirty="0" smtClean="0">
                <a:solidFill>
                  <a:srgbClr val="FF0000"/>
                </a:solidFill>
              </a:rPr>
              <a:t>DLS</a:t>
            </a:r>
            <a:endParaRPr lang="en-US" sz="1200" b="1" dirty="0" smtClean="0">
              <a:solidFill>
                <a:srgbClr val="FF0000"/>
              </a:solidFill>
            </a:endParaRPr>
          </a:p>
        </p:txBody>
      </p:sp>
      <p:sp>
        <p:nvSpPr>
          <p:cNvPr id="259" name="TextBox 258"/>
          <p:cNvSpPr txBox="1"/>
          <p:nvPr/>
        </p:nvSpPr>
        <p:spPr>
          <a:xfrm>
            <a:off x="1862830" y="4462282"/>
            <a:ext cx="1476173" cy="166199"/>
          </a:xfrm>
          <a:prstGeom prst="rect">
            <a:avLst/>
          </a:prstGeom>
          <a:noFill/>
        </p:spPr>
        <p:txBody>
          <a:bodyPr wrap="none" lIns="0" tIns="0" rIns="0" bIns="0" rtlCol="0" anchor="t">
            <a:spAutoFit/>
          </a:bodyPr>
          <a:lstStyle/>
          <a:p>
            <a:pPr>
              <a:lnSpc>
                <a:spcPct val="90000"/>
              </a:lnSpc>
              <a:spcBef>
                <a:spcPts val="600"/>
              </a:spcBef>
            </a:pPr>
            <a:r>
              <a:rPr lang="en-GB" sz="1200" b="1" dirty="0" smtClean="0">
                <a:solidFill>
                  <a:srgbClr val="FF0000"/>
                </a:solidFill>
              </a:rPr>
              <a:t>GREEN TABLE COR</a:t>
            </a:r>
            <a:endParaRPr lang="en-US" sz="1200" b="1" dirty="0" smtClean="0">
              <a:solidFill>
                <a:srgbClr val="FF0000"/>
              </a:solidFill>
            </a:endParaRPr>
          </a:p>
        </p:txBody>
      </p:sp>
      <p:sp>
        <p:nvSpPr>
          <p:cNvPr id="260" name="TextBox 259"/>
          <p:cNvSpPr txBox="1"/>
          <p:nvPr/>
        </p:nvSpPr>
        <p:spPr>
          <a:xfrm>
            <a:off x="4434181" y="3155729"/>
            <a:ext cx="692497"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GRID &lt;28x22&gt;</a:t>
            </a:r>
            <a:endParaRPr lang="en-US" sz="800" b="1" dirty="0" smtClean="0">
              <a:solidFill>
                <a:srgbClr val="00B050"/>
              </a:solidFill>
            </a:endParaRPr>
          </a:p>
        </p:txBody>
      </p:sp>
      <p:sp>
        <p:nvSpPr>
          <p:cNvPr id="64" name="TextBox 63"/>
          <p:cNvSpPr txBox="1"/>
          <p:nvPr/>
        </p:nvSpPr>
        <p:spPr>
          <a:xfrm>
            <a:off x="1892865" y="4252866"/>
            <a:ext cx="692497" cy="110800"/>
          </a:xfrm>
          <a:prstGeom prst="rect">
            <a:avLst/>
          </a:prstGeom>
          <a:noFill/>
        </p:spPr>
        <p:txBody>
          <a:bodyPr wrap="none" lIns="0" tIns="0" rIns="0" bIns="0" rtlCol="0" anchor="t">
            <a:spAutoFit/>
          </a:bodyPr>
          <a:lstStyle/>
          <a:p>
            <a:pPr>
              <a:lnSpc>
                <a:spcPct val="90000"/>
              </a:lnSpc>
              <a:spcBef>
                <a:spcPts val="600"/>
              </a:spcBef>
            </a:pPr>
            <a:r>
              <a:rPr lang="en-GB" sz="800" b="1" dirty="0" smtClean="0">
                <a:solidFill>
                  <a:srgbClr val="00B050"/>
                </a:solidFill>
              </a:rPr>
              <a:t>GRID &lt;28x22&gt;</a:t>
            </a:r>
            <a:endParaRPr lang="en-US" sz="800" b="1" dirty="0" smtClean="0">
              <a:solidFill>
                <a:srgbClr val="00B050"/>
              </a:solidFill>
            </a:endParaRPr>
          </a:p>
        </p:txBody>
      </p:sp>
      <p:cxnSp>
        <p:nvCxnSpPr>
          <p:cNvPr id="8" name="Straight Arrow Connector 7"/>
          <p:cNvCxnSpPr/>
          <p:nvPr/>
        </p:nvCxnSpPr>
        <p:spPr>
          <a:xfrm>
            <a:off x="1543050" y="3796732"/>
            <a:ext cx="280392" cy="310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8550" y="2873104"/>
            <a:ext cx="1388069" cy="1357295"/>
          </a:xfrm>
          <a:prstGeom prst="rect">
            <a:avLst/>
          </a:prstGeom>
          <a:noFill/>
        </p:spPr>
        <p:txBody>
          <a:bodyPr wrap="square" lIns="0" tIns="0" rIns="0" bIns="0" rtlCol="0" anchor="t">
            <a:spAutoFit/>
          </a:bodyPr>
          <a:lstStyle/>
          <a:p>
            <a:pPr>
              <a:lnSpc>
                <a:spcPct val="90000"/>
              </a:lnSpc>
              <a:spcBef>
                <a:spcPts val="600"/>
              </a:spcBef>
            </a:pPr>
            <a:r>
              <a:rPr lang="en-GB" sz="1400" dirty="0" smtClean="0">
                <a:solidFill>
                  <a:srgbClr val="0070C0"/>
                </a:solidFill>
              </a:rPr>
              <a:t>This grid is defined by the CTT tool- I can see two version on dos (win32) and a </a:t>
            </a:r>
            <a:r>
              <a:rPr lang="en-GB" sz="1400" dirty="0" err="1" smtClean="0">
                <a:solidFill>
                  <a:srgbClr val="0070C0"/>
                </a:solidFill>
              </a:rPr>
              <a:t>matlab</a:t>
            </a:r>
            <a:r>
              <a:rPr lang="en-GB" sz="1400" dirty="0" smtClean="0">
                <a:solidFill>
                  <a:srgbClr val="0070C0"/>
                </a:solidFill>
              </a:rPr>
              <a:t> script. </a:t>
            </a:r>
            <a:endParaRPr lang="en-US" sz="1400" dirty="0" smtClean="0">
              <a:solidFill>
                <a:srgbClr val="0070C0"/>
              </a:solidFill>
            </a:endParaRPr>
          </a:p>
        </p:txBody>
      </p:sp>
      <p:sp>
        <p:nvSpPr>
          <p:cNvPr id="68" name="TextBox 67"/>
          <p:cNvSpPr txBox="1"/>
          <p:nvPr/>
        </p:nvSpPr>
        <p:spPr>
          <a:xfrm>
            <a:off x="9896289" y="3188086"/>
            <a:ext cx="1962336" cy="1745093"/>
          </a:xfrm>
          <a:prstGeom prst="rect">
            <a:avLst/>
          </a:prstGeom>
          <a:noFill/>
        </p:spPr>
        <p:txBody>
          <a:bodyPr wrap="square" lIns="0" tIns="0" rIns="0" bIns="0" rtlCol="0" anchor="t">
            <a:spAutoFit/>
          </a:bodyPr>
          <a:lstStyle/>
          <a:p>
            <a:pPr>
              <a:lnSpc>
                <a:spcPct val="90000"/>
              </a:lnSpc>
              <a:spcBef>
                <a:spcPts val="600"/>
              </a:spcBef>
            </a:pPr>
            <a:r>
              <a:rPr lang="en-GB" sz="1400" dirty="0" smtClean="0">
                <a:solidFill>
                  <a:srgbClr val="0070C0"/>
                </a:solidFill>
              </a:rPr>
              <a:t>Does it reverse only the DLS  result or DLS + old lens shading? I think it should only reverse only DLS which means this diagram is wrong?  (The old lens shading algorithm does have </a:t>
            </a:r>
            <a:r>
              <a:rPr lang="en-GB" sz="1400" dirty="0" err="1" smtClean="0">
                <a:solidFill>
                  <a:srgbClr val="0070C0"/>
                </a:solidFill>
              </a:rPr>
              <a:t>chroma</a:t>
            </a:r>
            <a:r>
              <a:rPr lang="en-GB" sz="1400" dirty="0" smtClean="0">
                <a:solidFill>
                  <a:srgbClr val="0070C0"/>
                </a:solidFill>
              </a:rPr>
              <a:t> correction). </a:t>
            </a:r>
            <a:endParaRPr lang="en-US" sz="1400" dirty="0" smtClean="0">
              <a:solidFill>
                <a:srgbClr val="0070C0"/>
              </a:solidFill>
            </a:endParaRPr>
          </a:p>
        </p:txBody>
      </p:sp>
      <p:cxnSp>
        <p:nvCxnSpPr>
          <p:cNvPr id="69" name="Straight Arrow Connector 68"/>
          <p:cNvCxnSpPr/>
          <p:nvPr/>
        </p:nvCxnSpPr>
        <p:spPr>
          <a:xfrm flipH="1">
            <a:off x="8572500" y="3796732"/>
            <a:ext cx="968190" cy="383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6369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1271588"/>
            <a:ext cx="10234007" cy="489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57248" y="881449"/>
            <a:ext cx="4090863"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VISIO DLS CALC DIAGRAM </a:t>
            </a:r>
            <a:r>
              <a:rPr lang="en-GB" sz="2000" b="1" dirty="0" smtClean="0">
                <a:solidFill>
                  <a:srgbClr val="FF0000"/>
                </a:solidFill>
              </a:rPr>
              <a:t>(VC4)</a:t>
            </a:r>
            <a:endParaRPr lang="en-US" sz="2000" b="1" dirty="0" smtClean="0">
              <a:solidFill>
                <a:srgbClr val="FF0000"/>
              </a:solidFill>
            </a:endParaRPr>
          </a:p>
        </p:txBody>
      </p:sp>
    </p:spTree>
    <p:extLst>
      <p:ext uri="{BB962C8B-B14F-4D97-AF65-F5344CB8AC3E}">
        <p14:creationId xmlns:p14="http://schemas.microsoft.com/office/powerpoint/2010/main" val="311952761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48" y="881449"/>
            <a:ext cx="2709075"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CHANGES IN M CODE</a:t>
            </a:r>
            <a:endParaRPr lang="en-US" sz="2000" b="1" dirty="0" smtClean="0">
              <a:solidFill>
                <a:srgbClr val="FF0000"/>
              </a:solidFill>
            </a:endParaRPr>
          </a:p>
        </p:txBody>
      </p:sp>
      <p:sp>
        <p:nvSpPr>
          <p:cNvPr id="3" name="TextBox 2"/>
          <p:cNvSpPr txBox="1"/>
          <p:nvPr/>
        </p:nvSpPr>
        <p:spPr>
          <a:xfrm>
            <a:off x="771522" y="1743074"/>
            <a:ext cx="10601327" cy="575542"/>
          </a:xfrm>
          <a:prstGeom prst="rect">
            <a:avLst/>
          </a:prstGeom>
          <a:noFill/>
        </p:spPr>
        <p:txBody>
          <a:bodyPr wrap="square" lIns="0" tIns="0" rIns="0" bIns="0" rtlCol="0" anchor="t">
            <a:spAutoFit/>
          </a:bodyPr>
          <a:lstStyle/>
          <a:p>
            <a:pPr marL="285750" indent="-285750">
              <a:lnSpc>
                <a:spcPct val="90000"/>
              </a:lnSpc>
              <a:spcBef>
                <a:spcPts val="600"/>
              </a:spcBef>
              <a:buFont typeface="Arial" pitchFamily="34" charset="0"/>
              <a:buChar char="•"/>
            </a:pPr>
            <a:r>
              <a:rPr lang="en-GB" dirty="0" smtClean="0"/>
              <a:t>Centre Value move to non-log </a:t>
            </a:r>
            <a:r>
              <a:rPr lang="en-GB" dirty="0" smtClean="0"/>
              <a:t>world (Option)</a:t>
            </a:r>
            <a:endParaRPr lang="en-GB" dirty="0" smtClean="0"/>
          </a:p>
          <a:p>
            <a:pPr>
              <a:lnSpc>
                <a:spcPct val="90000"/>
              </a:lnSpc>
              <a:spcBef>
                <a:spcPts val="600"/>
              </a:spcBef>
            </a:pPr>
            <a:endParaRPr lang="en-GB" dirty="0" smtClean="0"/>
          </a:p>
        </p:txBody>
      </p:sp>
    </p:spTree>
    <p:extLst>
      <p:ext uri="{BB962C8B-B14F-4D97-AF65-F5344CB8AC3E}">
        <p14:creationId xmlns:p14="http://schemas.microsoft.com/office/powerpoint/2010/main" val="47210174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3" y="742948"/>
            <a:ext cx="1926810"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FUTURE WORK</a:t>
            </a:r>
            <a:endParaRPr lang="en-US" sz="2000" b="1" dirty="0" smtClean="0">
              <a:solidFill>
                <a:srgbClr val="FF0000"/>
              </a:solidFill>
            </a:endParaRPr>
          </a:p>
        </p:txBody>
      </p:sp>
      <p:sp>
        <p:nvSpPr>
          <p:cNvPr id="3" name="TextBox 2"/>
          <p:cNvSpPr txBox="1"/>
          <p:nvPr/>
        </p:nvSpPr>
        <p:spPr>
          <a:xfrm>
            <a:off x="857247" y="1743074"/>
            <a:ext cx="10601327" cy="2705356"/>
          </a:xfrm>
          <a:prstGeom prst="rect">
            <a:avLst/>
          </a:prstGeom>
          <a:noFill/>
        </p:spPr>
        <p:txBody>
          <a:bodyPr wrap="square" lIns="0" tIns="0" rIns="0" bIns="0" rtlCol="0" anchor="t">
            <a:spAutoFit/>
          </a:bodyPr>
          <a:lstStyle/>
          <a:p>
            <a:pPr marL="285750" indent="-285750">
              <a:lnSpc>
                <a:spcPct val="90000"/>
              </a:lnSpc>
              <a:spcBef>
                <a:spcPts val="600"/>
              </a:spcBef>
              <a:buFont typeface="Arial" pitchFamily="34" charset="0"/>
              <a:buChar char="•"/>
            </a:pPr>
            <a:r>
              <a:rPr lang="en-GB" dirty="0" smtClean="0"/>
              <a:t>What is the name of the old lens shading algorithm? </a:t>
            </a:r>
          </a:p>
          <a:p>
            <a:pPr marL="285750" indent="-285750">
              <a:lnSpc>
                <a:spcPct val="90000"/>
              </a:lnSpc>
              <a:spcBef>
                <a:spcPts val="600"/>
              </a:spcBef>
              <a:buFont typeface="Arial" pitchFamily="34" charset="0"/>
              <a:buChar char="•"/>
            </a:pPr>
            <a:r>
              <a:rPr lang="en-GB" dirty="0" smtClean="0"/>
              <a:t>The DXO algorithm is call ACLS? What does that stand for? </a:t>
            </a:r>
          </a:p>
          <a:p>
            <a:pPr marL="285750" indent="-285750">
              <a:lnSpc>
                <a:spcPct val="90000"/>
              </a:lnSpc>
              <a:spcBef>
                <a:spcPts val="600"/>
              </a:spcBef>
              <a:buFont typeface="Arial" pitchFamily="34" charset="0"/>
              <a:buChar char="•"/>
            </a:pPr>
            <a:r>
              <a:rPr lang="en-GB" dirty="0" smtClean="0"/>
              <a:t>The </a:t>
            </a:r>
            <a:r>
              <a:rPr lang="en-GB" dirty="0" err="1" smtClean="0"/>
              <a:t>center</a:t>
            </a:r>
            <a:r>
              <a:rPr lang="en-GB" dirty="0" smtClean="0"/>
              <a:t> </a:t>
            </a:r>
            <a:r>
              <a:rPr lang="en-GB" dirty="0" err="1" smtClean="0"/>
              <a:t>val</a:t>
            </a:r>
            <a:r>
              <a:rPr lang="en-GB" dirty="0" smtClean="0"/>
              <a:t> calculation may suffer is the group 0 grid size is not even.</a:t>
            </a:r>
          </a:p>
          <a:p>
            <a:pPr marL="285750" indent="-285750">
              <a:lnSpc>
                <a:spcPct val="90000"/>
              </a:lnSpc>
              <a:spcBef>
                <a:spcPts val="600"/>
              </a:spcBef>
              <a:buFont typeface="Arial" pitchFamily="34" charset="0"/>
              <a:buChar char="•"/>
            </a:pPr>
            <a:r>
              <a:rPr lang="en-GB" dirty="0" smtClean="0"/>
              <a:t>The red and blue are ignore from the calibration. This means losing the calibration data from red and blue. The NVM or old lens shading calibration is very good at removing non-radial elements of lens shading.  </a:t>
            </a:r>
          </a:p>
          <a:p>
            <a:pPr marL="742950" lvl="1" indent="-285750">
              <a:lnSpc>
                <a:spcPct val="90000"/>
              </a:lnSpc>
              <a:spcBef>
                <a:spcPts val="600"/>
              </a:spcBef>
              <a:buFont typeface="Arial" pitchFamily="34" charset="0"/>
              <a:buChar char="•"/>
            </a:pPr>
            <a:r>
              <a:rPr lang="en-GB" dirty="0" err="1" smtClean="0"/>
              <a:t>e.g</a:t>
            </a:r>
            <a:r>
              <a:rPr lang="en-GB" dirty="0" smtClean="0"/>
              <a:t> tilt , lens </a:t>
            </a:r>
            <a:r>
              <a:rPr lang="en-GB" dirty="0" err="1" smtClean="0"/>
              <a:t>centering</a:t>
            </a:r>
            <a:r>
              <a:rPr lang="en-GB" dirty="0" smtClean="0"/>
              <a:t> etc. So I expected us to use this data.  </a:t>
            </a:r>
            <a:endParaRPr lang="en-GB" dirty="0" smtClean="0"/>
          </a:p>
          <a:p>
            <a:pPr marL="285750" indent="-285750">
              <a:lnSpc>
                <a:spcPct val="90000"/>
              </a:lnSpc>
              <a:spcBef>
                <a:spcPts val="600"/>
              </a:spcBef>
              <a:buFont typeface="Arial" pitchFamily="34" charset="0"/>
              <a:buChar char="•"/>
            </a:pPr>
            <a:r>
              <a:rPr lang="en-GB" dirty="0" smtClean="0"/>
              <a:t>It might help to </a:t>
            </a:r>
            <a:r>
              <a:rPr lang="en-GB" dirty="0" err="1" smtClean="0"/>
              <a:t>denoise</a:t>
            </a:r>
            <a:r>
              <a:rPr lang="en-GB" dirty="0" smtClean="0"/>
              <a:t> the derivatives</a:t>
            </a:r>
            <a:endParaRPr lang="en-GB" dirty="0" smtClean="0"/>
          </a:p>
          <a:p>
            <a:pPr>
              <a:lnSpc>
                <a:spcPct val="90000"/>
              </a:lnSpc>
              <a:spcBef>
                <a:spcPts val="600"/>
              </a:spcBef>
            </a:pPr>
            <a:endParaRPr lang="en-GB" dirty="0" smtClean="0"/>
          </a:p>
        </p:txBody>
      </p:sp>
    </p:spTree>
    <p:extLst>
      <p:ext uri="{BB962C8B-B14F-4D97-AF65-F5344CB8AC3E}">
        <p14:creationId xmlns:p14="http://schemas.microsoft.com/office/powerpoint/2010/main" val="207661836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3184" y="1312158"/>
            <a:ext cx="1928413" cy="276999"/>
          </a:xfrm>
          <a:prstGeom prst="rect">
            <a:avLst/>
          </a:prstGeom>
          <a:noFill/>
        </p:spPr>
        <p:txBody>
          <a:bodyPr wrap="none" lIns="0" tIns="0" rIns="0" bIns="0" rtlCol="0" anchor="t">
            <a:spAutoFit/>
          </a:bodyPr>
          <a:lstStyle/>
          <a:p>
            <a:pPr marL="342900" indent="-342900">
              <a:lnSpc>
                <a:spcPct val="90000"/>
              </a:lnSpc>
              <a:spcBef>
                <a:spcPts val="600"/>
              </a:spcBef>
              <a:buFont typeface="Arial" pitchFamily="34" charset="0"/>
              <a:buChar char="•"/>
            </a:pPr>
            <a:r>
              <a:rPr lang="en-GB" sz="2000" dirty="0" smtClean="0"/>
              <a:t>V5 integration</a:t>
            </a:r>
          </a:p>
        </p:txBody>
      </p:sp>
      <p:sp>
        <p:nvSpPr>
          <p:cNvPr id="3" name="TextBox 2"/>
          <p:cNvSpPr txBox="1"/>
          <p:nvPr/>
        </p:nvSpPr>
        <p:spPr>
          <a:xfrm>
            <a:off x="714373" y="742948"/>
            <a:ext cx="1926810" cy="276999"/>
          </a:xfrm>
          <a:prstGeom prst="rect">
            <a:avLst/>
          </a:prstGeom>
          <a:noFill/>
        </p:spPr>
        <p:txBody>
          <a:bodyPr wrap="none" lIns="0" tIns="0" rIns="0" bIns="0" rtlCol="0" anchor="t">
            <a:spAutoFit/>
          </a:bodyPr>
          <a:lstStyle/>
          <a:p>
            <a:pPr>
              <a:lnSpc>
                <a:spcPct val="90000"/>
              </a:lnSpc>
              <a:spcBef>
                <a:spcPts val="600"/>
              </a:spcBef>
            </a:pPr>
            <a:r>
              <a:rPr lang="en-GB" sz="2000" b="1" dirty="0" smtClean="0">
                <a:solidFill>
                  <a:srgbClr val="FF0000"/>
                </a:solidFill>
              </a:rPr>
              <a:t>FUTURE WORK</a:t>
            </a:r>
            <a:endParaRPr lang="en-US" sz="2000" b="1" dirty="0" smtClean="0">
              <a:solidFill>
                <a:srgbClr val="FF0000"/>
              </a:solidFill>
            </a:endParaRPr>
          </a:p>
        </p:txBody>
      </p:sp>
    </p:spTree>
    <p:extLst>
      <p:ext uri="{BB962C8B-B14F-4D97-AF65-F5344CB8AC3E}">
        <p14:creationId xmlns:p14="http://schemas.microsoft.com/office/powerpoint/2010/main" val="1299690285"/>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SIZELISTINDEX" val="2"/>
  <p:tag name="SAFEMARGIN" val="0"/>
  <p:tag name="VERTICALOFFSET" val="0"/>
  <p:tag name="HORIZONTALOFFSET" val="0"/>
  <p:tag name="CUSTOMNAME" val="%f_Resized"/>
  <p:tag name="NAMEOPTION" val="RESIZED_LAST"/>
</p:tagLst>
</file>

<file path=ppt/theme/theme1.xml><?xml version="1.0" encoding="utf-8"?>
<a:theme xmlns:a="http://schemas.openxmlformats.org/drawingml/2006/main" name="BRCM_Blue_16x9">
  <a:themeElements>
    <a:clrScheme name="Custom 36">
      <a:dk1>
        <a:sysClr val="windowText" lastClr="000000"/>
      </a:dk1>
      <a:lt1>
        <a:sysClr val="window" lastClr="FFFFFF"/>
      </a:lt1>
      <a:dk2>
        <a:srgbClr val="E31837"/>
      </a:dk2>
      <a:lt2>
        <a:srgbClr val="5F5F5F"/>
      </a:lt2>
      <a:accent1>
        <a:srgbClr val="005568"/>
      </a:accent1>
      <a:accent2>
        <a:srgbClr val="4B721D"/>
      </a:accent2>
      <a:accent3>
        <a:srgbClr val="FFD457"/>
      </a:accent3>
      <a:accent4>
        <a:srgbClr val="781D7E"/>
      </a:accent4>
      <a:accent5>
        <a:srgbClr val="ADAFB2"/>
      </a:accent5>
      <a:accent6>
        <a:srgbClr val="008BB0"/>
      </a:accent6>
      <a:hlink>
        <a:srgbClr val="008BB0"/>
      </a:hlink>
      <a:folHlink>
        <a:srgbClr val="A921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spcBef>
            <a:spcPts val="600"/>
          </a:spcBef>
          <a:defRPr sz="2000" b="1"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spAutoFit/>
      </a:bodyPr>
      <a:lstStyle>
        <a:defPPr>
          <a:lnSpc>
            <a:spcPct val="90000"/>
          </a:lnSpc>
          <a:spcBef>
            <a:spcPts val="600"/>
          </a:spcBef>
          <a:defRPr sz="2000" dirty="0" smtClean="0"/>
        </a:defPPr>
      </a:lstStyle>
    </a:txDef>
  </a:objectDefaults>
  <a:extraClrSchemeLst>
    <a:extraClrScheme>
      <a:clrScheme name="Broadcom">
        <a:dk1>
          <a:sysClr val="windowText" lastClr="000000"/>
        </a:dk1>
        <a:lt1>
          <a:sysClr val="window" lastClr="FFFFFF"/>
        </a:lt1>
        <a:dk2>
          <a:srgbClr val="E31837"/>
        </a:dk2>
        <a:lt2>
          <a:srgbClr val="5F5F5F"/>
        </a:lt2>
        <a:accent1>
          <a:srgbClr val="005568"/>
        </a:accent1>
        <a:accent2>
          <a:srgbClr val="4B721D"/>
        </a:accent2>
        <a:accent3>
          <a:srgbClr val="FFD457"/>
        </a:accent3>
        <a:accent4>
          <a:srgbClr val="781D7E"/>
        </a:accent4>
        <a:accent5>
          <a:srgbClr val="ADAFB2"/>
        </a:accent5>
        <a:accent6>
          <a:srgbClr val="008BB0"/>
        </a:accent6>
        <a:hlink>
          <a:srgbClr val="008BB0"/>
        </a:hlink>
        <a:folHlink>
          <a:srgbClr val="A9218E"/>
        </a:folHlink>
      </a:clrScheme>
    </a:extraClrScheme>
  </a:extraClrSchemeLst>
  <a:custClrLst>
    <a:custClr name="Secondary Gray">
      <a:srgbClr val="ADAFB2"/>
    </a:custClr>
    <a:custClr name="Secondary Red">
      <a:srgbClr val="C41230"/>
    </a:custClr>
    <a:custClr name="Secondary Blue">
      <a:srgbClr val="008BB0"/>
    </a:custClr>
    <a:custClr name="Secondary Green">
      <a:srgbClr val="78A22F"/>
    </a:custClr>
    <a:custClr name="Secondary Purple">
      <a:srgbClr val="A9218E"/>
    </a:custClr>
    <a:custClr name="Secondary Yellow">
      <a:srgbClr val="FDEF42"/>
    </a:custClr>
    <a:custClr name="Secondary Orange">
      <a:srgbClr val="EC881D"/>
    </a:custClr>
    <a:custClr name="Tertiary Gray">
      <a:srgbClr val="4C5A52"/>
    </a:custClr>
    <a:custClr name="Tertiary Red">
      <a:srgbClr val="BF311A"/>
    </a:custClr>
    <a:custClr name="Tertiary Blue">
      <a:srgbClr val="003F5F"/>
    </a:custClr>
    <a:custClr name="Tertiary Green">
      <a:srgbClr val="455A21"/>
    </a:custClr>
    <a:custClr name="Tertiary Purple">
      <a:srgbClr val="56004E"/>
    </a:custClr>
    <a:custClr name="Tertiary Yellow">
      <a:srgbClr val="B38808"/>
    </a:custClr>
    <a:custClr name="Tertiary brown">
      <a:srgbClr val="794400"/>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BRCM_Blue_16x9</Template>
  <TotalTime>4266</TotalTime>
  <Words>598</Words>
  <Application>Microsoft Office PowerPoint</Application>
  <PresentationFormat>Custom</PresentationFormat>
  <Paragraphs>72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BRCM_Blue_16x9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Chapman</dc:creator>
  <cp:lastModifiedBy>bryan taylor</cp:lastModifiedBy>
  <cp:revision>559</cp:revision>
  <dcterms:created xsi:type="dcterms:W3CDTF">2012-09-10T15:10:40Z</dcterms:created>
  <dcterms:modified xsi:type="dcterms:W3CDTF">2013-10-14T13:30:12Z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