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810" y="228600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OV Blue Cast Image (From JIRA)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927209"/>
            <a:ext cx="2809875" cy="260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2" y="3569901"/>
            <a:ext cx="2757488" cy="299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0" y="945744"/>
            <a:ext cx="5640156" cy="530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69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38" y="1371599"/>
            <a:ext cx="4420762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1599"/>
            <a:ext cx="4342238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8810" y="228600"/>
            <a:ext cx="438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Colour Mixing Effect Of Resize (By Averaging)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028" y="983673"/>
            <a:ext cx="189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METHOD: </a:t>
            </a:r>
            <a:r>
              <a:rPr lang="en-GB" dirty="0" smtClean="0"/>
              <a:t>Nearest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0839" y="98367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METHOD: </a:t>
            </a:r>
            <a:r>
              <a:rPr lang="en-GB" dirty="0" smtClean="0"/>
              <a:t>Bi-linear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44625"/>
            <a:ext cx="866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Note:- </a:t>
            </a:r>
            <a:r>
              <a:rPr lang="en-GB" sz="1600" dirty="0" smtClean="0"/>
              <a:t>This is not the “real” stats. I used the still image and downscaled. This should be very near the real values but may differ. This was a much quicker method to investigate the problem.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303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810" y="228600"/>
            <a:ext cx="318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colour mixing </a:t>
            </a:r>
            <a:r>
              <a:rPr lang="en-GB" dirty="0" smtClean="0"/>
              <a:t>effect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8" y="2744888"/>
            <a:ext cx="4191000" cy="38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8" y="685800"/>
            <a:ext cx="2287812" cy="208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65" y="677336"/>
            <a:ext cx="2197835" cy="2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58" y="2744887"/>
            <a:ext cx="4038142" cy="383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4714" y="6858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Macbeth patches yellow and red are mixed to give a colour which is possibly on the black body curve. </a:t>
            </a:r>
          </a:p>
          <a:p>
            <a:endParaRPr lang="en-GB" sz="1400" b="1" dirty="0"/>
          </a:p>
          <a:p>
            <a:r>
              <a:rPr lang="en-GB" sz="1400" b="1" dirty="0" smtClean="0"/>
              <a:t>Lots more examples like this in the stats image. </a:t>
            </a:r>
          </a:p>
          <a:p>
            <a:endParaRPr lang="en-GB" sz="1400" b="1" dirty="0"/>
          </a:p>
          <a:p>
            <a:r>
              <a:rPr lang="en-GB" sz="1400" b="1" dirty="0" smtClean="0"/>
              <a:t>Please Note:   only grey </a:t>
            </a:r>
            <a:r>
              <a:rPr lang="en-GB" sz="1400" b="1" dirty="0" err="1" smtClean="0"/>
              <a:t>pdf</a:t>
            </a:r>
            <a:r>
              <a:rPr lang="en-GB" sz="1400" b="1" dirty="0" smtClean="0"/>
              <a:t> is used.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986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6" y="2286000"/>
            <a:ext cx="432951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810" y="228600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Detection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028" y="1745673"/>
            <a:ext cx="189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METHOD: </a:t>
            </a:r>
            <a:r>
              <a:rPr lang="en-GB" dirty="0" smtClean="0"/>
              <a:t>Nearest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0839" y="174567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METHOD: </a:t>
            </a:r>
            <a:r>
              <a:rPr lang="en-GB" dirty="0" smtClean="0"/>
              <a:t>Bi-linear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8" y="2286000"/>
            <a:ext cx="442836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638" y="685800"/>
            <a:ext cx="8856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Each pixel has been reference to the </a:t>
            </a:r>
            <a:r>
              <a:rPr lang="en-GB" sz="1400" dirty="0" err="1" smtClean="0"/>
              <a:t>netural</a:t>
            </a:r>
            <a:r>
              <a:rPr lang="en-GB" sz="1400" dirty="0" smtClean="0"/>
              <a:t> </a:t>
            </a:r>
            <a:r>
              <a:rPr lang="en-GB" sz="1400" dirty="0" err="1" smtClean="0"/>
              <a:t>pdf</a:t>
            </a:r>
            <a:r>
              <a:rPr lang="en-GB" sz="1400" dirty="0" smtClean="0"/>
              <a:t> to see if the result has a non-zero weight. If pixel has a weight (</a:t>
            </a:r>
            <a:r>
              <a:rPr lang="en-GB" sz="1400" dirty="0" err="1" smtClean="0"/>
              <a:t>i.e</a:t>
            </a:r>
            <a:r>
              <a:rPr lang="en-GB" sz="1400" dirty="0" smtClean="0"/>
              <a:t> inside the neutral </a:t>
            </a:r>
            <a:r>
              <a:rPr lang="en-GB" sz="1400" dirty="0" err="1" smtClean="0"/>
              <a:t>pdf</a:t>
            </a:r>
            <a:r>
              <a:rPr lang="en-GB" sz="1400" dirty="0" smtClean="0"/>
              <a:t>)  the image will be black. If the value has no weight then it’s outside the </a:t>
            </a:r>
            <a:r>
              <a:rPr lang="en-GB" sz="1400" dirty="0" err="1" smtClean="0"/>
              <a:t>pdf</a:t>
            </a:r>
            <a:r>
              <a:rPr lang="en-GB" sz="1400" dirty="0" smtClean="0"/>
              <a:t> and is displayed as white. The detection map on the nearest neighbour map show and improved detection. The averaging </a:t>
            </a:r>
            <a:r>
              <a:rPr lang="en-GB" sz="1400" dirty="0" err="1" smtClean="0"/>
              <a:t>ethods</a:t>
            </a:r>
            <a:r>
              <a:rPr lang="en-GB" sz="1400" dirty="0" smtClean="0"/>
              <a:t> have wrongly detected Greys across the </a:t>
            </a:r>
            <a:r>
              <a:rPr lang="en-GB" sz="1400" dirty="0" err="1" smtClean="0"/>
              <a:t>macbeth</a:t>
            </a:r>
            <a:r>
              <a:rPr lang="en-GB" sz="1400" dirty="0" smtClean="0"/>
              <a:t> chart.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43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85671"/>
            <a:ext cx="4224909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85671"/>
            <a:ext cx="4127282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8028" y="552271"/>
            <a:ext cx="184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METHOD: </a:t>
            </a:r>
            <a:r>
              <a:rPr lang="en-GB" dirty="0" err="1" smtClean="0"/>
              <a:t>Matlab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0839" y="552271"/>
            <a:ext cx="367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METHOD: </a:t>
            </a:r>
            <a:r>
              <a:rPr lang="en-GB" dirty="0" smtClean="0"/>
              <a:t>Reijo Simulation RGB gains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5429071"/>
            <a:ext cx="847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matlab</a:t>
            </a:r>
            <a:r>
              <a:rPr lang="en-GB" dirty="0" smtClean="0"/>
              <a:t> assumptions are not the same as the simulator. By working through these differences I should be able to tell what causes the blue case. The </a:t>
            </a:r>
            <a:r>
              <a:rPr lang="en-GB" dirty="0" err="1" smtClean="0"/>
              <a:t>matlab</a:t>
            </a:r>
            <a:r>
              <a:rPr lang="en-GB" dirty="0" smtClean="0"/>
              <a:t> simulation has a much better white balance. Next stage is to add more logging into the c simulator to check all the assumptions.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810" y="228600"/>
            <a:ext cx="20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Matlab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2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810" y="228600"/>
            <a:ext cx="20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Matlab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Simulator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8" y="685800"/>
            <a:ext cx="2871590" cy="308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09" y="685800"/>
            <a:ext cx="3005250" cy="308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43" y="685800"/>
            <a:ext cx="2988457" cy="308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3" y="3772676"/>
            <a:ext cx="2888066" cy="276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74" y="3772677"/>
            <a:ext cx="2825026" cy="276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7671" y="4032422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Median filtering has reduce blue error but isn’t the main issue. However I think the colour mixing may be interacting with the centre of gravity calculation.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55950" y="413266"/>
            <a:ext cx="4731721" cy="1034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38600" y="413266"/>
            <a:ext cx="2049071" cy="1034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96334"/>
            <a:ext cx="29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Blue error reduce by 3 in </a:t>
            </a:r>
            <a:r>
              <a:rPr lang="en-GB" dirty="0" err="1" smtClean="0">
                <a:solidFill>
                  <a:srgbClr val="FF0000"/>
                </a:solidFill>
              </a:rPr>
              <a:t>sim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5950" y="866690"/>
            <a:ext cx="10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8859" y="860855"/>
            <a:ext cx="10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This presentation is NOT the real hardware. I merely doing some quick simulations to get a feel for the problem. If we think it worth continuing then things will be added to the simulator to properly test the theory.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77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 </a:t>
            </a:r>
            <a:r>
              <a:rPr lang="en-GB" sz="2000" dirty="0" err="1" smtClean="0"/>
              <a:t>pdf</a:t>
            </a:r>
            <a:r>
              <a:rPr lang="en-GB" sz="2000" dirty="0" smtClean="0"/>
              <a:t> detection map appears to improved when in nearest neighbour mode due to avoid colour mixing. </a:t>
            </a:r>
          </a:p>
          <a:p>
            <a:r>
              <a:rPr lang="en-GB" sz="2000" dirty="0" smtClean="0"/>
              <a:t>Sub-Sample or Median filter could be used to help this issue.  </a:t>
            </a:r>
          </a:p>
          <a:p>
            <a:r>
              <a:rPr lang="en-GB" sz="2000" dirty="0"/>
              <a:t>This may be the reason why the </a:t>
            </a:r>
            <a:r>
              <a:rPr lang="en-GB" sz="2000" dirty="0" err="1"/>
              <a:t>netural</a:t>
            </a:r>
            <a:r>
              <a:rPr lang="en-GB" sz="2000" dirty="0"/>
              <a:t> </a:t>
            </a:r>
            <a:r>
              <a:rPr lang="en-GB" sz="2000" dirty="0" err="1"/>
              <a:t>pdf</a:t>
            </a:r>
            <a:r>
              <a:rPr lang="en-GB" sz="2000" dirty="0"/>
              <a:t> is fat. (In theory only cope with rounding from the step size but it appears bigger than this) </a:t>
            </a:r>
            <a:endParaRPr lang="en-GB" sz="2000" dirty="0" smtClean="0"/>
          </a:p>
          <a:p>
            <a:r>
              <a:rPr lang="en-GB" sz="2000" dirty="0" smtClean="0"/>
              <a:t>Why Blue – Because the world is really brown.</a:t>
            </a:r>
          </a:p>
          <a:p>
            <a:r>
              <a:rPr lang="en-GB" sz="2000" dirty="0" smtClean="0"/>
              <a:t>Although I believe the average method can be replace by sub-sampling or median filter to improve the white balance </a:t>
            </a:r>
            <a:r>
              <a:rPr lang="en-GB" sz="2000" dirty="0" err="1" smtClean="0"/>
              <a:t>performace</a:t>
            </a:r>
            <a:r>
              <a:rPr lang="en-GB" sz="2000" dirty="0" smtClean="0"/>
              <a:t> I can’t say today this is the same problem </a:t>
            </a:r>
            <a:r>
              <a:rPr lang="en-GB" sz="2000" dirty="0" err="1" smtClean="0"/>
              <a:t>reijo</a:t>
            </a:r>
            <a:r>
              <a:rPr lang="en-GB" sz="2000" dirty="0" smtClean="0"/>
              <a:t> is seeing. But it feels like it’s probable.  </a:t>
            </a:r>
          </a:p>
        </p:txBody>
      </p:sp>
    </p:spTree>
    <p:extLst>
      <p:ext uri="{BB962C8B-B14F-4D97-AF65-F5344CB8AC3E}">
        <p14:creationId xmlns:p14="http://schemas.microsoft.com/office/powerpoint/2010/main" val="406118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Use the real </a:t>
            </a:r>
            <a:r>
              <a:rPr lang="en-GB" sz="2000" dirty="0" err="1" smtClean="0"/>
              <a:t>wb</a:t>
            </a:r>
            <a:r>
              <a:rPr lang="en-GB" sz="2000" dirty="0" smtClean="0"/>
              <a:t> stats, apply </a:t>
            </a:r>
            <a:r>
              <a:rPr lang="en-GB" sz="2000" dirty="0" err="1" smtClean="0"/>
              <a:t>wb</a:t>
            </a:r>
            <a:r>
              <a:rPr lang="en-GB" sz="2000" dirty="0" smtClean="0"/>
              <a:t> and CCMs within </a:t>
            </a:r>
            <a:r>
              <a:rPr lang="en-GB" sz="2000" dirty="0" err="1" smtClean="0"/>
              <a:t>matlab</a:t>
            </a:r>
            <a:r>
              <a:rPr lang="en-GB" sz="2000" dirty="0" smtClean="0"/>
              <a:t>. </a:t>
            </a:r>
          </a:p>
          <a:p>
            <a:r>
              <a:rPr lang="en-GB" sz="2000" dirty="0" smtClean="0"/>
              <a:t>Try median, sub sample, average to get </a:t>
            </a:r>
            <a:r>
              <a:rPr lang="en-GB" sz="2000" dirty="0" err="1" smtClean="0"/>
              <a:t>wb</a:t>
            </a:r>
            <a:r>
              <a:rPr lang="en-GB" sz="2000" dirty="0" smtClean="0"/>
              <a:t> stats.</a:t>
            </a:r>
          </a:p>
          <a:p>
            <a:r>
              <a:rPr lang="en-GB" sz="2000" dirty="0" smtClean="0"/>
              <a:t>Add test code to the simulator.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27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494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Possible Conclusions</vt:lpstr>
      <vt:lpstr>Possible Future 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Taylor</dc:creator>
  <cp:lastModifiedBy>bryan taylor</cp:lastModifiedBy>
  <cp:revision>35</cp:revision>
  <dcterms:created xsi:type="dcterms:W3CDTF">2006-08-16T00:00:00Z</dcterms:created>
  <dcterms:modified xsi:type="dcterms:W3CDTF">2013-05-21T13:35:06Z</dcterms:modified>
</cp:coreProperties>
</file>