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0"/>
            <a:ext cx="3657600" cy="3187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1021"/>
            <a:ext cx="3657600" cy="3187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208542"/>
            <a:ext cx="3663036" cy="3192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3187522"/>
            <a:ext cx="3657601" cy="3187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018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"/>
            <a:ext cx="3579476" cy="311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499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CT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784567"/>
              </p:ext>
            </p:extLst>
          </p:nvPr>
        </p:nvGraphicFramePr>
        <p:xfrm>
          <a:off x="2514600" y="1600200"/>
          <a:ext cx="4114800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</a:tblGrid>
              <a:tr h="533400"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CT (K)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GB" dirty="0" smtClean="0"/>
                        <a:t>TL84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3837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GB" dirty="0" smtClean="0"/>
                        <a:t>INCA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2873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GB" dirty="0" smtClean="0"/>
                        <a:t>D65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6764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GB" dirty="0" smtClean="0"/>
                        <a:t>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2279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GB" dirty="0" smtClean="0"/>
                        <a:t>CW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4020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GB" dirty="0" smtClean="0"/>
                        <a:t>DPN 5100K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863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Probable relationship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95400" y="2209800"/>
            <a:ext cx="65532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295400" y="2286000"/>
            <a:ext cx="647700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0625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200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15200" y="1752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D65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91000" y="229183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CWF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72100" y="2025134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DPN </a:t>
            </a:r>
            <a:r>
              <a:rPr lang="en-GB" dirty="0" smtClean="0"/>
              <a:t>5100K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943600" y="241663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43000" y="1676400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43000" y="5410200"/>
            <a:ext cx="6934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95466" y="5715000"/>
            <a:ext cx="461665" cy="680636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GB" dirty="0" smtClean="0"/>
              <a:t>7000K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520822" y="5715000"/>
            <a:ext cx="461665" cy="680636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GB" dirty="0" smtClean="0"/>
              <a:t>2000K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79267" y="5725706"/>
            <a:ext cx="461665" cy="680636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GB" dirty="0" smtClean="0"/>
              <a:t>4500K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504772" y="235636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88760" y="187462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TL84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5908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286000" y="3733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INCA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713555" y="4495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408754" y="407086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HOR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1982487" y="1752600"/>
            <a:ext cx="1903713" cy="3429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450098" y="1371600"/>
            <a:ext cx="1671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Potentially problematic </a:t>
            </a:r>
          </a:p>
          <a:p>
            <a:r>
              <a:rPr lang="en-GB" sz="1200" dirty="0" smtClean="0">
                <a:solidFill>
                  <a:srgbClr val="FF0000"/>
                </a:solidFill>
              </a:rPr>
              <a:t>lights under test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1000" y="2971800"/>
            <a:ext cx="648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Red </a:t>
            </a:r>
          </a:p>
          <a:p>
            <a:r>
              <a:rPr lang="en-GB" dirty="0" smtClean="0"/>
              <a:t>Bowl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0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Calibration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55841" y="2454738"/>
            <a:ext cx="3363959" cy="1747421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008641" y="2476500"/>
            <a:ext cx="1839959" cy="5179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143000" y="4223921"/>
            <a:ext cx="1454727" cy="1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1295400" y="2209800"/>
            <a:ext cx="65532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1295400" y="2286000"/>
            <a:ext cx="647700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270625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6200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315200" y="1752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D65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191000" y="229183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CWF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372100" y="2025134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DPN </a:t>
            </a:r>
            <a:r>
              <a:rPr lang="en-GB" dirty="0" smtClean="0"/>
              <a:t>5100K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5943600" y="241663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1143000" y="1676400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143000" y="5410200"/>
            <a:ext cx="6934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495466" y="5715000"/>
            <a:ext cx="461665" cy="680636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GB" dirty="0" smtClean="0"/>
              <a:t>7000K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520822" y="5715000"/>
            <a:ext cx="461665" cy="680636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GB" dirty="0" smtClean="0"/>
              <a:t>2000K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379267" y="5725706"/>
            <a:ext cx="461665" cy="680636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GB" dirty="0" smtClean="0"/>
              <a:t>4500K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3504772" y="235636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088760" y="187462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TL84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5908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286000" y="3733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INCA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1713555" y="4495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408754" y="407086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HOR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1982487" y="1752600"/>
            <a:ext cx="1903713" cy="3429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258652" y="1367821"/>
            <a:ext cx="1671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Potentially problematic </a:t>
            </a:r>
          </a:p>
          <a:p>
            <a:r>
              <a:rPr lang="en-GB" sz="1200" dirty="0" smtClean="0">
                <a:solidFill>
                  <a:srgbClr val="FF0000"/>
                </a:solidFill>
              </a:rPr>
              <a:t>lights under test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1000" y="2971800"/>
            <a:ext cx="648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Red </a:t>
            </a:r>
          </a:p>
          <a:p>
            <a:r>
              <a:rPr lang="en-GB" dirty="0" smtClean="0"/>
              <a:t>Bowl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113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58</Words>
  <Application>Microsoft Office PowerPoint</Application>
  <PresentationFormat>On-screen Show (4:3)</PresentationFormat>
  <Paragraphs>43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CT Table</vt:lpstr>
      <vt:lpstr>Probable relationship</vt:lpstr>
      <vt:lpstr>Current Calibration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Taylor</dc:creator>
  <cp:lastModifiedBy>bryan taylor</cp:lastModifiedBy>
  <cp:revision>6</cp:revision>
  <dcterms:created xsi:type="dcterms:W3CDTF">2006-08-16T00:00:00Z</dcterms:created>
  <dcterms:modified xsi:type="dcterms:W3CDTF">2013-07-23T13:34:15Z</dcterms:modified>
</cp:coreProperties>
</file>