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24" r:id="rId2"/>
  </p:sldMasterIdLst>
  <p:notesMasterIdLst>
    <p:notesMasterId r:id="rId16"/>
  </p:notesMasterIdLst>
  <p:sldIdLst>
    <p:sldId id="258" r:id="rId3"/>
    <p:sldId id="270" r:id="rId4"/>
    <p:sldId id="264" r:id="rId5"/>
    <p:sldId id="263" r:id="rId6"/>
    <p:sldId id="261" r:id="rId7"/>
    <p:sldId id="260" r:id="rId8"/>
    <p:sldId id="266" r:id="rId9"/>
    <p:sldId id="265" r:id="rId10"/>
    <p:sldId id="267" r:id="rId11"/>
    <p:sldId id="271" r:id="rId12"/>
    <p:sldId id="262" r:id="rId13"/>
    <p:sldId id="25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A20C3-DEB6-47BC-BA0B-78F90482812F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ED594-EDA5-4DED-970D-D3D1FA86FB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58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23594f85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23594f85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3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96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521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fa9253a06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fa9253a06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06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17ad9157a_0_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17ad9157a_0_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17ad9157a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017ad9157a_0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8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04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46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2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38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98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1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5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2767" y="1956033"/>
            <a:ext cx="9386400" cy="2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02733" y="4555167"/>
            <a:ext cx="9386400" cy="4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732201" y="5673700"/>
            <a:ext cx="1608281" cy="448400"/>
            <a:chOff x="7299150" y="4255275"/>
            <a:chExt cx="1206211" cy="336300"/>
          </a:xfrm>
        </p:grpSpPr>
        <p:sp>
          <p:nvSpPr>
            <p:cNvPr id="12" name="Google Shape;12;p2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828134" y="719333"/>
            <a:ext cx="1608281" cy="448400"/>
            <a:chOff x="2113900" y="803075"/>
            <a:chExt cx="1206211" cy="336300"/>
          </a:xfrm>
        </p:grpSpPr>
        <p:sp>
          <p:nvSpPr>
            <p:cNvPr id="31" name="Google Shape;31;p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6531319" y="6201431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2"/>
          <p:cNvSpPr/>
          <p:nvPr/>
        </p:nvSpPr>
        <p:spPr>
          <a:xfrm>
            <a:off x="5127285" y="6201431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" name="Google Shape;51;p2"/>
          <p:cNvGrpSpPr/>
          <p:nvPr/>
        </p:nvGrpSpPr>
        <p:grpSpPr>
          <a:xfrm>
            <a:off x="1839118" y="5673707"/>
            <a:ext cx="2057903" cy="2057903"/>
            <a:chOff x="-1154300" y="1435713"/>
            <a:chExt cx="1019100" cy="10191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-1092956" y="1494839"/>
              <a:ext cx="896401" cy="900845"/>
              <a:chOff x="-1092956" y="1494839"/>
              <a:chExt cx="896401" cy="900845"/>
            </a:xfrm>
          </p:grpSpPr>
          <p:sp>
            <p:nvSpPr>
              <p:cNvPr id="53" name="Google Shape;53;p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78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 hasCustomPrompt="1"/>
          </p:nvPr>
        </p:nvSpPr>
        <p:spPr>
          <a:xfrm>
            <a:off x="2279000" y="2305551"/>
            <a:ext cx="7634000" cy="14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266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subTitle" idx="1"/>
          </p:nvPr>
        </p:nvSpPr>
        <p:spPr>
          <a:xfrm>
            <a:off x="2279000" y="3981651"/>
            <a:ext cx="76340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12189" y="511107"/>
            <a:ext cx="921788" cy="920853"/>
            <a:chOff x="4079851" y="151677"/>
            <a:chExt cx="1014291" cy="1013263"/>
          </a:xfrm>
        </p:grpSpPr>
        <p:sp>
          <p:nvSpPr>
            <p:cNvPr id="212" name="Google Shape;212;p11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" name="Google Shape;215;p11"/>
          <p:cNvSpPr/>
          <p:nvPr/>
        </p:nvSpPr>
        <p:spPr>
          <a:xfrm rot="10800000" flipH="1">
            <a:off x="6649453" y="-43586"/>
            <a:ext cx="1864657" cy="920788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1"/>
          <p:cNvSpPr/>
          <p:nvPr/>
        </p:nvSpPr>
        <p:spPr>
          <a:xfrm rot="10800000" flipH="1">
            <a:off x="4680366" y="-43586"/>
            <a:ext cx="1864657" cy="920788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1"/>
          <p:cNvGrpSpPr/>
          <p:nvPr/>
        </p:nvGrpSpPr>
        <p:grpSpPr>
          <a:xfrm>
            <a:off x="419304" y="1198436"/>
            <a:ext cx="1469233" cy="1467745"/>
            <a:chOff x="4079851" y="151677"/>
            <a:chExt cx="1014291" cy="1013263"/>
          </a:xfrm>
        </p:grpSpPr>
        <p:sp>
          <p:nvSpPr>
            <p:cNvPr id="218" name="Google Shape;218;p11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1" name="Google Shape;221;p11"/>
          <p:cNvGrpSpPr/>
          <p:nvPr/>
        </p:nvGrpSpPr>
        <p:grpSpPr>
          <a:xfrm>
            <a:off x="10077993" y="245980"/>
            <a:ext cx="1681891" cy="1659168"/>
            <a:chOff x="4153095" y="184485"/>
            <a:chExt cx="1261418" cy="1244376"/>
          </a:xfrm>
        </p:grpSpPr>
        <p:sp>
          <p:nvSpPr>
            <p:cNvPr id="222" name="Google Shape;222;p11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1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1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1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1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1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1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1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1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1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1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1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1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1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1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1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1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9" name="Google Shape;239;p11"/>
          <p:cNvSpPr/>
          <p:nvPr/>
        </p:nvSpPr>
        <p:spPr>
          <a:xfrm>
            <a:off x="468135" y="5256107"/>
            <a:ext cx="2058000" cy="20580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" name="Google Shape;240;p11"/>
          <p:cNvGrpSpPr/>
          <p:nvPr/>
        </p:nvGrpSpPr>
        <p:grpSpPr>
          <a:xfrm>
            <a:off x="9732201" y="5673700"/>
            <a:ext cx="1608281" cy="448400"/>
            <a:chOff x="7299150" y="4255275"/>
            <a:chExt cx="1206211" cy="336300"/>
          </a:xfrm>
        </p:grpSpPr>
        <p:sp>
          <p:nvSpPr>
            <p:cNvPr id="241" name="Google Shape;241;p11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" name="Google Shape;259;p11"/>
          <p:cNvGrpSpPr/>
          <p:nvPr/>
        </p:nvGrpSpPr>
        <p:grpSpPr>
          <a:xfrm>
            <a:off x="241370" y="5001944"/>
            <a:ext cx="2538865" cy="2538865"/>
            <a:chOff x="1867264" y="3751457"/>
            <a:chExt cx="1904149" cy="1904149"/>
          </a:xfrm>
        </p:grpSpPr>
        <p:sp>
          <p:nvSpPr>
            <p:cNvPr id="260" name="Google Shape;260;p11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1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1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1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4" name="Google Shape;264;p11"/>
          <p:cNvSpPr/>
          <p:nvPr/>
        </p:nvSpPr>
        <p:spPr>
          <a:xfrm flipH="1">
            <a:off x="5409885" y="5493000"/>
            <a:ext cx="1135167" cy="1135931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0999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4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Una columna de texto 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3621400" y="2067800"/>
            <a:ext cx="4949200" cy="9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3621400" y="3058600"/>
            <a:ext cx="4949200" cy="1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6635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3198500" y="3983067"/>
            <a:ext cx="5795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2348600" y="2211333"/>
            <a:ext cx="7494800" cy="1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327" name="Google Shape;327;p15"/>
          <p:cNvGrpSpPr/>
          <p:nvPr/>
        </p:nvGrpSpPr>
        <p:grpSpPr>
          <a:xfrm>
            <a:off x="3280799" y="2"/>
            <a:ext cx="5630592" cy="893471"/>
            <a:chOff x="2460599" y="484301"/>
            <a:chExt cx="4222944" cy="670103"/>
          </a:xfrm>
        </p:grpSpPr>
        <p:sp>
          <p:nvSpPr>
            <p:cNvPr id="328" name="Google Shape;328;p15"/>
            <p:cNvSpPr/>
            <p:nvPr/>
          </p:nvSpPr>
          <p:spPr>
            <a:xfrm rot="10800000" flipH="1">
              <a:off x="3893564" y="4843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5"/>
            <p:cNvSpPr/>
            <p:nvPr/>
          </p:nvSpPr>
          <p:spPr>
            <a:xfrm rot="10800000" flipH="1">
              <a:off x="2460599" y="4843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5"/>
            <p:cNvSpPr/>
            <p:nvPr/>
          </p:nvSpPr>
          <p:spPr>
            <a:xfrm rot="10800000" flipH="1">
              <a:off x="5326539" y="4843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15"/>
          <p:cNvGrpSpPr/>
          <p:nvPr/>
        </p:nvGrpSpPr>
        <p:grpSpPr>
          <a:xfrm>
            <a:off x="3280799" y="5964535"/>
            <a:ext cx="5630592" cy="893471"/>
            <a:chOff x="2460599" y="4473401"/>
            <a:chExt cx="4222944" cy="670103"/>
          </a:xfrm>
        </p:grpSpPr>
        <p:sp>
          <p:nvSpPr>
            <p:cNvPr id="332" name="Google Shape;332;p15"/>
            <p:cNvSpPr/>
            <p:nvPr/>
          </p:nvSpPr>
          <p:spPr>
            <a:xfrm>
              <a:off x="3893564" y="44734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460599" y="44734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326539" y="4473401"/>
              <a:ext cx="1357004" cy="670103"/>
            </a:xfrm>
            <a:custGeom>
              <a:avLst/>
              <a:gdLst/>
              <a:ahLst/>
              <a:cxnLst/>
              <a:rect l="l" t="t" r="r" b="b"/>
              <a:pathLst>
                <a:path w="18177" h="8976" extrusionOk="0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8854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2659800" y="2232151"/>
            <a:ext cx="6872400" cy="1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1"/>
          </p:nvPr>
        </p:nvSpPr>
        <p:spPr>
          <a:xfrm>
            <a:off x="2659800" y="3886651"/>
            <a:ext cx="68724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338" name="Google Shape;338;p16"/>
          <p:cNvGrpSpPr/>
          <p:nvPr/>
        </p:nvGrpSpPr>
        <p:grpSpPr>
          <a:xfrm>
            <a:off x="-1406467" y="4002969"/>
            <a:ext cx="4283600" cy="4283600"/>
            <a:chOff x="-1054850" y="3002227"/>
            <a:chExt cx="3212700" cy="3212700"/>
          </a:xfrm>
        </p:grpSpPr>
        <p:grpSp>
          <p:nvGrpSpPr>
            <p:cNvPr id="339" name="Google Shape;339;p16"/>
            <p:cNvGrpSpPr/>
            <p:nvPr/>
          </p:nvGrpSpPr>
          <p:grpSpPr>
            <a:xfrm>
              <a:off x="-875953" y="3168629"/>
              <a:ext cx="2919130" cy="2879871"/>
              <a:chOff x="-875953" y="3168629"/>
              <a:chExt cx="2919130" cy="2879871"/>
            </a:xfrm>
          </p:grpSpPr>
          <p:sp>
            <p:nvSpPr>
              <p:cNvPr id="340" name="Google Shape;340;p16"/>
              <p:cNvSpPr/>
              <p:nvPr/>
            </p:nvSpPr>
            <p:spPr>
              <a:xfrm rot="5400000">
                <a:off x="-837681" y="3130357"/>
                <a:ext cx="2842586" cy="2919130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41270" extrusionOk="0">
                    <a:moveTo>
                      <a:pt x="20862" y="40169"/>
                    </a:moveTo>
                    <a:cubicBezTo>
                      <a:pt x="13033" y="40169"/>
                      <a:pt x="5989" y="35462"/>
                      <a:pt x="3002" y="28237"/>
                    </a:cubicBezTo>
                    <a:cubicBezTo>
                      <a:pt x="0" y="21012"/>
                      <a:pt x="1660" y="12701"/>
                      <a:pt x="7195" y="7180"/>
                    </a:cubicBezTo>
                    <a:cubicBezTo>
                      <a:pt x="12716" y="1644"/>
                      <a:pt x="21027" y="0"/>
                      <a:pt x="28253" y="2987"/>
                    </a:cubicBezTo>
                    <a:cubicBezTo>
                      <a:pt x="35478" y="5973"/>
                      <a:pt x="40184" y="13033"/>
                      <a:pt x="40184" y="20846"/>
                    </a:cubicBezTo>
                    <a:cubicBezTo>
                      <a:pt x="40169" y="31510"/>
                      <a:pt x="31526" y="40154"/>
                      <a:pt x="20862" y="40169"/>
                    </a:cubicBezTo>
                    <a:close/>
                    <a:moveTo>
                      <a:pt x="20862" y="1916"/>
                    </a:moveTo>
                    <a:cubicBezTo>
                      <a:pt x="13199" y="1916"/>
                      <a:pt x="6290" y="6531"/>
                      <a:pt x="3364" y="13606"/>
                    </a:cubicBezTo>
                    <a:cubicBezTo>
                      <a:pt x="438" y="20680"/>
                      <a:pt x="2052" y="28810"/>
                      <a:pt x="7467" y="34226"/>
                    </a:cubicBezTo>
                    <a:cubicBezTo>
                      <a:pt x="12882" y="39641"/>
                      <a:pt x="21027" y="41270"/>
                      <a:pt x="28102" y="38328"/>
                    </a:cubicBezTo>
                    <a:cubicBezTo>
                      <a:pt x="35176" y="35402"/>
                      <a:pt x="39792" y="28494"/>
                      <a:pt x="39792" y="20846"/>
                    </a:cubicBezTo>
                    <a:cubicBezTo>
                      <a:pt x="39777" y="10393"/>
                      <a:pt x="31300" y="1931"/>
                      <a:pt x="20862" y="19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 rot="5400000">
                <a:off x="-636008" y="3441868"/>
                <a:ext cx="2406207" cy="2403844"/>
              </a:xfrm>
              <a:custGeom>
                <a:avLst/>
                <a:gdLst/>
                <a:ahLst/>
                <a:cxnLst/>
                <a:rect l="l" t="t" r="r" b="b"/>
                <a:pathLst>
                  <a:path w="34016" h="33985" extrusionOk="0">
                    <a:moveTo>
                      <a:pt x="17016" y="33985"/>
                    </a:moveTo>
                    <a:lnTo>
                      <a:pt x="16955" y="33985"/>
                    </a:lnTo>
                    <a:lnTo>
                      <a:pt x="16955" y="32778"/>
                    </a:lnTo>
                    <a:lnTo>
                      <a:pt x="17076" y="32778"/>
                    </a:lnTo>
                    <a:lnTo>
                      <a:pt x="17076" y="33985"/>
                    </a:lnTo>
                    <a:close/>
                    <a:moveTo>
                      <a:pt x="16729" y="33985"/>
                    </a:moveTo>
                    <a:lnTo>
                      <a:pt x="16593" y="33985"/>
                    </a:lnTo>
                    <a:lnTo>
                      <a:pt x="16623" y="32778"/>
                    </a:lnTo>
                    <a:lnTo>
                      <a:pt x="16759" y="32778"/>
                    </a:lnTo>
                    <a:close/>
                    <a:moveTo>
                      <a:pt x="17302" y="33985"/>
                    </a:moveTo>
                    <a:lnTo>
                      <a:pt x="17272" y="32778"/>
                    </a:lnTo>
                    <a:lnTo>
                      <a:pt x="17408" y="32778"/>
                    </a:lnTo>
                    <a:lnTo>
                      <a:pt x="17438" y="33985"/>
                    </a:lnTo>
                    <a:close/>
                    <a:moveTo>
                      <a:pt x="16382" y="33970"/>
                    </a:moveTo>
                    <a:lnTo>
                      <a:pt x="16246" y="33970"/>
                    </a:lnTo>
                    <a:lnTo>
                      <a:pt x="16307" y="32778"/>
                    </a:lnTo>
                    <a:lnTo>
                      <a:pt x="16427" y="32778"/>
                    </a:lnTo>
                    <a:close/>
                    <a:moveTo>
                      <a:pt x="17649" y="33970"/>
                    </a:moveTo>
                    <a:lnTo>
                      <a:pt x="17604" y="32778"/>
                    </a:lnTo>
                    <a:lnTo>
                      <a:pt x="17740" y="32778"/>
                    </a:lnTo>
                    <a:lnTo>
                      <a:pt x="17785" y="33970"/>
                    </a:lnTo>
                    <a:close/>
                    <a:moveTo>
                      <a:pt x="16035" y="33955"/>
                    </a:moveTo>
                    <a:lnTo>
                      <a:pt x="15899" y="33940"/>
                    </a:lnTo>
                    <a:lnTo>
                      <a:pt x="15975" y="32748"/>
                    </a:lnTo>
                    <a:lnTo>
                      <a:pt x="16095" y="32748"/>
                    </a:lnTo>
                    <a:close/>
                    <a:moveTo>
                      <a:pt x="17996" y="33955"/>
                    </a:moveTo>
                    <a:lnTo>
                      <a:pt x="17936" y="32763"/>
                    </a:lnTo>
                    <a:lnTo>
                      <a:pt x="18056" y="32748"/>
                    </a:lnTo>
                    <a:lnTo>
                      <a:pt x="18132" y="33940"/>
                    </a:lnTo>
                    <a:close/>
                    <a:moveTo>
                      <a:pt x="15688" y="33924"/>
                    </a:moveTo>
                    <a:lnTo>
                      <a:pt x="15552" y="33924"/>
                    </a:lnTo>
                    <a:lnTo>
                      <a:pt x="15643" y="32733"/>
                    </a:lnTo>
                    <a:lnTo>
                      <a:pt x="15779" y="32733"/>
                    </a:lnTo>
                    <a:close/>
                    <a:moveTo>
                      <a:pt x="18343" y="33924"/>
                    </a:moveTo>
                    <a:lnTo>
                      <a:pt x="18252" y="32733"/>
                    </a:lnTo>
                    <a:lnTo>
                      <a:pt x="18388" y="32733"/>
                    </a:lnTo>
                    <a:lnTo>
                      <a:pt x="18479" y="33924"/>
                    </a:lnTo>
                    <a:close/>
                    <a:moveTo>
                      <a:pt x="15326" y="33894"/>
                    </a:moveTo>
                    <a:lnTo>
                      <a:pt x="15190" y="33894"/>
                    </a:lnTo>
                    <a:lnTo>
                      <a:pt x="15326" y="32703"/>
                    </a:lnTo>
                    <a:lnTo>
                      <a:pt x="15447" y="32703"/>
                    </a:lnTo>
                    <a:close/>
                    <a:moveTo>
                      <a:pt x="18690" y="33894"/>
                    </a:moveTo>
                    <a:lnTo>
                      <a:pt x="18569" y="32703"/>
                    </a:lnTo>
                    <a:lnTo>
                      <a:pt x="18705" y="32703"/>
                    </a:lnTo>
                    <a:lnTo>
                      <a:pt x="18826" y="33879"/>
                    </a:lnTo>
                    <a:close/>
                    <a:moveTo>
                      <a:pt x="14979" y="33864"/>
                    </a:moveTo>
                    <a:lnTo>
                      <a:pt x="14843" y="33849"/>
                    </a:lnTo>
                    <a:lnTo>
                      <a:pt x="14994" y="32657"/>
                    </a:lnTo>
                    <a:lnTo>
                      <a:pt x="15115" y="32673"/>
                    </a:lnTo>
                    <a:close/>
                    <a:moveTo>
                      <a:pt x="19037" y="33864"/>
                    </a:moveTo>
                    <a:lnTo>
                      <a:pt x="18901" y="32673"/>
                    </a:lnTo>
                    <a:lnTo>
                      <a:pt x="19022" y="32657"/>
                    </a:lnTo>
                    <a:lnTo>
                      <a:pt x="19173" y="33849"/>
                    </a:lnTo>
                    <a:close/>
                    <a:moveTo>
                      <a:pt x="14632" y="33819"/>
                    </a:moveTo>
                    <a:lnTo>
                      <a:pt x="14497" y="33789"/>
                    </a:lnTo>
                    <a:lnTo>
                      <a:pt x="14678" y="32612"/>
                    </a:lnTo>
                    <a:lnTo>
                      <a:pt x="14798" y="32627"/>
                    </a:lnTo>
                    <a:close/>
                    <a:moveTo>
                      <a:pt x="19384" y="33819"/>
                    </a:moveTo>
                    <a:lnTo>
                      <a:pt x="19218" y="32627"/>
                    </a:lnTo>
                    <a:lnTo>
                      <a:pt x="19354" y="32612"/>
                    </a:lnTo>
                    <a:lnTo>
                      <a:pt x="19519" y="33804"/>
                    </a:lnTo>
                    <a:close/>
                    <a:moveTo>
                      <a:pt x="14300" y="33759"/>
                    </a:moveTo>
                    <a:lnTo>
                      <a:pt x="14165" y="33743"/>
                    </a:lnTo>
                    <a:lnTo>
                      <a:pt x="14346" y="32567"/>
                    </a:lnTo>
                    <a:lnTo>
                      <a:pt x="14481" y="32582"/>
                    </a:lnTo>
                    <a:close/>
                    <a:moveTo>
                      <a:pt x="19746" y="33759"/>
                    </a:moveTo>
                    <a:lnTo>
                      <a:pt x="19550" y="32582"/>
                    </a:lnTo>
                    <a:lnTo>
                      <a:pt x="19685" y="32567"/>
                    </a:lnTo>
                    <a:lnTo>
                      <a:pt x="19881" y="33743"/>
                    </a:lnTo>
                    <a:close/>
                    <a:moveTo>
                      <a:pt x="13954" y="33713"/>
                    </a:moveTo>
                    <a:lnTo>
                      <a:pt x="13818" y="33683"/>
                    </a:lnTo>
                    <a:lnTo>
                      <a:pt x="14044" y="32507"/>
                    </a:lnTo>
                    <a:lnTo>
                      <a:pt x="14165" y="32537"/>
                    </a:lnTo>
                    <a:close/>
                    <a:moveTo>
                      <a:pt x="20093" y="33713"/>
                    </a:moveTo>
                    <a:lnTo>
                      <a:pt x="19866" y="32537"/>
                    </a:lnTo>
                    <a:lnTo>
                      <a:pt x="20002" y="32507"/>
                    </a:lnTo>
                    <a:lnTo>
                      <a:pt x="20228" y="33683"/>
                    </a:lnTo>
                    <a:close/>
                    <a:moveTo>
                      <a:pt x="13607" y="33638"/>
                    </a:moveTo>
                    <a:lnTo>
                      <a:pt x="13471" y="33608"/>
                    </a:lnTo>
                    <a:lnTo>
                      <a:pt x="13712" y="32446"/>
                    </a:lnTo>
                    <a:lnTo>
                      <a:pt x="13848" y="32476"/>
                    </a:lnTo>
                    <a:close/>
                    <a:moveTo>
                      <a:pt x="20425" y="33638"/>
                    </a:moveTo>
                    <a:lnTo>
                      <a:pt x="20183" y="32476"/>
                    </a:lnTo>
                    <a:lnTo>
                      <a:pt x="20319" y="32446"/>
                    </a:lnTo>
                    <a:lnTo>
                      <a:pt x="20560" y="33608"/>
                    </a:lnTo>
                    <a:close/>
                    <a:moveTo>
                      <a:pt x="13260" y="33562"/>
                    </a:moveTo>
                    <a:lnTo>
                      <a:pt x="13124" y="33532"/>
                    </a:lnTo>
                    <a:lnTo>
                      <a:pt x="13410" y="32371"/>
                    </a:lnTo>
                    <a:lnTo>
                      <a:pt x="13531" y="32401"/>
                    </a:lnTo>
                    <a:close/>
                    <a:moveTo>
                      <a:pt x="20771" y="33562"/>
                    </a:moveTo>
                    <a:lnTo>
                      <a:pt x="20515" y="32401"/>
                    </a:lnTo>
                    <a:lnTo>
                      <a:pt x="20636" y="32371"/>
                    </a:lnTo>
                    <a:lnTo>
                      <a:pt x="20907" y="33532"/>
                    </a:lnTo>
                    <a:close/>
                    <a:moveTo>
                      <a:pt x="12928" y="33487"/>
                    </a:moveTo>
                    <a:lnTo>
                      <a:pt x="12792" y="33457"/>
                    </a:lnTo>
                    <a:lnTo>
                      <a:pt x="13094" y="32295"/>
                    </a:lnTo>
                    <a:lnTo>
                      <a:pt x="13214" y="32326"/>
                    </a:lnTo>
                    <a:close/>
                    <a:moveTo>
                      <a:pt x="21118" y="33487"/>
                    </a:moveTo>
                    <a:lnTo>
                      <a:pt x="20832" y="32326"/>
                    </a:lnTo>
                    <a:lnTo>
                      <a:pt x="20952" y="32295"/>
                    </a:lnTo>
                    <a:lnTo>
                      <a:pt x="21254" y="33457"/>
                    </a:lnTo>
                    <a:close/>
                    <a:moveTo>
                      <a:pt x="12581" y="33412"/>
                    </a:moveTo>
                    <a:lnTo>
                      <a:pt x="12445" y="33366"/>
                    </a:lnTo>
                    <a:lnTo>
                      <a:pt x="12777" y="32220"/>
                    </a:lnTo>
                    <a:lnTo>
                      <a:pt x="12898" y="32250"/>
                    </a:lnTo>
                    <a:close/>
                    <a:moveTo>
                      <a:pt x="21465" y="33412"/>
                    </a:moveTo>
                    <a:lnTo>
                      <a:pt x="21149" y="32250"/>
                    </a:lnTo>
                    <a:lnTo>
                      <a:pt x="21269" y="32220"/>
                    </a:lnTo>
                    <a:lnTo>
                      <a:pt x="21586" y="33366"/>
                    </a:lnTo>
                    <a:close/>
                    <a:moveTo>
                      <a:pt x="12234" y="33306"/>
                    </a:moveTo>
                    <a:lnTo>
                      <a:pt x="12098" y="33261"/>
                    </a:lnTo>
                    <a:lnTo>
                      <a:pt x="12445" y="32114"/>
                    </a:lnTo>
                    <a:lnTo>
                      <a:pt x="12566" y="32160"/>
                    </a:lnTo>
                    <a:close/>
                    <a:moveTo>
                      <a:pt x="21782" y="33306"/>
                    </a:moveTo>
                    <a:lnTo>
                      <a:pt x="21450" y="32160"/>
                    </a:lnTo>
                    <a:lnTo>
                      <a:pt x="21571" y="32114"/>
                    </a:lnTo>
                    <a:lnTo>
                      <a:pt x="21918" y="33261"/>
                    </a:lnTo>
                    <a:close/>
                    <a:moveTo>
                      <a:pt x="11902" y="33200"/>
                    </a:moveTo>
                    <a:lnTo>
                      <a:pt x="11766" y="33155"/>
                    </a:lnTo>
                    <a:lnTo>
                      <a:pt x="12143" y="32024"/>
                    </a:lnTo>
                    <a:lnTo>
                      <a:pt x="12264" y="32069"/>
                    </a:lnTo>
                    <a:close/>
                    <a:moveTo>
                      <a:pt x="22114" y="33200"/>
                    </a:moveTo>
                    <a:lnTo>
                      <a:pt x="21767" y="32054"/>
                    </a:lnTo>
                    <a:lnTo>
                      <a:pt x="21888" y="32024"/>
                    </a:lnTo>
                    <a:lnTo>
                      <a:pt x="22265" y="33155"/>
                    </a:lnTo>
                    <a:close/>
                    <a:moveTo>
                      <a:pt x="11555" y="33095"/>
                    </a:moveTo>
                    <a:lnTo>
                      <a:pt x="11434" y="33050"/>
                    </a:lnTo>
                    <a:lnTo>
                      <a:pt x="11827" y="31918"/>
                    </a:lnTo>
                    <a:lnTo>
                      <a:pt x="11947" y="31964"/>
                    </a:lnTo>
                    <a:close/>
                    <a:moveTo>
                      <a:pt x="22446" y="33095"/>
                    </a:moveTo>
                    <a:lnTo>
                      <a:pt x="22069" y="31964"/>
                    </a:lnTo>
                    <a:lnTo>
                      <a:pt x="22189" y="31918"/>
                    </a:lnTo>
                    <a:lnTo>
                      <a:pt x="22582" y="33050"/>
                    </a:lnTo>
                    <a:close/>
                    <a:moveTo>
                      <a:pt x="11223" y="32974"/>
                    </a:moveTo>
                    <a:lnTo>
                      <a:pt x="11103" y="32929"/>
                    </a:lnTo>
                    <a:lnTo>
                      <a:pt x="11510" y="31813"/>
                    </a:lnTo>
                    <a:lnTo>
                      <a:pt x="11631" y="31858"/>
                    </a:lnTo>
                    <a:close/>
                    <a:moveTo>
                      <a:pt x="22778" y="32974"/>
                    </a:moveTo>
                    <a:lnTo>
                      <a:pt x="22370" y="31843"/>
                    </a:lnTo>
                    <a:lnTo>
                      <a:pt x="22491" y="31798"/>
                    </a:lnTo>
                    <a:lnTo>
                      <a:pt x="22913" y="32914"/>
                    </a:lnTo>
                    <a:close/>
                    <a:moveTo>
                      <a:pt x="10922" y="32854"/>
                    </a:moveTo>
                    <a:lnTo>
                      <a:pt x="10786" y="32793"/>
                    </a:lnTo>
                    <a:lnTo>
                      <a:pt x="11223" y="31692"/>
                    </a:lnTo>
                    <a:lnTo>
                      <a:pt x="11344" y="31737"/>
                    </a:lnTo>
                    <a:close/>
                    <a:moveTo>
                      <a:pt x="23125" y="32854"/>
                    </a:moveTo>
                    <a:lnTo>
                      <a:pt x="22702" y="31737"/>
                    </a:lnTo>
                    <a:lnTo>
                      <a:pt x="22823" y="31692"/>
                    </a:lnTo>
                    <a:lnTo>
                      <a:pt x="23260" y="32793"/>
                    </a:lnTo>
                    <a:close/>
                    <a:moveTo>
                      <a:pt x="23456" y="32718"/>
                    </a:moveTo>
                    <a:lnTo>
                      <a:pt x="23004" y="31617"/>
                    </a:lnTo>
                    <a:lnTo>
                      <a:pt x="23125" y="31556"/>
                    </a:lnTo>
                    <a:lnTo>
                      <a:pt x="23577" y="32673"/>
                    </a:lnTo>
                    <a:close/>
                    <a:moveTo>
                      <a:pt x="10590" y="32718"/>
                    </a:moveTo>
                    <a:lnTo>
                      <a:pt x="10454" y="32673"/>
                    </a:lnTo>
                    <a:lnTo>
                      <a:pt x="10922" y="31571"/>
                    </a:lnTo>
                    <a:lnTo>
                      <a:pt x="11042" y="31617"/>
                    </a:lnTo>
                    <a:close/>
                    <a:moveTo>
                      <a:pt x="23788" y="32582"/>
                    </a:moveTo>
                    <a:lnTo>
                      <a:pt x="23306" y="31481"/>
                    </a:lnTo>
                    <a:lnTo>
                      <a:pt x="23426" y="31436"/>
                    </a:lnTo>
                    <a:lnTo>
                      <a:pt x="23909" y="32522"/>
                    </a:lnTo>
                    <a:close/>
                    <a:moveTo>
                      <a:pt x="10273" y="32582"/>
                    </a:moveTo>
                    <a:lnTo>
                      <a:pt x="10137" y="32522"/>
                    </a:lnTo>
                    <a:lnTo>
                      <a:pt x="10635" y="31436"/>
                    </a:lnTo>
                    <a:lnTo>
                      <a:pt x="10741" y="31481"/>
                    </a:lnTo>
                    <a:close/>
                    <a:moveTo>
                      <a:pt x="24105" y="32446"/>
                    </a:moveTo>
                    <a:lnTo>
                      <a:pt x="23607" y="31360"/>
                    </a:lnTo>
                    <a:lnTo>
                      <a:pt x="23728" y="31300"/>
                    </a:lnTo>
                    <a:lnTo>
                      <a:pt x="24226" y="32386"/>
                    </a:lnTo>
                    <a:close/>
                    <a:moveTo>
                      <a:pt x="9956" y="32446"/>
                    </a:moveTo>
                    <a:lnTo>
                      <a:pt x="9821" y="32386"/>
                    </a:lnTo>
                    <a:lnTo>
                      <a:pt x="10333" y="31300"/>
                    </a:lnTo>
                    <a:lnTo>
                      <a:pt x="10454" y="31360"/>
                    </a:lnTo>
                    <a:close/>
                    <a:moveTo>
                      <a:pt x="24422" y="32295"/>
                    </a:moveTo>
                    <a:lnTo>
                      <a:pt x="23894" y="31224"/>
                    </a:lnTo>
                    <a:lnTo>
                      <a:pt x="24014" y="31164"/>
                    </a:lnTo>
                    <a:lnTo>
                      <a:pt x="24542" y="32235"/>
                    </a:lnTo>
                    <a:close/>
                    <a:moveTo>
                      <a:pt x="9624" y="32295"/>
                    </a:moveTo>
                    <a:lnTo>
                      <a:pt x="9504" y="32235"/>
                    </a:lnTo>
                    <a:lnTo>
                      <a:pt x="10032" y="31164"/>
                    </a:lnTo>
                    <a:lnTo>
                      <a:pt x="10152" y="31224"/>
                    </a:lnTo>
                    <a:close/>
                    <a:moveTo>
                      <a:pt x="24739" y="32145"/>
                    </a:moveTo>
                    <a:lnTo>
                      <a:pt x="24195" y="31074"/>
                    </a:lnTo>
                    <a:lnTo>
                      <a:pt x="24301" y="31013"/>
                    </a:lnTo>
                    <a:lnTo>
                      <a:pt x="24859" y="32084"/>
                    </a:lnTo>
                    <a:close/>
                    <a:moveTo>
                      <a:pt x="9323" y="32145"/>
                    </a:moveTo>
                    <a:lnTo>
                      <a:pt x="9202" y="32084"/>
                    </a:lnTo>
                    <a:lnTo>
                      <a:pt x="9745" y="31013"/>
                    </a:lnTo>
                    <a:lnTo>
                      <a:pt x="9866" y="31074"/>
                    </a:lnTo>
                    <a:close/>
                    <a:moveTo>
                      <a:pt x="25040" y="31979"/>
                    </a:moveTo>
                    <a:lnTo>
                      <a:pt x="24482" y="30923"/>
                    </a:lnTo>
                    <a:lnTo>
                      <a:pt x="24588" y="30878"/>
                    </a:lnTo>
                    <a:lnTo>
                      <a:pt x="25161" y="31918"/>
                    </a:lnTo>
                    <a:close/>
                    <a:moveTo>
                      <a:pt x="9006" y="31979"/>
                    </a:moveTo>
                    <a:lnTo>
                      <a:pt x="8885" y="31918"/>
                    </a:lnTo>
                    <a:lnTo>
                      <a:pt x="9458" y="30878"/>
                    </a:lnTo>
                    <a:lnTo>
                      <a:pt x="9564" y="30938"/>
                    </a:lnTo>
                    <a:close/>
                    <a:moveTo>
                      <a:pt x="25357" y="31828"/>
                    </a:moveTo>
                    <a:lnTo>
                      <a:pt x="24739" y="30772"/>
                    </a:lnTo>
                    <a:lnTo>
                      <a:pt x="24859" y="30712"/>
                    </a:lnTo>
                    <a:lnTo>
                      <a:pt x="25447" y="31752"/>
                    </a:lnTo>
                    <a:close/>
                    <a:moveTo>
                      <a:pt x="8704" y="31828"/>
                    </a:moveTo>
                    <a:lnTo>
                      <a:pt x="8584" y="31752"/>
                    </a:lnTo>
                    <a:lnTo>
                      <a:pt x="9172" y="30712"/>
                    </a:lnTo>
                    <a:lnTo>
                      <a:pt x="9293" y="30787"/>
                    </a:lnTo>
                    <a:close/>
                    <a:moveTo>
                      <a:pt x="25659" y="31647"/>
                    </a:moveTo>
                    <a:lnTo>
                      <a:pt x="25040" y="30621"/>
                    </a:lnTo>
                    <a:lnTo>
                      <a:pt x="25161" y="30561"/>
                    </a:lnTo>
                    <a:lnTo>
                      <a:pt x="25764" y="31586"/>
                    </a:lnTo>
                    <a:close/>
                    <a:moveTo>
                      <a:pt x="8388" y="31647"/>
                    </a:moveTo>
                    <a:lnTo>
                      <a:pt x="8282" y="31586"/>
                    </a:lnTo>
                    <a:lnTo>
                      <a:pt x="8885" y="30561"/>
                    </a:lnTo>
                    <a:lnTo>
                      <a:pt x="9006" y="30621"/>
                    </a:lnTo>
                    <a:close/>
                    <a:moveTo>
                      <a:pt x="25945" y="31481"/>
                    </a:moveTo>
                    <a:lnTo>
                      <a:pt x="25327" y="30455"/>
                    </a:lnTo>
                    <a:lnTo>
                      <a:pt x="25432" y="30395"/>
                    </a:lnTo>
                    <a:lnTo>
                      <a:pt x="26066" y="31405"/>
                    </a:lnTo>
                    <a:close/>
                    <a:moveTo>
                      <a:pt x="8101" y="31481"/>
                    </a:moveTo>
                    <a:lnTo>
                      <a:pt x="7980" y="31405"/>
                    </a:lnTo>
                    <a:lnTo>
                      <a:pt x="8614" y="30395"/>
                    </a:lnTo>
                    <a:lnTo>
                      <a:pt x="8719" y="30470"/>
                    </a:lnTo>
                    <a:close/>
                    <a:moveTo>
                      <a:pt x="26247" y="31300"/>
                    </a:moveTo>
                    <a:lnTo>
                      <a:pt x="25598" y="30289"/>
                    </a:lnTo>
                    <a:lnTo>
                      <a:pt x="25704" y="30229"/>
                    </a:lnTo>
                    <a:lnTo>
                      <a:pt x="26368" y="31224"/>
                    </a:lnTo>
                    <a:close/>
                    <a:moveTo>
                      <a:pt x="7799" y="31285"/>
                    </a:moveTo>
                    <a:lnTo>
                      <a:pt x="7679" y="31224"/>
                    </a:lnTo>
                    <a:lnTo>
                      <a:pt x="8342" y="30214"/>
                    </a:lnTo>
                    <a:lnTo>
                      <a:pt x="8448" y="30289"/>
                    </a:lnTo>
                    <a:close/>
                    <a:moveTo>
                      <a:pt x="26549" y="31104"/>
                    </a:moveTo>
                    <a:lnTo>
                      <a:pt x="25870" y="30108"/>
                    </a:lnTo>
                    <a:lnTo>
                      <a:pt x="25975" y="30033"/>
                    </a:lnTo>
                    <a:lnTo>
                      <a:pt x="26654" y="31028"/>
                    </a:lnTo>
                    <a:close/>
                    <a:moveTo>
                      <a:pt x="7498" y="31089"/>
                    </a:moveTo>
                    <a:lnTo>
                      <a:pt x="7392" y="31013"/>
                    </a:lnTo>
                    <a:lnTo>
                      <a:pt x="8056" y="30033"/>
                    </a:lnTo>
                    <a:lnTo>
                      <a:pt x="8161" y="30108"/>
                    </a:lnTo>
                    <a:close/>
                    <a:moveTo>
                      <a:pt x="26820" y="30908"/>
                    </a:moveTo>
                    <a:lnTo>
                      <a:pt x="26126" y="29927"/>
                    </a:lnTo>
                    <a:lnTo>
                      <a:pt x="26232" y="29852"/>
                    </a:lnTo>
                    <a:lnTo>
                      <a:pt x="26941" y="30817"/>
                    </a:lnTo>
                    <a:close/>
                    <a:moveTo>
                      <a:pt x="7211" y="30908"/>
                    </a:moveTo>
                    <a:lnTo>
                      <a:pt x="7105" y="30817"/>
                    </a:lnTo>
                    <a:lnTo>
                      <a:pt x="7799" y="29852"/>
                    </a:lnTo>
                    <a:lnTo>
                      <a:pt x="7905" y="29927"/>
                    </a:lnTo>
                    <a:close/>
                    <a:moveTo>
                      <a:pt x="27107" y="30712"/>
                    </a:moveTo>
                    <a:lnTo>
                      <a:pt x="26398" y="29746"/>
                    </a:lnTo>
                    <a:lnTo>
                      <a:pt x="26503" y="29671"/>
                    </a:lnTo>
                    <a:lnTo>
                      <a:pt x="27227" y="30636"/>
                    </a:lnTo>
                    <a:close/>
                    <a:moveTo>
                      <a:pt x="6939" y="30697"/>
                    </a:moveTo>
                    <a:lnTo>
                      <a:pt x="6834" y="30621"/>
                    </a:lnTo>
                    <a:lnTo>
                      <a:pt x="7528" y="29626"/>
                    </a:lnTo>
                    <a:lnTo>
                      <a:pt x="7618" y="29701"/>
                    </a:lnTo>
                    <a:close/>
                    <a:moveTo>
                      <a:pt x="27393" y="30516"/>
                    </a:moveTo>
                    <a:lnTo>
                      <a:pt x="26669" y="29565"/>
                    </a:lnTo>
                    <a:lnTo>
                      <a:pt x="26775" y="29490"/>
                    </a:lnTo>
                    <a:lnTo>
                      <a:pt x="27514" y="30440"/>
                    </a:lnTo>
                    <a:close/>
                    <a:moveTo>
                      <a:pt x="6653" y="30500"/>
                    </a:moveTo>
                    <a:lnTo>
                      <a:pt x="6547" y="30410"/>
                    </a:lnTo>
                    <a:lnTo>
                      <a:pt x="7286" y="29475"/>
                    </a:lnTo>
                    <a:lnTo>
                      <a:pt x="7392" y="29550"/>
                    </a:lnTo>
                    <a:close/>
                    <a:moveTo>
                      <a:pt x="27680" y="30304"/>
                    </a:moveTo>
                    <a:lnTo>
                      <a:pt x="26926" y="29369"/>
                    </a:lnTo>
                    <a:lnTo>
                      <a:pt x="27016" y="29279"/>
                    </a:lnTo>
                    <a:lnTo>
                      <a:pt x="27770" y="30214"/>
                    </a:lnTo>
                    <a:close/>
                    <a:moveTo>
                      <a:pt x="6381" y="30289"/>
                    </a:moveTo>
                    <a:lnTo>
                      <a:pt x="6276" y="30199"/>
                    </a:lnTo>
                    <a:lnTo>
                      <a:pt x="7030" y="29279"/>
                    </a:lnTo>
                    <a:lnTo>
                      <a:pt x="7136" y="29354"/>
                    </a:lnTo>
                    <a:close/>
                    <a:moveTo>
                      <a:pt x="27921" y="30018"/>
                    </a:moveTo>
                    <a:lnTo>
                      <a:pt x="27152" y="29098"/>
                    </a:lnTo>
                    <a:lnTo>
                      <a:pt x="27242" y="29022"/>
                    </a:lnTo>
                    <a:lnTo>
                      <a:pt x="28027" y="29927"/>
                    </a:lnTo>
                    <a:close/>
                    <a:moveTo>
                      <a:pt x="6080" y="30003"/>
                    </a:moveTo>
                    <a:lnTo>
                      <a:pt x="5974" y="29912"/>
                    </a:lnTo>
                    <a:lnTo>
                      <a:pt x="6774" y="29007"/>
                    </a:lnTo>
                    <a:lnTo>
                      <a:pt x="6864" y="29098"/>
                    </a:lnTo>
                    <a:close/>
                    <a:moveTo>
                      <a:pt x="28193" y="29791"/>
                    </a:moveTo>
                    <a:lnTo>
                      <a:pt x="27393" y="28886"/>
                    </a:lnTo>
                    <a:lnTo>
                      <a:pt x="27499" y="28796"/>
                    </a:lnTo>
                    <a:lnTo>
                      <a:pt x="28283" y="29701"/>
                    </a:lnTo>
                    <a:close/>
                    <a:moveTo>
                      <a:pt x="5823" y="29776"/>
                    </a:moveTo>
                    <a:lnTo>
                      <a:pt x="5718" y="29686"/>
                    </a:lnTo>
                    <a:lnTo>
                      <a:pt x="6517" y="28796"/>
                    </a:lnTo>
                    <a:lnTo>
                      <a:pt x="6608" y="28871"/>
                    </a:lnTo>
                    <a:close/>
                    <a:moveTo>
                      <a:pt x="28449" y="29565"/>
                    </a:moveTo>
                    <a:lnTo>
                      <a:pt x="27650" y="28675"/>
                    </a:lnTo>
                    <a:lnTo>
                      <a:pt x="27740" y="28585"/>
                    </a:lnTo>
                    <a:lnTo>
                      <a:pt x="28555" y="29475"/>
                    </a:lnTo>
                    <a:close/>
                    <a:moveTo>
                      <a:pt x="5552" y="29550"/>
                    </a:moveTo>
                    <a:lnTo>
                      <a:pt x="5461" y="29445"/>
                    </a:lnTo>
                    <a:lnTo>
                      <a:pt x="6276" y="28570"/>
                    </a:lnTo>
                    <a:lnTo>
                      <a:pt x="6366" y="28660"/>
                    </a:lnTo>
                    <a:close/>
                    <a:moveTo>
                      <a:pt x="28706" y="29324"/>
                    </a:moveTo>
                    <a:lnTo>
                      <a:pt x="27891" y="28449"/>
                    </a:lnTo>
                    <a:lnTo>
                      <a:pt x="27982" y="28359"/>
                    </a:lnTo>
                    <a:lnTo>
                      <a:pt x="28811" y="29233"/>
                    </a:lnTo>
                    <a:close/>
                    <a:moveTo>
                      <a:pt x="5310" y="29309"/>
                    </a:moveTo>
                    <a:lnTo>
                      <a:pt x="5205" y="29203"/>
                    </a:lnTo>
                    <a:lnTo>
                      <a:pt x="6034" y="28343"/>
                    </a:lnTo>
                    <a:lnTo>
                      <a:pt x="6125" y="28434"/>
                    </a:lnTo>
                    <a:close/>
                    <a:moveTo>
                      <a:pt x="28962" y="29083"/>
                    </a:moveTo>
                    <a:lnTo>
                      <a:pt x="28117" y="28223"/>
                    </a:lnTo>
                    <a:lnTo>
                      <a:pt x="28208" y="28132"/>
                    </a:lnTo>
                    <a:lnTo>
                      <a:pt x="29053" y="28977"/>
                    </a:lnTo>
                    <a:close/>
                    <a:moveTo>
                      <a:pt x="5054" y="29052"/>
                    </a:moveTo>
                    <a:lnTo>
                      <a:pt x="4948" y="28962"/>
                    </a:lnTo>
                    <a:lnTo>
                      <a:pt x="5793" y="28117"/>
                    </a:lnTo>
                    <a:lnTo>
                      <a:pt x="5884" y="28208"/>
                    </a:lnTo>
                    <a:close/>
                    <a:moveTo>
                      <a:pt x="29203" y="28826"/>
                    </a:moveTo>
                    <a:lnTo>
                      <a:pt x="28344" y="27996"/>
                    </a:lnTo>
                    <a:lnTo>
                      <a:pt x="28434" y="27906"/>
                    </a:lnTo>
                    <a:lnTo>
                      <a:pt x="29294" y="28736"/>
                    </a:lnTo>
                    <a:close/>
                    <a:moveTo>
                      <a:pt x="4798" y="28811"/>
                    </a:moveTo>
                    <a:lnTo>
                      <a:pt x="4707" y="28721"/>
                    </a:lnTo>
                    <a:lnTo>
                      <a:pt x="5567" y="27891"/>
                    </a:lnTo>
                    <a:lnTo>
                      <a:pt x="5657" y="27981"/>
                    </a:lnTo>
                    <a:close/>
                    <a:moveTo>
                      <a:pt x="29445" y="28570"/>
                    </a:moveTo>
                    <a:lnTo>
                      <a:pt x="28570" y="27755"/>
                    </a:lnTo>
                    <a:lnTo>
                      <a:pt x="28660" y="27665"/>
                    </a:lnTo>
                    <a:lnTo>
                      <a:pt x="29535" y="28464"/>
                    </a:lnTo>
                    <a:close/>
                    <a:moveTo>
                      <a:pt x="4556" y="28555"/>
                    </a:moveTo>
                    <a:lnTo>
                      <a:pt x="4466" y="28464"/>
                    </a:lnTo>
                    <a:lnTo>
                      <a:pt x="5341" y="27650"/>
                    </a:lnTo>
                    <a:lnTo>
                      <a:pt x="5446" y="27755"/>
                    </a:lnTo>
                    <a:close/>
                    <a:moveTo>
                      <a:pt x="29686" y="28328"/>
                    </a:moveTo>
                    <a:lnTo>
                      <a:pt x="28796" y="27529"/>
                    </a:lnTo>
                    <a:lnTo>
                      <a:pt x="28872" y="27423"/>
                    </a:lnTo>
                    <a:lnTo>
                      <a:pt x="29777" y="28223"/>
                    </a:lnTo>
                    <a:close/>
                    <a:moveTo>
                      <a:pt x="4330" y="28298"/>
                    </a:moveTo>
                    <a:lnTo>
                      <a:pt x="4239" y="28208"/>
                    </a:lnTo>
                    <a:lnTo>
                      <a:pt x="5129" y="27408"/>
                    </a:lnTo>
                    <a:lnTo>
                      <a:pt x="5220" y="27514"/>
                    </a:lnTo>
                    <a:close/>
                    <a:moveTo>
                      <a:pt x="29912" y="28057"/>
                    </a:moveTo>
                    <a:lnTo>
                      <a:pt x="29022" y="27272"/>
                    </a:lnTo>
                    <a:lnTo>
                      <a:pt x="29098" y="27182"/>
                    </a:lnTo>
                    <a:lnTo>
                      <a:pt x="30018" y="27951"/>
                    </a:lnTo>
                    <a:close/>
                    <a:moveTo>
                      <a:pt x="4089" y="28042"/>
                    </a:moveTo>
                    <a:lnTo>
                      <a:pt x="3998" y="27936"/>
                    </a:lnTo>
                    <a:lnTo>
                      <a:pt x="4918" y="27167"/>
                    </a:lnTo>
                    <a:lnTo>
                      <a:pt x="4994" y="27257"/>
                    </a:lnTo>
                    <a:close/>
                    <a:moveTo>
                      <a:pt x="30154" y="27785"/>
                    </a:moveTo>
                    <a:lnTo>
                      <a:pt x="29218" y="27031"/>
                    </a:lnTo>
                    <a:lnTo>
                      <a:pt x="29309" y="26941"/>
                    </a:lnTo>
                    <a:lnTo>
                      <a:pt x="30229" y="27695"/>
                    </a:lnTo>
                    <a:close/>
                    <a:moveTo>
                      <a:pt x="3877" y="27770"/>
                    </a:moveTo>
                    <a:lnTo>
                      <a:pt x="3787" y="27665"/>
                    </a:lnTo>
                    <a:lnTo>
                      <a:pt x="4722" y="26910"/>
                    </a:lnTo>
                    <a:cubicBezTo>
                      <a:pt x="4752" y="26941"/>
                      <a:pt x="4767" y="26971"/>
                      <a:pt x="4798" y="27001"/>
                    </a:cubicBezTo>
                    <a:close/>
                    <a:moveTo>
                      <a:pt x="30365" y="27514"/>
                    </a:moveTo>
                    <a:lnTo>
                      <a:pt x="29430" y="26775"/>
                    </a:lnTo>
                    <a:lnTo>
                      <a:pt x="29505" y="26669"/>
                    </a:lnTo>
                    <a:lnTo>
                      <a:pt x="30440" y="27408"/>
                    </a:lnTo>
                    <a:close/>
                    <a:moveTo>
                      <a:pt x="3651" y="27499"/>
                    </a:moveTo>
                    <a:lnTo>
                      <a:pt x="3576" y="27393"/>
                    </a:lnTo>
                    <a:lnTo>
                      <a:pt x="4511" y="26654"/>
                    </a:lnTo>
                    <a:lnTo>
                      <a:pt x="4601" y="26760"/>
                    </a:lnTo>
                    <a:close/>
                    <a:moveTo>
                      <a:pt x="30576" y="27227"/>
                    </a:moveTo>
                    <a:lnTo>
                      <a:pt x="29641" y="26503"/>
                    </a:lnTo>
                    <a:lnTo>
                      <a:pt x="29716" y="26413"/>
                    </a:lnTo>
                    <a:lnTo>
                      <a:pt x="30666" y="27122"/>
                    </a:lnTo>
                    <a:close/>
                    <a:moveTo>
                      <a:pt x="3440" y="27212"/>
                    </a:moveTo>
                    <a:lnTo>
                      <a:pt x="3365" y="27107"/>
                    </a:lnTo>
                    <a:lnTo>
                      <a:pt x="4315" y="26398"/>
                    </a:lnTo>
                    <a:lnTo>
                      <a:pt x="4390" y="26503"/>
                    </a:lnTo>
                    <a:close/>
                    <a:moveTo>
                      <a:pt x="30787" y="26956"/>
                    </a:moveTo>
                    <a:lnTo>
                      <a:pt x="29822" y="26247"/>
                    </a:lnTo>
                    <a:lnTo>
                      <a:pt x="29897" y="26141"/>
                    </a:lnTo>
                    <a:lnTo>
                      <a:pt x="30863" y="26835"/>
                    </a:lnTo>
                    <a:close/>
                    <a:moveTo>
                      <a:pt x="3229" y="26941"/>
                    </a:moveTo>
                    <a:lnTo>
                      <a:pt x="3153" y="26820"/>
                    </a:lnTo>
                    <a:lnTo>
                      <a:pt x="4134" y="26126"/>
                    </a:lnTo>
                    <a:lnTo>
                      <a:pt x="4194" y="26232"/>
                    </a:lnTo>
                    <a:close/>
                    <a:moveTo>
                      <a:pt x="30983" y="26669"/>
                    </a:moveTo>
                    <a:lnTo>
                      <a:pt x="30003" y="25990"/>
                    </a:lnTo>
                    <a:lnTo>
                      <a:pt x="30078" y="25885"/>
                    </a:lnTo>
                    <a:lnTo>
                      <a:pt x="31059" y="26548"/>
                    </a:lnTo>
                    <a:close/>
                    <a:moveTo>
                      <a:pt x="3018" y="26654"/>
                    </a:moveTo>
                    <a:lnTo>
                      <a:pt x="2942" y="26533"/>
                    </a:lnTo>
                    <a:lnTo>
                      <a:pt x="3938" y="25870"/>
                    </a:lnTo>
                    <a:lnTo>
                      <a:pt x="4013" y="25975"/>
                    </a:lnTo>
                    <a:close/>
                    <a:moveTo>
                      <a:pt x="31179" y="26383"/>
                    </a:moveTo>
                    <a:lnTo>
                      <a:pt x="30184" y="25719"/>
                    </a:lnTo>
                    <a:lnTo>
                      <a:pt x="30259" y="25613"/>
                    </a:lnTo>
                    <a:lnTo>
                      <a:pt x="31255" y="26262"/>
                    </a:lnTo>
                    <a:close/>
                    <a:moveTo>
                      <a:pt x="2822" y="26367"/>
                    </a:moveTo>
                    <a:lnTo>
                      <a:pt x="2761" y="26247"/>
                    </a:lnTo>
                    <a:lnTo>
                      <a:pt x="3757" y="25598"/>
                    </a:lnTo>
                    <a:lnTo>
                      <a:pt x="3817" y="25704"/>
                    </a:lnTo>
                    <a:close/>
                    <a:moveTo>
                      <a:pt x="31375" y="26081"/>
                    </a:moveTo>
                    <a:lnTo>
                      <a:pt x="30365" y="25447"/>
                    </a:lnTo>
                    <a:lnTo>
                      <a:pt x="30440" y="25327"/>
                    </a:lnTo>
                    <a:lnTo>
                      <a:pt x="31451" y="25960"/>
                    </a:lnTo>
                    <a:close/>
                    <a:moveTo>
                      <a:pt x="2641" y="26066"/>
                    </a:moveTo>
                    <a:lnTo>
                      <a:pt x="2565" y="25960"/>
                    </a:lnTo>
                    <a:lnTo>
                      <a:pt x="3576" y="25327"/>
                    </a:lnTo>
                    <a:lnTo>
                      <a:pt x="3651" y="25432"/>
                    </a:lnTo>
                    <a:close/>
                    <a:moveTo>
                      <a:pt x="31556" y="25779"/>
                    </a:moveTo>
                    <a:lnTo>
                      <a:pt x="30546" y="25161"/>
                    </a:lnTo>
                    <a:lnTo>
                      <a:pt x="30606" y="25055"/>
                    </a:lnTo>
                    <a:lnTo>
                      <a:pt x="31632" y="25674"/>
                    </a:lnTo>
                    <a:close/>
                    <a:moveTo>
                      <a:pt x="2460" y="25779"/>
                    </a:moveTo>
                    <a:lnTo>
                      <a:pt x="2384" y="25658"/>
                    </a:lnTo>
                    <a:lnTo>
                      <a:pt x="3410" y="25040"/>
                    </a:lnTo>
                    <a:lnTo>
                      <a:pt x="3470" y="25161"/>
                    </a:lnTo>
                    <a:close/>
                    <a:moveTo>
                      <a:pt x="31737" y="25493"/>
                    </a:moveTo>
                    <a:lnTo>
                      <a:pt x="30712" y="24889"/>
                    </a:lnTo>
                    <a:lnTo>
                      <a:pt x="30772" y="24769"/>
                    </a:lnTo>
                    <a:lnTo>
                      <a:pt x="31813" y="25357"/>
                    </a:lnTo>
                    <a:close/>
                    <a:moveTo>
                      <a:pt x="2279" y="25477"/>
                    </a:moveTo>
                    <a:lnTo>
                      <a:pt x="2203" y="25357"/>
                    </a:lnTo>
                    <a:lnTo>
                      <a:pt x="3244" y="24769"/>
                    </a:lnTo>
                    <a:lnTo>
                      <a:pt x="3304" y="24889"/>
                    </a:lnTo>
                    <a:close/>
                    <a:moveTo>
                      <a:pt x="31918" y="25191"/>
                    </a:moveTo>
                    <a:lnTo>
                      <a:pt x="30863" y="24603"/>
                    </a:lnTo>
                    <a:lnTo>
                      <a:pt x="30923" y="24497"/>
                    </a:lnTo>
                    <a:lnTo>
                      <a:pt x="31979" y="25055"/>
                    </a:lnTo>
                    <a:close/>
                    <a:moveTo>
                      <a:pt x="2098" y="25191"/>
                    </a:moveTo>
                    <a:lnTo>
                      <a:pt x="2037" y="25070"/>
                    </a:lnTo>
                    <a:lnTo>
                      <a:pt x="3093" y="24497"/>
                    </a:lnTo>
                    <a:lnTo>
                      <a:pt x="3153" y="24618"/>
                    </a:lnTo>
                    <a:close/>
                    <a:moveTo>
                      <a:pt x="32084" y="24889"/>
                    </a:moveTo>
                    <a:lnTo>
                      <a:pt x="31029" y="24316"/>
                    </a:lnTo>
                    <a:lnTo>
                      <a:pt x="31089" y="24210"/>
                    </a:lnTo>
                    <a:lnTo>
                      <a:pt x="32145" y="24753"/>
                    </a:lnTo>
                    <a:close/>
                    <a:moveTo>
                      <a:pt x="1947" y="24889"/>
                    </a:moveTo>
                    <a:lnTo>
                      <a:pt x="1871" y="24769"/>
                    </a:lnTo>
                    <a:lnTo>
                      <a:pt x="2942" y="24226"/>
                    </a:lnTo>
                    <a:lnTo>
                      <a:pt x="3003" y="24331"/>
                    </a:lnTo>
                    <a:close/>
                    <a:moveTo>
                      <a:pt x="32235" y="24557"/>
                    </a:moveTo>
                    <a:lnTo>
                      <a:pt x="31164" y="24014"/>
                    </a:lnTo>
                    <a:lnTo>
                      <a:pt x="31225" y="23894"/>
                    </a:lnTo>
                    <a:lnTo>
                      <a:pt x="32296" y="24422"/>
                    </a:lnTo>
                    <a:close/>
                    <a:moveTo>
                      <a:pt x="1781" y="24557"/>
                    </a:moveTo>
                    <a:lnTo>
                      <a:pt x="1720" y="24422"/>
                    </a:lnTo>
                    <a:lnTo>
                      <a:pt x="2791" y="23909"/>
                    </a:lnTo>
                    <a:lnTo>
                      <a:pt x="2852" y="24014"/>
                    </a:lnTo>
                    <a:close/>
                    <a:moveTo>
                      <a:pt x="32386" y="24241"/>
                    </a:moveTo>
                    <a:lnTo>
                      <a:pt x="31315" y="23728"/>
                    </a:lnTo>
                    <a:lnTo>
                      <a:pt x="31360" y="23607"/>
                    </a:lnTo>
                    <a:lnTo>
                      <a:pt x="32446" y="24120"/>
                    </a:lnTo>
                    <a:cubicBezTo>
                      <a:pt x="32431" y="24150"/>
                      <a:pt x="32416" y="24195"/>
                      <a:pt x="32386" y="24241"/>
                    </a:cubicBezTo>
                    <a:close/>
                    <a:moveTo>
                      <a:pt x="1630" y="24241"/>
                    </a:moveTo>
                    <a:lnTo>
                      <a:pt x="1570" y="24120"/>
                    </a:lnTo>
                    <a:lnTo>
                      <a:pt x="2656" y="23607"/>
                    </a:lnTo>
                    <a:lnTo>
                      <a:pt x="2701" y="23728"/>
                    </a:lnTo>
                    <a:close/>
                    <a:moveTo>
                      <a:pt x="32552" y="23924"/>
                    </a:moveTo>
                    <a:lnTo>
                      <a:pt x="31466" y="23441"/>
                    </a:lnTo>
                    <a:lnTo>
                      <a:pt x="31511" y="23320"/>
                    </a:lnTo>
                    <a:lnTo>
                      <a:pt x="32597" y="23803"/>
                    </a:lnTo>
                    <a:close/>
                    <a:moveTo>
                      <a:pt x="1494" y="23924"/>
                    </a:moveTo>
                    <a:lnTo>
                      <a:pt x="1434" y="23788"/>
                    </a:lnTo>
                    <a:lnTo>
                      <a:pt x="2520" y="23305"/>
                    </a:lnTo>
                    <a:lnTo>
                      <a:pt x="2580" y="23426"/>
                    </a:lnTo>
                    <a:close/>
                    <a:moveTo>
                      <a:pt x="32688" y="23592"/>
                    </a:moveTo>
                    <a:lnTo>
                      <a:pt x="31587" y="23124"/>
                    </a:lnTo>
                    <a:lnTo>
                      <a:pt x="31632" y="23019"/>
                    </a:lnTo>
                    <a:lnTo>
                      <a:pt x="32748" y="23471"/>
                    </a:lnTo>
                    <a:cubicBezTo>
                      <a:pt x="32718" y="23517"/>
                      <a:pt x="32703" y="23562"/>
                      <a:pt x="32688" y="23592"/>
                    </a:cubicBezTo>
                    <a:close/>
                    <a:moveTo>
                      <a:pt x="1343" y="23592"/>
                    </a:moveTo>
                    <a:lnTo>
                      <a:pt x="1298" y="23471"/>
                    </a:lnTo>
                    <a:lnTo>
                      <a:pt x="2399" y="23019"/>
                    </a:lnTo>
                    <a:lnTo>
                      <a:pt x="2444" y="23124"/>
                    </a:lnTo>
                    <a:close/>
                    <a:moveTo>
                      <a:pt x="1208" y="23275"/>
                    </a:moveTo>
                    <a:lnTo>
                      <a:pt x="1162" y="23139"/>
                    </a:lnTo>
                    <a:lnTo>
                      <a:pt x="2279" y="22717"/>
                    </a:lnTo>
                    <a:lnTo>
                      <a:pt x="2324" y="22823"/>
                    </a:lnTo>
                    <a:close/>
                    <a:moveTo>
                      <a:pt x="32824" y="23275"/>
                    </a:moveTo>
                    <a:lnTo>
                      <a:pt x="31707" y="22838"/>
                    </a:lnTo>
                    <a:lnTo>
                      <a:pt x="31753" y="22717"/>
                    </a:lnTo>
                    <a:lnTo>
                      <a:pt x="32869" y="23139"/>
                    </a:lnTo>
                    <a:close/>
                    <a:moveTo>
                      <a:pt x="1087" y="22943"/>
                    </a:moveTo>
                    <a:lnTo>
                      <a:pt x="1027" y="22823"/>
                    </a:lnTo>
                    <a:lnTo>
                      <a:pt x="2158" y="22400"/>
                    </a:lnTo>
                    <a:lnTo>
                      <a:pt x="2203" y="22521"/>
                    </a:lnTo>
                    <a:close/>
                    <a:moveTo>
                      <a:pt x="32944" y="22943"/>
                    </a:moveTo>
                    <a:lnTo>
                      <a:pt x="31828" y="22521"/>
                    </a:lnTo>
                    <a:lnTo>
                      <a:pt x="31873" y="22400"/>
                    </a:lnTo>
                    <a:lnTo>
                      <a:pt x="33005" y="22823"/>
                    </a:lnTo>
                    <a:close/>
                    <a:moveTo>
                      <a:pt x="966" y="22612"/>
                    </a:moveTo>
                    <a:lnTo>
                      <a:pt x="921" y="22491"/>
                    </a:lnTo>
                    <a:lnTo>
                      <a:pt x="2052" y="22099"/>
                    </a:lnTo>
                    <a:lnTo>
                      <a:pt x="2098" y="22219"/>
                    </a:lnTo>
                    <a:close/>
                    <a:moveTo>
                      <a:pt x="33065" y="22612"/>
                    </a:moveTo>
                    <a:lnTo>
                      <a:pt x="31934" y="22219"/>
                    </a:lnTo>
                    <a:lnTo>
                      <a:pt x="31979" y="22099"/>
                    </a:lnTo>
                    <a:lnTo>
                      <a:pt x="33110" y="22491"/>
                    </a:lnTo>
                    <a:close/>
                    <a:moveTo>
                      <a:pt x="846" y="22295"/>
                    </a:moveTo>
                    <a:lnTo>
                      <a:pt x="800" y="22159"/>
                    </a:lnTo>
                    <a:lnTo>
                      <a:pt x="1932" y="21797"/>
                    </a:lnTo>
                    <a:lnTo>
                      <a:pt x="1977" y="21918"/>
                    </a:lnTo>
                    <a:close/>
                    <a:moveTo>
                      <a:pt x="33170" y="22295"/>
                    </a:moveTo>
                    <a:lnTo>
                      <a:pt x="32039" y="21918"/>
                    </a:lnTo>
                    <a:lnTo>
                      <a:pt x="32084" y="21797"/>
                    </a:lnTo>
                    <a:lnTo>
                      <a:pt x="33216" y="22159"/>
                    </a:lnTo>
                    <a:cubicBezTo>
                      <a:pt x="33201" y="22189"/>
                      <a:pt x="33186" y="22234"/>
                      <a:pt x="33170" y="22295"/>
                    </a:cubicBezTo>
                    <a:close/>
                    <a:moveTo>
                      <a:pt x="740" y="21963"/>
                    </a:moveTo>
                    <a:cubicBezTo>
                      <a:pt x="725" y="21918"/>
                      <a:pt x="710" y="21872"/>
                      <a:pt x="710" y="21827"/>
                    </a:cubicBezTo>
                    <a:lnTo>
                      <a:pt x="1856" y="21480"/>
                    </a:lnTo>
                    <a:lnTo>
                      <a:pt x="1886" y="21616"/>
                    </a:lnTo>
                    <a:close/>
                    <a:moveTo>
                      <a:pt x="33276" y="21963"/>
                    </a:moveTo>
                    <a:lnTo>
                      <a:pt x="32145" y="21601"/>
                    </a:lnTo>
                    <a:lnTo>
                      <a:pt x="32175" y="21480"/>
                    </a:lnTo>
                    <a:lnTo>
                      <a:pt x="33321" y="21827"/>
                    </a:lnTo>
                    <a:close/>
                    <a:moveTo>
                      <a:pt x="649" y="21631"/>
                    </a:moveTo>
                    <a:lnTo>
                      <a:pt x="604" y="21495"/>
                    </a:lnTo>
                    <a:lnTo>
                      <a:pt x="1766" y="21163"/>
                    </a:lnTo>
                    <a:lnTo>
                      <a:pt x="1796" y="21284"/>
                    </a:lnTo>
                    <a:close/>
                    <a:moveTo>
                      <a:pt x="33382" y="21631"/>
                    </a:moveTo>
                    <a:lnTo>
                      <a:pt x="32235" y="21299"/>
                    </a:lnTo>
                    <a:lnTo>
                      <a:pt x="32265" y="21179"/>
                    </a:lnTo>
                    <a:lnTo>
                      <a:pt x="33427" y="21495"/>
                    </a:lnTo>
                    <a:close/>
                    <a:moveTo>
                      <a:pt x="544" y="21269"/>
                    </a:moveTo>
                    <a:lnTo>
                      <a:pt x="514" y="21133"/>
                    </a:lnTo>
                    <a:lnTo>
                      <a:pt x="1675" y="20847"/>
                    </a:lnTo>
                    <a:lnTo>
                      <a:pt x="1705" y="20967"/>
                    </a:lnTo>
                    <a:close/>
                    <a:moveTo>
                      <a:pt x="33472" y="21269"/>
                    </a:moveTo>
                    <a:lnTo>
                      <a:pt x="32311" y="20967"/>
                    </a:lnTo>
                    <a:lnTo>
                      <a:pt x="32341" y="20847"/>
                    </a:lnTo>
                    <a:lnTo>
                      <a:pt x="33502" y="21133"/>
                    </a:lnTo>
                    <a:close/>
                    <a:moveTo>
                      <a:pt x="468" y="20937"/>
                    </a:moveTo>
                    <a:lnTo>
                      <a:pt x="438" y="20801"/>
                    </a:lnTo>
                    <a:lnTo>
                      <a:pt x="1600" y="20530"/>
                    </a:lnTo>
                    <a:lnTo>
                      <a:pt x="1630" y="20651"/>
                    </a:lnTo>
                    <a:close/>
                    <a:moveTo>
                      <a:pt x="33563" y="20937"/>
                    </a:moveTo>
                    <a:lnTo>
                      <a:pt x="32401" y="20651"/>
                    </a:lnTo>
                    <a:lnTo>
                      <a:pt x="32431" y="20530"/>
                    </a:lnTo>
                    <a:lnTo>
                      <a:pt x="33593" y="20801"/>
                    </a:lnTo>
                    <a:close/>
                    <a:moveTo>
                      <a:pt x="393" y="20590"/>
                    </a:moveTo>
                    <a:lnTo>
                      <a:pt x="363" y="20455"/>
                    </a:lnTo>
                    <a:lnTo>
                      <a:pt x="1524" y="20213"/>
                    </a:lnTo>
                    <a:lnTo>
                      <a:pt x="1555" y="20334"/>
                    </a:lnTo>
                    <a:close/>
                    <a:moveTo>
                      <a:pt x="33638" y="20590"/>
                    </a:moveTo>
                    <a:lnTo>
                      <a:pt x="32461" y="20334"/>
                    </a:lnTo>
                    <a:lnTo>
                      <a:pt x="32492" y="20213"/>
                    </a:lnTo>
                    <a:lnTo>
                      <a:pt x="33668" y="20455"/>
                    </a:lnTo>
                    <a:close/>
                    <a:moveTo>
                      <a:pt x="318" y="20243"/>
                    </a:moveTo>
                    <a:lnTo>
                      <a:pt x="287" y="20108"/>
                    </a:lnTo>
                    <a:lnTo>
                      <a:pt x="1464" y="19896"/>
                    </a:lnTo>
                    <a:lnTo>
                      <a:pt x="1494" y="20032"/>
                    </a:lnTo>
                    <a:close/>
                    <a:moveTo>
                      <a:pt x="33713" y="20243"/>
                    </a:moveTo>
                    <a:lnTo>
                      <a:pt x="32537" y="20017"/>
                    </a:lnTo>
                    <a:lnTo>
                      <a:pt x="32552" y="19896"/>
                    </a:lnTo>
                    <a:lnTo>
                      <a:pt x="33729" y="20108"/>
                    </a:lnTo>
                    <a:close/>
                    <a:moveTo>
                      <a:pt x="257" y="19896"/>
                    </a:moveTo>
                    <a:lnTo>
                      <a:pt x="227" y="19761"/>
                    </a:lnTo>
                    <a:lnTo>
                      <a:pt x="1404" y="19580"/>
                    </a:lnTo>
                    <a:lnTo>
                      <a:pt x="1434" y="19700"/>
                    </a:lnTo>
                    <a:close/>
                    <a:moveTo>
                      <a:pt x="33774" y="19896"/>
                    </a:moveTo>
                    <a:lnTo>
                      <a:pt x="32597" y="19700"/>
                    </a:lnTo>
                    <a:lnTo>
                      <a:pt x="32612" y="19565"/>
                    </a:lnTo>
                    <a:lnTo>
                      <a:pt x="33804" y="19761"/>
                    </a:lnTo>
                    <a:close/>
                    <a:moveTo>
                      <a:pt x="197" y="19549"/>
                    </a:moveTo>
                    <a:lnTo>
                      <a:pt x="182" y="19414"/>
                    </a:lnTo>
                    <a:lnTo>
                      <a:pt x="1358" y="19248"/>
                    </a:lnTo>
                    <a:lnTo>
                      <a:pt x="1374" y="19384"/>
                    </a:lnTo>
                    <a:close/>
                    <a:moveTo>
                      <a:pt x="33819" y="19549"/>
                    </a:moveTo>
                    <a:lnTo>
                      <a:pt x="32642" y="19384"/>
                    </a:lnTo>
                    <a:lnTo>
                      <a:pt x="32658" y="19248"/>
                    </a:lnTo>
                    <a:lnTo>
                      <a:pt x="33849" y="19414"/>
                    </a:lnTo>
                    <a:close/>
                    <a:moveTo>
                      <a:pt x="152" y="19218"/>
                    </a:moveTo>
                    <a:lnTo>
                      <a:pt x="137" y="19082"/>
                    </a:lnTo>
                    <a:lnTo>
                      <a:pt x="1313" y="18931"/>
                    </a:lnTo>
                    <a:lnTo>
                      <a:pt x="1328" y="19067"/>
                    </a:lnTo>
                    <a:close/>
                    <a:moveTo>
                      <a:pt x="33879" y="19218"/>
                    </a:moveTo>
                    <a:lnTo>
                      <a:pt x="32688" y="19067"/>
                    </a:lnTo>
                    <a:lnTo>
                      <a:pt x="32703" y="18931"/>
                    </a:lnTo>
                    <a:lnTo>
                      <a:pt x="33894" y="19082"/>
                    </a:lnTo>
                    <a:close/>
                    <a:moveTo>
                      <a:pt x="106" y="18871"/>
                    </a:moveTo>
                    <a:lnTo>
                      <a:pt x="91" y="18735"/>
                    </a:lnTo>
                    <a:lnTo>
                      <a:pt x="1283" y="18614"/>
                    </a:lnTo>
                    <a:lnTo>
                      <a:pt x="1298" y="18735"/>
                    </a:lnTo>
                    <a:close/>
                    <a:moveTo>
                      <a:pt x="33925" y="18856"/>
                    </a:moveTo>
                    <a:lnTo>
                      <a:pt x="32733" y="18720"/>
                    </a:lnTo>
                    <a:lnTo>
                      <a:pt x="32748" y="18599"/>
                    </a:lnTo>
                    <a:lnTo>
                      <a:pt x="33925" y="18720"/>
                    </a:lnTo>
                    <a:close/>
                    <a:moveTo>
                      <a:pt x="76" y="18524"/>
                    </a:moveTo>
                    <a:lnTo>
                      <a:pt x="61" y="18388"/>
                    </a:lnTo>
                    <a:lnTo>
                      <a:pt x="1253" y="18282"/>
                    </a:lnTo>
                    <a:lnTo>
                      <a:pt x="1268" y="18403"/>
                    </a:lnTo>
                    <a:close/>
                    <a:moveTo>
                      <a:pt x="33955" y="18524"/>
                    </a:moveTo>
                    <a:lnTo>
                      <a:pt x="32763" y="18418"/>
                    </a:lnTo>
                    <a:lnTo>
                      <a:pt x="32763" y="18282"/>
                    </a:lnTo>
                    <a:lnTo>
                      <a:pt x="33955" y="18388"/>
                    </a:lnTo>
                    <a:close/>
                    <a:moveTo>
                      <a:pt x="46" y="18162"/>
                    </a:moveTo>
                    <a:lnTo>
                      <a:pt x="31" y="18026"/>
                    </a:lnTo>
                    <a:lnTo>
                      <a:pt x="1223" y="17951"/>
                    </a:lnTo>
                    <a:lnTo>
                      <a:pt x="1223" y="18086"/>
                    </a:lnTo>
                    <a:close/>
                    <a:moveTo>
                      <a:pt x="33985" y="18162"/>
                    </a:moveTo>
                    <a:lnTo>
                      <a:pt x="32793" y="18086"/>
                    </a:lnTo>
                    <a:lnTo>
                      <a:pt x="32793" y="17951"/>
                    </a:lnTo>
                    <a:lnTo>
                      <a:pt x="33985" y="18026"/>
                    </a:lnTo>
                    <a:close/>
                    <a:moveTo>
                      <a:pt x="31" y="17815"/>
                    </a:moveTo>
                    <a:lnTo>
                      <a:pt x="31" y="17679"/>
                    </a:lnTo>
                    <a:lnTo>
                      <a:pt x="1223" y="17634"/>
                    </a:lnTo>
                    <a:lnTo>
                      <a:pt x="1223" y="17770"/>
                    </a:lnTo>
                    <a:close/>
                    <a:moveTo>
                      <a:pt x="34000" y="17815"/>
                    </a:moveTo>
                    <a:lnTo>
                      <a:pt x="32808" y="17754"/>
                    </a:lnTo>
                    <a:lnTo>
                      <a:pt x="32808" y="17634"/>
                    </a:lnTo>
                    <a:lnTo>
                      <a:pt x="34000" y="17679"/>
                    </a:lnTo>
                    <a:close/>
                    <a:moveTo>
                      <a:pt x="1" y="17468"/>
                    </a:moveTo>
                    <a:lnTo>
                      <a:pt x="1" y="17332"/>
                    </a:lnTo>
                    <a:lnTo>
                      <a:pt x="1208" y="17302"/>
                    </a:lnTo>
                    <a:lnTo>
                      <a:pt x="1208" y="17438"/>
                    </a:lnTo>
                    <a:close/>
                    <a:moveTo>
                      <a:pt x="34015" y="17468"/>
                    </a:moveTo>
                    <a:lnTo>
                      <a:pt x="32824" y="17423"/>
                    </a:lnTo>
                    <a:lnTo>
                      <a:pt x="32824" y="17302"/>
                    </a:lnTo>
                    <a:lnTo>
                      <a:pt x="34015" y="17332"/>
                    </a:lnTo>
                    <a:close/>
                    <a:moveTo>
                      <a:pt x="1" y="17121"/>
                    </a:moveTo>
                    <a:lnTo>
                      <a:pt x="1" y="16970"/>
                    </a:lnTo>
                    <a:lnTo>
                      <a:pt x="1192" y="16970"/>
                    </a:lnTo>
                    <a:lnTo>
                      <a:pt x="1192" y="17106"/>
                    </a:lnTo>
                    <a:close/>
                    <a:moveTo>
                      <a:pt x="34015" y="17121"/>
                    </a:moveTo>
                    <a:lnTo>
                      <a:pt x="32824" y="17106"/>
                    </a:lnTo>
                    <a:lnTo>
                      <a:pt x="32824" y="16970"/>
                    </a:lnTo>
                    <a:lnTo>
                      <a:pt x="34015" y="16970"/>
                    </a:lnTo>
                    <a:close/>
                    <a:moveTo>
                      <a:pt x="32824" y="16819"/>
                    </a:moveTo>
                    <a:lnTo>
                      <a:pt x="32824" y="16699"/>
                    </a:lnTo>
                    <a:lnTo>
                      <a:pt x="34015" y="16668"/>
                    </a:lnTo>
                    <a:lnTo>
                      <a:pt x="34015" y="16819"/>
                    </a:lnTo>
                    <a:close/>
                    <a:moveTo>
                      <a:pt x="1192" y="16774"/>
                    </a:moveTo>
                    <a:lnTo>
                      <a:pt x="1" y="16759"/>
                    </a:lnTo>
                    <a:lnTo>
                      <a:pt x="1" y="16638"/>
                    </a:lnTo>
                    <a:lnTo>
                      <a:pt x="1192" y="16653"/>
                    </a:lnTo>
                    <a:close/>
                    <a:moveTo>
                      <a:pt x="32824" y="16487"/>
                    </a:moveTo>
                    <a:lnTo>
                      <a:pt x="32824" y="16367"/>
                    </a:lnTo>
                    <a:lnTo>
                      <a:pt x="34015" y="16322"/>
                    </a:lnTo>
                    <a:lnTo>
                      <a:pt x="34015" y="16457"/>
                    </a:lnTo>
                    <a:close/>
                    <a:moveTo>
                      <a:pt x="1208" y="16457"/>
                    </a:moveTo>
                    <a:lnTo>
                      <a:pt x="16" y="16412"/>
                    </a:lnTo>
                    <a:lnTo>
                      <a:pt x="16" y="16276"/>
                    </a:lnTo>
                    <a:lnTo>
                      <a:pt x="1208" y="16322"/>
                    </a:lnTo>
                    <a:close/>
                    <a:moveTo>
                      <a:pt x="32808" y="16171"/>
                    </a:moveTo>
                    <a:lnTo>
                      <a:pt x="32808" y="16050"/>
                    </a:lnTo>
                    <a:lnTo>
                      <a:pt x="34000" y="15975"/>
                    </a:lnTo>
                    <a:lnTo>
                      <a:pt x="34000" y="16110"/>
                    </a:lnTo>
                    <a:close/>
                    <a:moveTo>
                      <a:pt x="1223" y="16125"/>
                    </a:moveTo>
                    <a:lnTo>
                      <a:pt x="31" y="16065"/>
                    </a:lnTo>
                    <a:lnTo>
                      <a:pt x="31" y="15929"/>
                    </a:lnTo>
                    <a:lnTo>
                      <a:pt x="1223" y="16005"/>
                    </a:lnTo>
                    <a:close/>
                    <a:moveTo>
                      <a:pt x="32793" y="15854"/>
                    </a:moveTo>
                    <a:lnTo>
                      <a:pt x="32778" y="15718"/>
                    </a:lnTo>
                    <a:lnTo>
                      <a:pt x="33970" y="15628"/>
                    </a:lnTo>
                    <a:lnTo>
                      <a:pt x="33970" y="15763"/>
                    </a:lnTo>
                    <a:close/>
                    <a:moveTo>
                      <a:pt x="1238" y="15809"/>
                    </a:moveTo>
                    <a:lnTo>
                      <a:pt x="46" y="15718"/>
                    </a:lnTo>
                    <a:lnTo>
                      <a:pt x="61" y="15582"/>
                    </a:lnTo>
                    <a:lnTo>
                      <a:pt x="1253" y="15673"/>
                    </a:lnTo>
                    <a:close/>
                    <a:moveTo>
                      <a:pt x="32763" y="15522"/>
                    </a:moveTo>
                    <a:lnTo>
                      <a:pt x="32748" y="15401"/>
                    </a:lnTo>
                    <a:lnTo>
                      <a:pt x="33940" y="15281"/>
                    </a:lnTo>
                    <a:lnTo>
                      <a:pt x="33955" y="15416"/>
                    </a:lnTo>
                    <a:close/>
                    <a:moveTo>
                      <a:pt x="1268" y="15477"/>
                    </a:moveTo>
                    <a:lnTo>
                      <a:pt x="76" y="15356"/>
                    </a:lnTo>
                    <a:lnTo>
                      <a:pt x="91" y="15220"/>
                    </a:lnTo>
                    <a:lnTo>
                      <a:pt x="1283" y="15341"/>
                    </a:lnTo>
                    <a:close/>
                    <a:moveTo>
                      <a:pt x="32733" y="15205"/>
                    </a:moveTo>
                    <a:lnTo>
                      <a:pt x="32718" y="15070"/>
                    </a:lnTo>
                    <a:lnTo>
                      <a:pt x="33910" y="14934"/>
                    </a:lnTo>
                    <a:lnTo>
                      <a:pt x="33925" y="15070"/>
                    </a:lnTo>
                    <a:close/>
                    <a:moveTo>
                      <a:pt x="1298" y="15145"/>
                    </a:moveTo>
                    <a:lnTo>
                      <a:pt x="106" y="15009"/>
                    </a:lnTo>
                    <a:lnTo>
                      <a:pt x="122" y="14873"/>
                    </a:lnTo>
                    <a:lnTo>
                      <a:pt x="1313" y="15024"/>
                    </a:lnTo>
                    <a:close/>
                    <a:moveTo>
                      <a:pt x="32688" y="14873"/>
                    </a:moveTo>
                    <a:lnTo>
                      <a:pt x="32673" y="14753"/>
                    </a:lnTo>
                    <a:lnTo>
                      <a:pt x="33849" y="14587"/>
                    </a:lnTo>
                    <a:lnTo>
                      <a:pt x="33879" y="14723"/>
                    </a:lnTo>
                    <a:close/>
                    <a:moveTo>
                      <a:pt x="1343" y="14828"/>
                    </a:moveTo>
                    <a:lnTo>
                      <a:pt x="152" y="14662"/>
                    </a:lnTo>
                    <a:lnTo>
                      <a:pt x="182" y="14527"/>
                    </a:lnTo>
                    <a:lnTo>
                      <a:pt x="1358" y="14708"/>
                    </a:lnTo>
                    <a:close/>
                    <a:moveTo>
                      <a:pt x="32642" y="14557"/>
                    </a:moveTo>
                    <a:lnTo>
                      <a:pt x="32627" y="14421"/>
                    </a:lnTo>
                    <a:lnTo>
                      <a:pt x="33804" y="14240"/>
                    </a:lnTo>
                    <a:lnTo>
                      <a:pt x="33819" y="14376"/>
                    </a:lnTo>
                    <a:close/>
                    <a:moveTo>
                      <a:pt x="1389" y="14511"/>
                    </a:moveTo>
                    <a:lnTo>
                      <a:pt x="197" y="14315"/>
                    </a:lnTo>
                    <a:lnTo>
                      <a:pt x="227" y="14180"/>
                    </a:lnTo>
                    <a:lnTo>
                      <a:pt x="1404" y="14376"/>
                    </a:lnTo>
                    <a:close/>
                    <a:moveTo>
                      <a:pt x="32597" y="14225"/>
                    </a:moveTo>
                    <a:lnTo>
                      <a:pt x="32582" y="14104"/>
                    </a:lnTo>
                    <a:lnTo>
                      <a:pt x="33759" y="13893"/>
                    </a:lnTo>
                    <a:lnTo>
                      <a:pt x="33774" y="14029"/>
                    </a:lnTo>
                    <a:close/>
                    <a:moveTo>
                      <a:pt x="1434" y="14180"/>
                    </a:moveTo>
                    <a:lnTo>
                      <a:pt x="257" y="13968"/>
                    </a:lnTo>
                    <a:lnTo>
                      <a:pt x="287" y="13833"/>
                    </a:lnTo>
                    <a:lnTo>
                      <a:pt x="1464" y="14059"/>
                    </a:lnTo>
                    <a:close/>
                    <a:moveTo>
                      <a:pt x="32537" y="13908"/>
                    </a:moveTo>
                    <a:lnTo>
                      <a:pt x="32507" y="13787"/>
                    </a:lnTo>
                    <a:lnTo>
                      <a:pt x="33683" y="13546"/>
                    </a:lnTo>
                    <a:lnTo>
                      <a:pt x="33698" y="13682"/>
                    </a:lnTo>
                    <a:close/>
                    <a:moveTo>
                      <a:pt x="1494" y="13863"/>
                    </a:moveTo>
                    <a:lnTo>
                      <a:pt x="333" y="13622"/>
                    </a:lnTo>
                    <a:lnTo>
                      <a:pt x="348" y="13486"/>
                    </a:lnTo>
                    <a:lnTo>
                      <a:pt x="1524" y="13727"/>
                    </a:lnTo>
                    <a:close/>
                    <a:moveTo>
                      <a:pt x="32461" y="13591"/>
                    </a:moveTo>
                    <a:lnTo>
                      <a:pt x="32431" y="13456"/>
                    </a:lnTo>
                    <a:lnTo>
                      <a:pt x="33608" y="13199"/>
                    </a:lnTo>
                    <a:lnTo>
                      <a:pt x="33638" y="13335"/>
                    </a:lnTo>
                    <a:close/>
                    <a:moveTo>
                      <a:pt x="1570" y="13546"/>
                    </a:moveTo>
                    <a:lnTo>
                      <a:pt x="393" y="13290"/>
                    </a:lnTo>
                    <a:lnTo>
                      <a:pt x="423" y="13154"/>
                    </a:lnTo>
                    <a:lnTo>
                      <a:pt x="1600" y="13425"/>
                    </a:lnTo>
                    <a:close/>
                    <a:moveTo>
                      <a:pt x="32386" y="13275"/>
                    </a:moveTo>
                    <a:lnTo>
                      <a:pt x="32356" y="13139"/>
                    </a:lnTo>
                    <a:lnTo>
                      <a:pt x="33517" y="12867"/>
                    </a:lnTo>
                    <a:lnTo>
                      <a:pt x="33548" y="12988"/>
                    </a:lnTo>
                    <a:close/>
                    <a:moveTo>
                      <a:pt x="1645" y="13244"/>
                    </a:moveTo>
                    <a:lnTo>
                      <a:pt x="484" y="12958"/>
                    </a:lnTo>
                    <a:lnTo>
                      <a:pt x="514" y="12822"/>
                    </a:lnTo>
                    <a:lnTo>
                      <a:pt x="1675" y="13109"/>
                    </a:lnTo>
                    <a:close/>
                    <a:moveTo>
                      <a:pt x="32311" y="12973"/>
                    </a:moveTo>
                    <a:lnTo>
                      <a:pt x="32280" y="12837"/>
                    </a:lnTo>
                    <a:lnTo>
                      <a:pt x="33427" y="12535"/>
                    </a:lnTo>
                    <a:cubicBezTo>
                      <a:pt x="33442" y="12581"/>
                      <a:pt x="33457" y="12626"/>
                      <a:pt x="33472" y="12671"/>
                    </a:cubicBezTo>
                    <a:close/>
                    <a:moveTo>
                      <a:pt x="1720" y="12928"/>
                    </a:moveTo>
                    <a:lnTo>
                      <a:pt x="559" y="12611"/>
                    </a:lnTo>
                    <a:cubicBezTo>
                      <a:pt x="574" y="12566"/>
                      <a:pt x="589" y="12520"/>
                      <a:pt x="604" y="12475"/>
                    </a:cubicBezTo>
                    <a:lnTo>
                      <a:pt x="1751" y="12792"/>
                    </a:lnTo>
                    <a:close/>
                    <a:moveTo>
                      <a:pt x="32220" y="12641"/>
                    </a:moveTo>
                    <a:cubicBezTo>
                      <a:pt x="32205" y="12596"/>
                      <a:pt x="32190" y="12566"/>
                      <a:pt x="32190" y="12520"/>
                    </a:cubicBezTo>
                    <a:lnTo>
                      <a:pt x="33336" y="12189"/>
                    </a:lnTo>
                    <a:lnTo>
                      <a:pt x="33367" y="12324"/>
                    </a:lnTo>
                    <a:close/>
                    <a:moveTo>
                      <a:pt x="1811" y="12596"/>
                    </a:moveTo>
                    <a:lnTo>
                      <a:pt x="665" y="12264"/>
                    </a:lnTo>
                    <a:lnTo>
                      <a:pt x="695" y="12128"/>
                    </a:lnTo>
                    <a:lnTo>
                      <a:pt x="1841" y="12475"/>
                    </a:lnTo>
                    <a:close/>
                    <a:moveTo>
                      <a:pt x="32130" y="12324"/>
                    </a:moveTo>
                    <a:lnTo>
                      <a:pt x="32099" y="12204"/>
                    </a:lnTo>
                    <a:lnTo>
                      <a:pt x="33231" y="11842"/>
                    </a:lnTo>
                    <a:cubicBezTo>
                      <a:pt x="33246" y="11887"/>
                      <a:pt x="33261" y="11932"/>
                      <a:pt x="33276" y="11977"/>
                    </a:cubicBezTo>
                    <a:close/>
                    <a:moveTo>
                      <a:pt x="1901" y="12279"/>
                    </a:moveTo>
                    <a:lnTo>
                      <a:pt x="755" y="11932"/>
                    </a:lnTo>
                    <a:cubicBezTo>
                      <a:pt x="770" y="11887"/>
                      <a:pt x="785" y="11842"/>
                      <a:pt x="800" y="11796"/>
                    </a:cubicBezTo>
                    <a:lnTo>
                      <a:pt x="1932" y="12158"/>
                    </a:lnTo>
                    <a:close/>
                    <a:moveTo>
                      <a:pt x="32039" y="12023"/>
                    </a:moveTo>
                    <a:lnTo>
                      <a:pt x="31994" y="11902"/>
                    </a:lnTo>
                    <a:lnTo>
                      <a:pt x="33125" y="11525"/>
                    </a:lnTo>
                    <a:lnTo>
                      <a:pt x="33170" y="11646"/>
                    </a:lnTo>
                    <a:close/>
                    <a:moveTo>
                      <a:pt x="1992" y="11977"/>
                    </a:moveTo>
                    <a:lnTo>
                      <a:pt x="861" y="11600"/>
                    </a:lnTo>
                    <a:lnTo>
                      <a:pt x="921" y="11464"/>
                    </a:lnTo>
                    <a:lnTo>
                      <a:pt x="2052" y="11857"/>
                    </a:lnTo>
                    <a:close/>
                    <a:moveTo>
                      <a:pt x="31934" y="11706"/>
                    </a:moveTo>
                    <a:lnTo>
                      <a:pt x="31888" y="11585"/>
                    </a:lnTo>
                    <a:lnTo>
                      <a:pt x="33020" y="11178"/>
                    </a:lnTo>
                    <a:cubicBezTo>
                      <a:pt x="33035" y="11223"/>
                      <a:pt x="33050" y="11268"/>
                      <a:pt x="33065" y="11314"/>
                    </a:cubicBezTo>
                    <a:close/>
                    <a:moveTo>
                      <a:pt x="2098" y="11661"/>
                    </a:moveTo>
                    <a:lnTo>
                      <a:pt x="966" y="11268"/>
                    </a:lnTo>
                    <a:lnTo>
                      <a:pt x="1027" y="11133"/>
                    </a:lnTo>
                    <a:lnTo>
                      <a:pt x="2158" y="11540"/>
                    </a:lnTo>
                    <a:close/>
                    <a:moveTo>
                      <a:pt x="31813" y="11404"/>
                    </a:moveTo>
                    <a:lnTo>
                      <a:pt x="31768" y="11283"/>
                    </a:lnTo>
                    <a:lnTo>
                      <a:pt x="32884" y="10861"/>
                    </a:lnTo>
                    <a:cubicBezTo>
                      <a:pt x="32899" y="10891"/>
                      <a:pt x="32914" y="10937"/>
                      <a:pt x="32929" y="10982"/>
                    </a:cubicBezTo>
                    <a:close/>
                    <a:moveTo>
                      <a:pt x="2218" y="11359"/>
                    </a:moveTo>
                    <a:lnTo>
                      <a:pt x="1117" y="10937"/>
                    </a:lnTo>
                    <a:lnTo>
                      <a:pt x="1162" y="10801"/>
                    </a:lnTo>
                    <a:lnTo>
                      <a:pt x="2279" y="11238"/>
                    </a:lnTo>
                    <a:close/>
                    <a:moveTo>
                      <a:pt x="31707" y="11102"/>
                    </a:moveTo>
                    <a:lnTo>
                      <a:pt x="31662" y="10982"/>
                    </a:lnTo>
                    <a:lnTo>
                      <a:pt x="32763" y="10529"/>
                    </a:lnTo>
                    <a:lnTo>
                      <a:pt x="32808" y="10650"/>
                    </a:lnTo>
                    <a:close/>
                    <a:moveTo>
                      <a:pt x="2339" y="11057"/>
                    </a:moveTo>
                    <a:lnTo>
                      <a:pt x="1238" y="10605"/>
                    </a:lnTo>
                    <a:lnTo>
                      <a:pt x="1283" y="10469"/>
                    </a:lnTo>
                    <a:lnTo>
                      <a:pt x="2384" y="10921"/>
                    </a:lnTo>
                    <a:close/>
                    <a:moveTo>
                      <a:pt x="31572" y="10801"/>
                    </a:moveTo>
                    <a:lnTo>
                      <a:pt x="31526" y="10680"/>
                    </a:lnTo>
                    <a:lnTo>
                      <a:pt x="32627" y="10213"/>
                    </a:lnTo>
                    <a:lnTo>
                      <a:pt x="32673" y="10333"/>
                    </a:lnTo>
                    <a:close/>
                    <a:moveTo>
                      <a:pt x="2460" y="10756"/>
                    </a:moveTo>
                    <a:lnTo>
                      <a:pt x="1374" y="10273"/>
                    </a:lnTo>
                    <a:lnTo>
                      <a:pt x="1419" y="10152"/>
                    </a:lnTo>
                    <a:lnTo>
                      <a:pt x="2520" y="10635"/>
                    </a:lnTo>
                    <a:close/>
                    <a:moveTo>
                      <a:pt x="31451" y="10499"/>
                    </a:moveTo>
                    <a:lnTo>
                      <a:pt x="31391" y="10394"/>
                    </a:lnTo>
                    <a:lnTo>
                      <a:pt x="32477" y="9896"/>
                    </a:lnTo>
                    <a:lnTo>
                      <a:pt x="32537" y="10016"/>
                    </a:lnTo>
                    <a:close/>
                    <a:moveTo>
                      <a:pt x="2595" y="10454"/>
                    </a:moveTo>
                    <a:lnTo>
                      <a:pt x="1509" y="9956"/>
                    </a:lnTo>
                    <a:lnTo>
                      <a:pt x="1570" y="9835"/>
                    </a:lnTo>
                    <a:lnTo>
                      <a:pt x="2656" y="10333"/>
                    </a:lnTo>
                    <a:close/>
                    <a:moveTo>
                      <a:pt x="31315" y="10213"/>
                    </a:moveTo>
                    <a:lnTo>
                      <a:pt x="31255" y="10092"/>
                    </a:lnTo>
                    <a:lnTo>
                      <a:pt x="32341" y="9564"/>
                    </a:lnTo>
                    <a:lnTo>
                      <a:pt x="32401" y="9700"/>
                    </a:lnTo>
                    <a:close/>
                    <a:moveTo>
                      <a:pt x="2731" y="10152"/>
                    </a:moveTo>
                    <a:lnTo>
                      <a:pt x="1660" y="9639"/>
                    </a:lnTo>
                    <a:lnTo>
                      <a:pt x="1720" y="9519"/>
                    </a:lnTo>
                    <a:lnTo>
                      <a:pt x="2791" y="10032"/>
                    </a:lnTo>
                    <a:close/>
                    <a:moveTo>
                      <a:pt x="31164" y="9911"/>
                    </a:moveTo>
                    <a:lnTo>
                      <a:pt x="31119" y="9805"/>
                    </a:lnTo>
                    <a:lnTo>
                      <a:pt x="32175" y="9262"/>
                    </a:lnTo>
                    <a:lnTo>
                      <a:pt x="32235" y="9383"/>
                    </a:lnTo>
                    <a:close/>
                    <a:moveTo>
                      <a:pt x="2882" y="9866"/>
                    </a:moveTo>
                    <a:lnTo>
                      <a:pt x="1826" y="9323"/>
                    </a:lnTo>
                    <a:cubicBezTo>
                      <a:pt x="1841" y="9277"/>
                      <a:pt x="1856" y="9247"/>
                      <a:pt x="1886" y="9202"/>
                    </a:cubicBezTo>
                    <a:lnTo>
                      <a:pt x="2942" y="9745"/>
                    </a:lnTo>
                    <a:close/>
                    <a:moveTo>
                      <a:pt x="31029" y="9624"/>
                    </a:moveTo>
                    <a:lnTo>
                      <a:pt x="30968" y="9519"/>
                    </a:lnTo>
                    <a:lnTo>
                      <a:pt x="32024" y="8945"/>
                    </a:lnTo>
                    <a:lnTo>
                      <a:pt x="32084" y="9066"/>
                    </a:lnTo>
                    <a:close/>
                    <a:moveTo>
                      <a:pt x="3033" y="9564"/>
                    </a:moveTo>
                    <a:lnTo>
                      <a:pt x="1977" y="9006"/>
                    </a:lnTo>
                    <a:cubicBezTo>
                      <a:pt x="2007" y="8961"/>
                      <a:pt x="2022" y="8915"/>
                      <a:pt x="2052" y="8885"/>
                    </a:cubicBezTo>
                    <a:lnTo>
                      <a:pt x="3093" y="9443"/>
                    </a:lnTo>
                    <a:close/>
                    <a:moveTo>
                      <a:pt x="30878" y="9338"/>
                    </a:moveTo>
                    <a:lnTo>
                      <a:pt x="30817" y="9232"/>
                    </a:lnTo>
                    <a:lnTo>
                      <a:pt x="31843" y="8644"/>
                    </a:lnTo>
                    <a:lnTo>
                      <a:pt x="31903" y="8764"/>
                    </a:lnTo>
                    <a:close/>
                    <a:moveTo>
                      <a:pt x="3184" y="9277"/>
                    </a:moveTo>
                    <a:lnTo>
                      <a:pt x="2143" y="8719"/>
                    </a:lnTo>
                    <a:lnTo>
                      <a:pt x="2203" y="8599"/>
                    </a:lnTo>
                    <a:lnTo>
                      <a:pt x="3244" y="9187"/>
                    </a:lnTo>
                    <a:close/>
                    <a:moveTo>
                      <a:pt x="30712" y="9051"/>
                    </a:moveTo>
                    <a:lnTo>
                      <a:pt x="30651" y="8945"/>
                    </a:lnTo>
                    <a:lnTo>
                      <a:pt x="31677" y="8342"/>
                    </a:lnTo>
                    <a:lnTo>
                      <a:pt x="31737" y="8448"/>
                    </a:lnTo>
                    <a:close/>
                    <a:moveTo>
                      <a:pt x="3349" y="9006"/>
                    </a:moveTo>
                    <a:lnTo>
                      <a:pt x="2309" y="8402"/>
                    </a:lnTo>
                    <a:lnTo>
                      <a:pt x="2384" y="8282"/>
                    </a:lnTo>
                    <a:lnTo>
                      <a:pt x="3410" y="8885"/>
                    </a:lnTo>
                    <a:close/>
                    <a:moveTo>
                      <a:pt x="30546" y="8780"/>
                    </a:moveTo>
                    <a:lnTo>
                      <a:pt x="30470" y="8674"/>
                    </a:lnTo>
                    <a:lnTo>
                      <a:pt x="31496" y="8040"/>
                    </a:lnTo>
                    <a:lnTo>
                      <a:pt x="31556" y="8161"/>
                    </a:lnTo>
                    <a:close/>
                    <a:moveTo>
                      <a:pt x="3515" y="8719"/>
                    </a:moveTo>
                    <a:lnTo>
                      <a:pt x="2490" y="8086"/>
                    </a:lnTo>
                    <a:lnTo>
                      <a:pt x="2565" y="7965"/>
                    </a:lnTo>
                    <a:lnTo>
                      <a:pt x="3576" y="8599"/>
                    </a:lnTo>
                    <a:close/>
                    <a:moveTo>
                      <a:pt x="30365" y="8493"/>
                    </a:moveTo>
                    <a:lnTo>
                      <a:pt x="30304" y="8387"/>
                    </a:lnTo>
                    <a:lnTo>
                      <a:pt x="31300" y="7739"/>
                    </a:lnTo>
                    <a:lnTo>
                      <a:pt x="31375" y="7859"/>
                    </a:lnTo>
                    <a:close/>
                    <a:moveTo>
                      <a:pt x="3681" y="8448"/>
                    </a:moveTo>
                    <a:lnTo>
                      <a:pt x="2686" y="7799"/>
                    </a:lnTo>
                    <a:lnTo>
                      <a:pt x="2761" y="7678"/>
                    </a:lnTo>
                    <a:lnTo>
                      <a:pt x="3757" y="8342"/>
                    </a:lnTo>
                    <a:close/>
                    <a:moveTo>
                      <a:pt x="30199" y="8221"/>
                    </a:moveTo>
                    <a:lnTo>
                      <a:pt x="30123" y="8116"/>
                    </a:lnTo>
                    <a:lnTo>
                      <a:pt x="31119" y="7452"/>
                    </a:lnTo>
                    <a:lnTo>
                      <a:pt x="31194" y="7573"/>
                    </a:lnTo>
                    <a:close/>
                    <a:moveTo>
                      <a:pt x="3862" y="8176"/>
                    </a:moveTo>
                    <a:lnTo>
                      <a:pt x="2882" y="7497"/>
                    </a:lnTo>
                    <a:lnTo>
                      <a:pt x="2957" y="7392"/>
                    </a:lnTo>
                    <a:lnTo>
                      <a:pt x="3938" y="8071"/>
                    </a:lnTo>
                    <a:close/>
                    <a:moveTo>
                      <a:pt x="30018" y="7965"/>
                    </a:moveTo>
                    <a:lnTo>
                      <a:pt x="29942" y="7859"/>
                    </a:lnTo>
                    <a:lnTo>
                      <a:pt x="30908" y="7166"/>
                    </a:lnTo>
                    <a:lnTo>
                      <a:pt x="30998" y="7271"/>
                    </a:lnTo>
                    <a:close/>
                    <a:moveTo>
                      <a:pt x="4058" y="7905"/>
                    </a:moveTo>
                    <a:lnTo>
                      <a:pt x="3078" y="7211"/>
                    </a:lnTo>
                    <a:lnTo>
                      <a:pt x="3153" y="7105"/>
                    </a:lnTo>
                    <a:lnTo>
                      <a:pt x="4134" y="7799"/>
                    </a:lnTo>
                    <a:cubicBezTo>
                      <a:pt x="4104" y="7829"/>
                      <a:pt x="4074" y="7859"/>
                      <a:pt x="4058" y="7905"/>
                    </a:cubicBezTo>
                    <a:close/>
                    <a:moveTo>
                      <a:pt x="29822" y="7694"/>
                    </a:moveTo>
                    <a:lnTo>
                      <a:pt x="29746" y="7588"/>
                    </a:lnTo>
                    <a:lnTo>
                      <a:pt x="30712" y="6879"/>
                    </a:lnTo>
                    <a:lnTo>
                      <a:pt x="30787" y="7000"/>
                    </a:lnTo>
                    <a:close/>
                    <a:moveTo>
                      <a:pt x="4239" y="7633"/>
                    </a:moveTo>
                    <a:lnTo>
                      <a:pt x="3274" y="6924"/>
                    </a:lnTo>
                    <a:lnTo>
                      <a:pt x="3365" y="6819"/>
                    </a:lnTo>
                    <a:lnTo>
                      <a:pt x="4315" y="7528"/>
                    </a:lnTo>
                    <a:close/>
                    <a:moveTo>
                      <a:pt x="29626" y="7437"/>
                    </a:moveTo>
                    <a:lnTo>
                      <a:pt x="29550" y="7332"/>
                    </a:lnTo>
                    <a:lnTo>
                      <a:pt x="30485" y="6607"/>
                    </a:lnTo>
                    <a:lnTo>
                      <a:pt x="30576" y="6713"/>
                    </a:lnTo>
                    <a:close/>
                    <a:moveTo>
                      <a:pt x="4436" y="7377"/>
                    </a:moveTo>
                    <a:lnTo>
                      <a:pt x="3500" y="6653"/>
                    </a:lnTo>
                    <a:lnTo>
                      <a:pt x="3576" y="6547"/>
                    </a:lnTo>
                    <a:lnTo>
                      <a:pt x="4526" y="7271"/>
                    </a:lnTo>
                    <a:close/>
                    <a:moveTo>
                      <a:pt x="29430" y="7181"/>
                    </a:moveTo>
                    <a:lnTo>
                      <a:pt x="29354" y="7075"/>
                    </a:lnTo>
                    <a:lnTo>
                      <a:pt x="30289" y="6321"/>
                    </a:lnTo>
                    <a:lnTo>
                      <a:pt x="30380" y="6426"/>
                    </a:lnTo>
                    <a:close/>
                    <a:moveTo>
                      <a:pt x="4632" y="7120"/>
                    </a:moveTo>
                    <a:lnTo>
                      <a:pt x="3696" y="6366"/>
                    </a:lnTo>
                    <a:lnTo>
                      <a:pt x="3787" y="6261"/>
                    </a:lnTo>
                    <a:lnTo>
                      <a:pt x="4707" y="7015"/>
                    </a:lnTo>
                    <a:close/>
                    <a:moveTo>
                      <a:pt x="29218" y="6924"/>
                    </a:moveTo>
                    <a:lnTo>
                      <a:pt x="29143" y="6834"/>
                    </a:lnTo>
                    <a:lnTo>
                      <a:pt x="30063" y="6064"/>
                    </a:lnTo>
                    <a:lnTo>
                      <a:pt x="30154" y="6170"/>
                    </a:lnTo>
                    <a:close/>
                    <a:moveTo>
                      <a:pt x="4843" y="6864"/>
                    </a:moveTo>
                    <a:lnTo>
                      <a:pt x="3923" y="6110"/>
                    </a:lnTo>
                    <a:lnTo>
                      <a:pt x="4013" y="6004"/>
                    </a:lnTo>
                    <a:lnTo>
                      <a:pt x="4918" y="6773"/>
                    </a:lnTo>
                    <a:close/>
                    <a:moveTo>
                      <a:pt x="29022" y="6683"/>
                    </a:moveTo>
                    <a:lnTo>
                      <a:pt x="28932" y="6577"/>
                    </a:lnTo>
                    <a:lnTo>
                      <a:pt x="29837" y="5793"/>
                    </a:lnTo>
                    <a:lnTo>
                      <a:pt x="29927" y="5899"/>
                    </a:lnTo>
                    <a:close/>
                    <a:moveTo>
                      <a:pt x="5054" y="6623"/>
                    </a:moveTo>
                    <a:lnTo>
                      <a:pt x="4149" y="5838"/>
                    </a:lnTo>
                    <a:lnTo>
                      <a:pt x="4239" y="5733"/>
                    </a:lnTo>
                    <a:lnTo>
                      <a:pt x="5144" y="6517"/>
                    </a:lnTo>
                    <a:close/>
                    <a:moveTo>
                      <a:pt x="28796" y="6426"/>
                    </a:moveTo>
                    <a:lnTo>
                      <a:pt x="28721" y="6336"/>
                    </a:lnTo>
                    <a:lnTo>
                      <a:pt x="29596" y="5537"/>
                    </a:lnTo>
                    <a:lnTo>
                      <a:pt x="29686" y="5627"/>
                    </a:lnTo>
                    <a:close/>
                    <a:moveTo>
                      <a:pt x="5265" y="6366"/>
                    </a:moveTo>
                    <a:lnTo>
                      <a:pt x="4390" y="5567"/>
                    </a:lnTo>
                    <a:lnTo>
                      <a:pt x="4481" y="5476"/>
                    </a:lnTo>
                    <a:lnTo>
                      <a:pt x="5356" y="6276"/>
                    </a:lnTo>
                    <a:close/>
                    <a:moveTo>
                      <a:pt x="28585" y="6185"/>
                    </a:moveTo>
                    <a:lnTo>
                      <a:pt x="28494" y="6095"/>
                    </a:lnTo>
                    <a:lnTo>
                      <a:pt x="29354" y="5265"/>
                    </a:lnTo>
                    <a:lnTo>
                      <a:pt x="29460" y="5371"/>
                    </a:lnTo>
                    <a:close/>
                    <a:moveTo>
                      <a:pt x="5491" y="6125"/>
                    </a:moveTo>
                    <a:lnTo>
                      <a:pt x="4617" y="5325"/>
                    </a:lnTo>
                    <a:cubicBezTo>
                      <a:pt x="4647" y="5280"/>
                      <a:pt x="4692" y="5250"/>
                      <a:pt x="4722" y="5220"/>
                    </a:cubicBezTo>
                    <a:lnTo>
                      <a:pt x="5582" y="6049"/>
                    </a:lnTo>
                    <a:close/>
                    <a:moveTo>
                      <a:pt x="28359" y="5944"/>
                    </a:moveTo>
                    <a:lnTo>
                      <a:pt x="28268" y="5853"/>
                    </a:lnTo>
                    <a:lnTo>
                      <a:pt x="29113" y="5009"/>
                    </a:lnTo>
                    <a:lnTo>
                      <a:pt x="29218" y="5114"/>
                    </a:lnTo>
                    <a:close/>
                    <a:moveTo>
                      <a:pt x="5718" y="5899"/>
                    </a:moveTo>
                    <a:lnTo>
                      <a:pt x="4858" y="5054"/>
                    </a:lnTo>
                    <a:cubicBezTo>
                      <a:pt x="4903" y="5024"/>
                      <a:pt x="4933" y="4993"/>
                      <a:pt x="4963" y="4963"/>
                    </a:cubicBezTo>
                    <a:lnTo>
                      <a:pt x="5808" y="5808"/>
                    </a:lnTo>
                    <a:close/>
                    <a:moveTo>
                      <a:pt x="28117" y="5718"/>
                    </a:moveTo>
                    <a:lnTo>
                      <a:pt x="28027" y="5627"/>
                    </a:lnTo>
                    <a:lnTo>
                      <a:pt x="28872" y="4767"/>
                    </a:lnTo>
                    <a:lnTo>
                      <a:pt x="28962" y="4873"/>
                    </a:lnTo>
                    <a:close/>
                    <a:moveTo>
                      <a:pt x="5944" y="5672"/>
                    </a:moveTo>
                    <a:lnTo>
                      <a:pt x="5114" y="4812"/>
                    </a:lnTo>
                    <a:lnTo>
                      <a:pt x="5205" y="4722"/>
                    </a:lnTo>
                    <a:lnTo>
                      <a:pt x="6034" y="5582"/>
                    </a:lnTo>
                    <a:close/>
                    <a:moveTo>
                      <a:pt x="27891" y="5491"/>
                    </a:moveTo>
                    <a:lnTo>
                      <a:pt x="27785" y="5401"/>
                    </a:lnTo>
                    <a:lnTo>
                      <a:pt x="28615" y="4526"/>
                    </a:lnTo>
                    <a:lnTo>
                      <a:pt x="28706" y="4631"/>
                    </a:lnTo>
                    <a:close/>
                    <a:moveTo>
                      <a:pt x="6185" y="5446"/>
                    </a:moveTo>
                    <a:lnTo>
                      <a:pt x="5371" y="4571"/>
                    </a:lnTo>
                    <a:lnTo>
                      <a:pt x="5461" y="4466"/>
                    </a:lnTo>
                    <a:lnTo>
                      <a:pt x="6276" y="5356"/>
                    </a:lnTo>
                    <a:close/>
                    <a:moveTo>
                      <a:pt x="27650" y="5265"/>
                    </a:moveTo>
                    <a:lnTo>
                      <a:pt x="27559" y="5190"/>
                    </a:lnTo>
                    <a:lnTo>
                      <a:pt x="28359" y="4300"/>
                    </a:lnTo>
                    <a:lnTo>
                      <a:pt x="28449" y="4390"/>
                    </a:lnTo>
                    <a:close/>
                    <a:moveTo>
                      <a:pt x="6427" y="5220"/>
                    </a:moveTo>
                    <a:lnTo>
                      <a:pt x="5627" y="4330"/>
                    </a:lnTo>
                    <a:lnTo>
                      <a:pt x="5733" y="4239"/>
                    </a:lnTo>
                    <a:lnTo>
                      <a:pt x="6517" y="5129"/>
                    </a:lnTo>
                    <a:close/>
                    <a:moveTo>
                      <a:pt x="27408" y="5054"/>
                    </a:moveTo>
                    <a:lnTo>
                      <a:pt x="27318" y="4963"/>
                    </a:lnTo>
                    <a:lnTo>
                      <a:pt x="28087" y="4058"/>
                    </a:lnTo>
                    <a:lnTo>
                      <a:pt x="28193" y="4149"/>
                    </a:lnTo>
                    <a:close/>
                    <a:moveTo>
                      <a:pt x="6668" y="5009"/>
                    </a:moveTo>
                    <a:lnTo>
                      <a:pt x="5884" y="4104"/>
                    </a:lnTo>
                    <a:lnTo>
                      <a:pt x="5989" y="4013"/>
                    </a:lnTo>
                    <a:lnTo>
                      <a:pt x="6774" y="4918"/>
                    </a:lnTo>
                    <a:close/>
                    <a:moveTo>
                      <a:pt x="27167" y="4843"/>
                    </a:moveTo>
                    <a:lnTo>
                      <a:pt x="27061" y="4767"/>
                    </a:lnTo>
                    <a:lnTo>
                      <a:pt x="27816" y="3832"/>
                    </a:lnTo>
                    <a:lnTo>
                      <a:pt x="27921" y="3923"/>
                    </a:lnTo>
                    <a:close/>
                    <a:moveTo>
                      <a:pt x="6924" y="4797"/>
                    </a:moveTo>
                    <a:lnTo>
                      <a:pt x="6170" y="3877"/>
                    </a:lnTo>
                    <a:lnTo>
                      <a:pt x="6276" y="3787"/>
                    </a:lnTo>
                    <a:lnTo>
                      <a:pt x="7030" y="4707"/>
                    </a:lnTo>
                    <a:close/>
                    <a:moveTo>
                      <a:pt x="26911" y="4631"/>
                    </a:moveTo>
                    <a:lnTo>
                      <a:pt x="26805" y="4556"/>
                    </a:lnTo>
                    <a:lnTo>
                      <a:pt x="27544" y="3606"/>
                    </a:lnTo>
                    <a:lnTo>
                      <a:pt x="27650" y="3696"/>
                    </a:lnTo>
                    <a:close/>
                    <a:moveTo>
                      <a:pt x="7166" y="4586"/>
                    </a:moveTo>
                    <a:lnTo>
                      <a:pt x="6427" y="3651"/>
                    </a:lnTo>
                    <a:lnTo>
                      <a:pt x="6532" y="3561"/>
                    </a:lnTo>
                    <a:lnTo>
                      <a:pt x="7271" y="4496"/>
                    </a:lnTo>
                    <a:close/>
                    <a:moveTo>
                      <a:pt x="26654" y="4435"/>
                    </a:moveTo>
                    <a:lnTo>
                      <a:pt x="26549" y="4360"/>
                    </a:lnTo>
                    <a:lnTo>
                      <a:pt x="27273" y="3410"/>
                    </a:lnTo>
                    <a:lnTo>
                      <a:pt x="27378" y="3500"/>
                    </a:lnTo>
                    <a:close/>
                    <a:moveTo>
                      <a:pt x="7422" y="4390"/>
                    </a:moveTo>
                    <a:lnTo>
                      <a:pt x="6683" y="3440"/>
                    </a:lnTo>
                    <a:lnTo>
                      <a:pt x="6804" y="3364"/>
                    </a:lnTo>
                    <a:lnTo>
                      <a:pt x="7528" y="4315"/>
                    </a:lnTo>
                    <a:close/>
                    <a:moveTo>
                      <a:pt x="26383" y="4239"/>
                    </a:moveTo>
                    <a:lnTo>
                      <a:pt x="26277" y="4164"/>
                    </a:lnTo>
                    <a:lnTo>
                      <a:pt x="26971" y="3199"/>
                    </a:lnTo>
                    <a:lnTo>
                      <a:pt x="27092" y="3274"/>
                    </a:lnTo>
                    <a:close/>
                    <a:moveTo>
                      <a:pt x="7694" y="4194"/>
                    </a:moveTo>
                    <a:lnTo>
                      <a:pt x="6985" y="3229"/>
                    </a:lnTo>
                    <a:lnTo>
                      <a:pt x="7090" y="3138"/>
                    </a:lnTo>
                    <a:lnTo>
                      <a:pt x="7784" y="4119"/>
                    </a:lnTo>
                    <a:close/>
                    <a:moveTo>
                      <a:pt x="26126" y="4043"/>
                    </a:moveTo>
                    <a:lnTo>
                      <a:pt x="26021" y="3968"/>
                    </a:lnTo>
                    <a:lnTo>
                      <a:pt x="26699" y="2987"/>
                    </a:lnTo>
                    <a:lnTo>
                      <a:pt x="26820" y="3063"/>
                    </a:lnTo>
                    <a:close/>
                    <a:moveTo>
                      <a:pt x="7950" y="3998"/>
                    </a:moveTo>
                    <a:lnTo>
                      <a:pt x="7271" y="3017"/>
                    </a:lnTo>
                    <a:lnTo>
                      <a:pt x="7377" y="2942"/>
                    </a:lnTo>
                    <a:lnTo>
                      <a:pt x="8056" y="3923"/>
                    </a:lnTo>
                    <a:close/>
                    <a:moveTo>
                      <a:pt x="25870" y="3847"/>
                    </a:moveTo>
                    <a:lnTo>
                      <a:pt x="25764" y="3787"/>
                    </a:lnTo>
                    <a:lnTo>
                      <a:pt x="26413" y="2791"/>
                    </a:lnTo>
                    <a:lnTo>
                      <a:pt x="26534" y="2867"/>
                    </a:lnTo>
                    <a:close/>
                    <a:moveTo>
                      <a:pt x="8222" y="3817"/>
                    </a:moveTo>
                    <a:lnTo>
                      <a:pt x="7558" y="2821"/>
                    </a:lnTo>
                    <a:lnTo>
                      <a:pt x="7679" y="2746"/>
                    </a:lnTo>
                    <a:lnTo>
                      <a:pt x="8327" y="3742"/>
                    </a:lnTo>
                    <a:close/>
                    <a:moveTo>
                      <a:pt x="25598" y="3666"/>
                    </a:moveTo>
                    <a:lnTo>
                      <a:pt x="25493" y="3606"/>
                    </a:lnTo>
                    <a:lnTo>
                      <a:pt x="26126" y="2595"/>
                    </a:lnTo>
                    <a:lnTo>
                      <a:pt x="26247" y="2671"/>
                    </a:lnTo>
                    <a:close/>
                    <a:moveTo>
                      <a:pt x="8493" y="3636"/>
                    </a:moveTo>
                    <a:lnTo>
                      <a:pt x="7860" y="2625"/>
                    </a:lnTo>
                    <a:lnTo>
                      <a:pt x="7965" y="2550"/>
                    </a:lnTo>
                    <a:lnTo>
                      <a:pt x="8614" y="3561"/>
                    </a:lnTo>
                    <a:close/>
                    <a:moveTo>
                      <a:pt x="25312" y="3500"/>
                    </a:moveTo>
                    <a:lnTo>
                      <a:pt x="25206" y="3440"/>
                    </a:lnTo>
                    <a:lnTo>
                      <a:pt x="25825" y="2414"/>
                    </a:lnTo>
                    <a:lnTo>
                      <a:pt x="25945" y="2474"/>
                    </a:lnTo>
                    <a:close/>
                    <a:moveTo>
                      <a:pt x="8780" y="3470"/>
                    </a:moveTo>
                    <a:lnTo>
                      <a:pt x="8146" y="2444"/>
                    </a:lnTo>
                    <a:lnTo>
                      <a:pt x="8267" y="2369"/>
                    </a:lnTo>
                    <a:lnTo>
                      <a:pt x="8885" y="3395"/>
                    </a:lnTo>
                    <a:close/>
                    <a:moveTo>
                      <a:pt x="25040" y="3334"/>
                    </a:moveTo>
                    <a:lnTo>
                      <a:pt x="24920" y="3259"/>
                    </a:lnTo>
                    <a:lnTo>
                      <a:pt x="25523" y="2233"/>
                    </a:lnTo>
                    <a:lnTo>
                      <a:pt x="25644" y="2293"/>
                    </a:lnTo>
                    <a:close/>
                    <a:moveTo>
                      <a:pt x="9051" y="3304"/>
                    </a:moveTo>
                    <a:lnTo>
                      <a:pt x="8448" y="2278"/>
                    </a:lnTo>
                    <a:lnTo>
                      <a:pt x="8569" y="2203"/>
                    </a:lnTo>
                    <a:lnTo>
                      <a:pt x="9157" y="3244"/>
                    </a:lnTo>
                    <a:close/>
                    <a:moveTo>
                      <a:pt x="24754" y="3168"/>
                    </a:moveTo>
                    <a:lnTo>
                      <a:pt x="24633" y="3108"/>
                    </a:lnTo>
                    <a:lnTo>
                      <a:pt x="25206" y="2067"/>
                    </a:lnTo>
                    <a:lnTo>
                      <a:pt x="25342" y="2128"/>
                    </a:lnTo>
                    <a:close/>
                    <a:moveTo>
                      <a:pt x="9323" y="3138"/>
                    </a:moveTo>
                    <a:lnTo>
                      <a:pt x="8750" y="2097"/>
                    </a:lnTo>
                    <a:lnTo>
                      <a:pt x="8870" y="2037"/>
                    </a:lnTo>
                    <a:lnTo>
                      <a:pt x="9428" y="3078"/>
                    </a:lnTo>
                    <a:close/>
                    <a:moveTo>
                      <a:pt x="24467" y="3017"/>
                    </a:moveTo>
                    <a:lnTo>
                      <a:pt x="24346" y="2957"/>
                    </a:lnTo>
                    <a:lnTo>
                      <a:pt x="24904" y="1901"/>
                    </a:lnTo>
                    <a:lnTo>
                      <a:pt x="25025" y="1962"/>
                    </a:lnTo>
                    <a:close/>
                    <a:moveTo>
                      <a:pt x="9609" y="2987"/>
                    </a:moveTo>
                    <a:lnTo>
                      <a:pt x="9051" y="1931"/>
                    </a:lnTo>
                    <a:lnTo>
                      <a:pt x="9172" y="1871"/>
                    </a:lnTo>
                    <a:lnTo>
                      <a:pt x="9730" y="2927"/>
                    </a:lnTo>
                    <a:close/>
                    <a:moveTo>
                      <a:pt x="24165" y="2867"/>
                    </a:moveTo>
                    <a:lnTo>
                      <a:pt x="24060" y="2806"/>
                    </a:lnTo>
                    <a:lnTo>
                      <a:pt x="24588" y="1735"/>
                    </a:lnTo>
                    <a:lnTo>
                      <a:pt x="24708" y="1796"/>
                    </a:lnTo>
                    <a:close/>
                    <a:moveTo>
                      <a:pt x="9911" y="2836"/>
                    </a:moveTo>
                    <a:lnTo>
                      <a:pt x="9368" y="1766"/>
                    </a:lnTo>
                    <a:lnTo>
                      <a:pt x="9489" y="1705"/>
                    </a:lnTo>
                    <a:lnTo>
                      <a:pt x="10017" y="2776"/>
                    </a:lnTo>
                    <a:close/>
                    <a:moveTo>
                      <a:pt x="23879" y="2716"/>
                    </a:moveTo>
                    <a:lnTo>
                      <a:pt x="23758" y="2671"/>
                    </a:lnTo>
                    <a:lnTo>
                      <a:pt x="24271" y="1585"/>
                    </a:lnTo>
                    <a:lnTo>
                      <a:pt x="24407" y="1645"/>
                    </a:lnTo>
                    <a:close/>
                    <a:moveTo>
                      <a:pt x="10198" y="2701"/>
                    </a:moveTo>
                    <a:lnTo>
                      <a:pt x="9685" y="1615"/>
                    </a:lnTo>
                    <a:lnTo>
                      <a:pt x="9805" y="1554"/>
                    </a:lnTo>
                    <a:lnTo>
                      <a:pt x="10318" y="2640"/>
                    </a:lnTo>
                    <a:close/>
                    <a:moveTo>
                      <a:pt x="23577" y="2580"/>
                    </a:moveTo>
                    <a:lnTo>
                      <a:pt x="23471" y="2535"/>
                    </a:lnTo>
                    <a:lnTo>
                      <a:pt x="23954" y="1434"/>
                    </a:lnTo>
                    <a:lnTo>
                      <a:pt x="24090" y="1494"/>
                    </a:lnTo>
                    <a:close/>
                    <a:moveTo>
                      <a:pt x="10484" y="2565"/>
                    </a:moveTo>
                    <a:lnTo>
                      <a:pt x="10002" y="1464"/>
                    </a:lnTo>
                    <a:lnTo>
                      <a:pt x="10122" y="1419"/>
                    </a:lnTo>
                    <a:lnTo>
                      <a:pt x="10605" y="2505"/>
                    </a:lnTo>
                    <a:close/>
                    <a:moveTo>
                      <a:pt x="23290" y="2444"/>
                    </a:moveTo>
                    <a:lnTo>
                      <a:pt x="23170" y="2399"/>
                    </a:lnTo>
                    <a:lnTo>
                      <a:pt x="23637" y="1298"/>
                    </a:lnTo>
                    <a:lnTo>
                      <a:pt x="23758" y="1358"/>
                    </a:lnTo>
                    <a:close/>
                    <a:moveTo>
                      <a:pt x="10786" y="2429"/>
                    </a:moveTo>
                    <a:lnTo>
                      <a:pt x="10318" y="1328"/>
                    </a:lnTo>
                    <a:lnTo>
                      <a:pt x="10454" y="1268"/>
                    </a:lnTo>
                    <a:lnTo>
                      <a:pt x="10907" y="2384"/>
                    </a:lnTo>
                    <a:close/>
                    <a:moveTo>
                      <a:pt x="22989" y="2324"/>
                    </a:moveTo>
                    <a:lnTo>
                      <a:pt x="22868" y="2278"/>
                    </a:lnTo>
                    <a:lnTo>
                      <a:pt x="23306" y="1177"/>
                    </a:lnTo>
                    <a:lnTo>
                      <a:pt x="23441" y="1223"/>
                    </a:lnTo>
                    <a:close/>
                    <a:moveTo>
                      <a:pt x="11088" y="2309"/>
                    </a:moveTo>
                    <a:lnTo>
                      <a:pt x="10635" y="1192"/>
                    </a:lnTo>
                    <a:lnTo>
                      <a:pt x="10771" y="1147"/>
                    </a:lnTo>
                    <a:lnTo>
                      <a:pt x="11208" y="2248"/>
                    </a:lnTo>
                    <a:close/>
                    <a:moveTo>
                      <a:pt x="22672" y="2203"/>
                    </a:moveTo>
                    <a:lnTo>
                      <a:pt x="22566" y="2158"/>
                    </a:lnTo>
                    <a:lnTo>
                      <a:pt x="22989" y="1042"/>
                    </a:lnTo>
                    <a:lnTo>
                      <a:pt x="23109" y="1087"/>
                    </a:lnTo>
                    <a:close/>
                    <a:moveTo>
                      <a:pt x="11389" y="2188"/>
                    </a:moveTo>
                    <a:lnTo>
                      <a:pt x="10967" y="1072"/>
                    </a:lnTo>
                    <a:lnTo>
                      <a:pt x="11088" y="1011"/>
                    </a:lnTo>
                    <a:lnTo>
                      <a:pt x="11510" y="2143"/>
                    </a:lnTo>
                    <a:close/>
                    <a:moveTo>
                      <a:pt x="22370" y="2082"/>
                    </a:moveTo>
                    <a:lnTo>
                      <a:pt x="22250" y="2037"/>
                    </a:lnTo>
                    <a:lnTo>
                      <a:pt x="22642" y="906"/>
                    </a:lnTo>
                    <a:lnTo>
                      <a:pt x="22778" y="951"/>
                    </a:lnTo>
                    <a:close/>
                    <a:moveTo>
                      <a:pt x="11691" y="2067"/>
                    </a:moveTo>
                    <a:lnTo>
                      <a:pt x="11299" y="951"/>
                    </a:lnTo>
                    <a:lnTo>
                      <a:pt x="11419" y="891"/>
                    </a:lnTo>
                    <a:lnTo>
                      <a:pt x="11812" y="2022"/>
                    </a:lnTo>
                    <a:close/>
                    <a:moveTo>
                      <a:pt x="22069" y="1977"/>
                    </a:moveTo>
                    <a:lnTo>
                      <a:pt x="21948" y="1931"/>
                    </a:lnTo>
                    <a:lnTo>
                      <a:pt x="22325" y="800"/>
                    </a:lnTo>
                    <a:lnTo>
                      <a:pt x="22446" y="845"/>
                    </a:lnTo>
                    <a:close/>
                    <a:moveTo>
                      <a:pt x="12008" y="1962"/>
                    </a:moveTo>
                    <a:lnTo>
                      <a:pt x="11631" y="830"/>
                    </a:lnTo>
                    <a:lnTo>
                      <a:pt x="11766" y="785"/>
                    </a:lnTo>
                    <a:lnTo>
                      <a:pt x="12143" y="1916"/>
                    </a:lnTo>
                    <a:close/>
                    <a:moveTo>
                      <a:pt x="21752" y="1871"/>
                    </a:moveTo>
                    <a:lnTo>
                      <a:pt x="21631" y="1841"/>
                    </a:lnTo>
                    <a:lnTo>
                      <a:pt x="21978" y="695"/>
                    </a:lnTo>
                    <a:lnTo>
                      <a:pt x="22114" y="740"/>
                    </a:lnTo>
                    <a:close/>
                    <a:moveTo>
                      <a:pt x="12324" y="1871"/>
                    </a:moveTo>
                    <a:lnTo>
                      <a:pt x="11962" y="725"/>
                    </a:lnTo>
                    <a:lnTo>
                      <a:pt x="12098" y="679"/>
                    </a:lnTo>
                    <a:lnTo>
                      <a:pt x="12445" y="1826"/>
                    </a:lnTo>
                    <a:close/>
                    <a:moveTo>
                      <a:pt x="21450" y="1781"/>
                    </a:moveTo>
                    <a:lnTo>
                      <a:pt x="21330" y="1750"/>
                    </a:lnTo>
                    <a:lnTo>
                      <a:pt x="21646" y="604"/>
                    </a:lnTo>
                    <a:lnTo>
                      <a:pt x="21782" y="634"/>
                    </a:lnTo>
                    <a:close/>
                    <a:moveTo>
                      <a:pt x="12641" y="1766"/>
                    </a:moveTo>
                    <a:lnTo>
                      <a:pt x="12309" y="619"/>
                    </a:lnTo>
                    <a:lnTo>
                      <a:pt x="12445" y="589"/>
                    </a:lnTo>
                    <a:lnTo>
                      <a:pt x="12762" y="1735"/>
                    </a:lnTo>
                    <a:close/>
                    <a:moveTo>
                      <a:pt x="21133" y="1690"/>
                    </a:moveTo>
                    <a:lnTo>
                      <a:pt x="21013" y="1660"/>
                    </a:lnTo>
                    <a:lnTo>
                      <a:pt x="21314" y="498"/>
                    </a:lnTo>
                    <a:lnTo>
                      <a:pt x="21450" y="544"/>
                    </a:lnTo>
                    <a:close/>
                    <a:moveTo>
                      <a:pt x="12958" y="1690"/>
                    </a:moveTo>
                    <a:lnTo>
                      <a:pt x="12641" y="529"/>
                    </a:lnTo>
                    <a:lnTo>
                      <a:pt x="12777" y="498"/>
                    </a:lnTo>
                    <a:lnTo>
                      <a:pt x="13079" y="1645"/>
                    </a:lnTo>
                    <a:close/>
                    <a:moveTo>
                      <a:pt x="20817" y="1615"/>
                    </a:moveTo>
                    <a:lnTo>
                      <a:pt x="20696" y="1585"/>
                    </a:lnTo>
                    <a:lnTo>
                      <a:pt x="20968" y="423"/>
                    </a:lnTo>
                    <a:lnTo>
                      <a:pt x="21103" y="453"/>
                    </a:lnTo>
                    <a:close/>
                    <a:moveTo>
                      <a:pt x="13260" y="1600"/>
                    </a:moveTo>
                    <a:lnTo>
                      <a:pt x="12988" y="438"/>
                    </a:lnTo>
                    <a:lnTo>
                      <a:pt x="13124" y="408"/>
                    </a:lnTo>
                    <a:lnTo>
                      <a:pt x="13395" y="1569"/>
                    </a:lnTo>
                    <a:close/>
                    <a:moveTo>
                      <a:pt x="20500" y="1554"/>
                    </a:moveTo>
                    <a:lnTo>
                      <a:pt x="20364" y="1524"/>
                    </a:lnTo>
                    <a:lnTo>
                      <a:pt x="20621" y="348"/>
                    </a:lnTo>
                    <a:lnTo>
                      <a:pt x="20756" y="378"/>
                    </a:lnTo>
                    <a:close/>
                    <a:moveTo>
                      <a:pt x="13576" y="1524"/>
                    </a:moveTo>
                    <a:lnTo>
                      <a:pt x="13320" y="363"/>
                    </a:lnTo>
                    <a:lnTo>
                      <a:pt x="13456" y="333"/>
                    </a:lnTo>
                    <a:lnTo>
                      <a:pt x="13697" y="1509"/>
                    </a:lnTo>
                    <a:close/>
                    <a:moveTo>
                      <a:pt x="20168" y="1464"/>
                    </a:moveTo>
                    <a:lnTo>
                      <a:pt x="20047" y="1449"/>
                    </a:lnTo>
                    <a:lnTo>
                      <a:pt x="20274" y="272"/>
                    </a:lnTo>
                    <a:lnTo>
                      <a:pt x="20409" y="302"/>
                    </a:lnTo>
                    <a:close/>
                    <a:moveTo>
                      <a:pt x="13893" y="1464"/>
                    </a:moveTo>
                    <a:lnTo>
                      <a:pt x="13652" y="287"/>
                    </a:lnTo>
                    <a:lnTo>
                      <a:pt x="13788" y="257"/>
                    </a:lnTo>
                    <a:lnTo>
                      <a:pt x="14014" y="1434"/>
                    </a:lnTo>
                    <a:close/>
                    <a:moveTo>
                      <a:pt x="19851" y="1404"/>
                    </a:moveTo>
                    <a:lnTo>
                      <a:pt x="19731" y="1388"/>
                    </a:lnTo>
                    <a:lnTo>
                      <a:pt x="19927" y="212"/>
                    </a:lnTo>
                    <a:lnTo>
                      <a:pt x="20062" y="227"/>
                    </a:lnTo>
                    <a:close/>
                    <a:moveTo>
                      <a:pt x="14210" y="1404"/>
                    </a:moveTo>
                    <a:lnTo>
                      <a:pt x="13999" y="227"/>
                    </a:lnTo>
                    <a:lnTo>
                      <a:pt x="14135" y="212"/>
                    </a:lnTo>
                    <a:lnTo>
                      <a:pt x="14346" y="1388"/>
                    </a:lnTo>
                    <a:close/>
                    <a:moveTo>
                      <a:pt x="19535" y="1358"/>
                    </a:moveTo>
                    <a:lnTo>
                      <a:pt x="19414" y="1343"/>
                    </a:lnTo>
                    <a:lnTo>
                      <a:pt x="19595" y="152"/>
                    </a:lnTo>
                    <a:lnTo>
                      <a:pt x="19731" y="182"/>
                    </a:lnTo>
                    <a:close/>
                    <a:moveTo>
                      <a:pt x="14527" y="1358"/>
                    </a:moveTo>
                    <a:lnTo>
                      <a:pt x="14346" y="182"/>
                    </a:lnTo>
                    <a:lnTo>
                      <a:pt x="14481" y="152"/>
                    </a:lnTo>
                    <a:lnTo>
                      <a:pt x="14662" y="1343"/>
                    </a:lnTo>
                    <a:close/>
                    <a:moveTo>
                      <a:pt x="19203" y="1313"/>
                    </a:moveTo>
                    <a:lnTo>
                      <a:pt x="19082" y="1298"/>
                    </a:lnTo>
                    <a:lnTo>
                      <a:pt x="19233" y="121"/>
                    </a:lnTo>
                    <a:lnTo>
                      <a:pt x="19369" y="136"/>
                    </a:lnTo>
                    <a:close/>
                    <a:moveTo>
                      <a:pt x="14859" y="1313"/>
                    </a:moveTo>
                    <a:lnTo>
                      <a:pt x="14693" y="136"/>
                    </a:lnTo>
                    <a:lnTo>
                      <a:pt x="14828" y="121"/>
                    </a:lnTo>
                    <a:lnTo>
                      <a:pt x="14979" y="1298"/>
                    </a:lnTo>
                    <a:close/>
                    <a:moveTo>
                      <a:pt x="18886" y="1283"/>
                    </a:moveTo>
                    <a:lnTo>
                      <a:pt x="18765" y="1268"/>
                    </a:lnTo>
                    <a:lnTo>
                      <a:pt x="18886" y="76"/>
                    </a:lnTo>
                    <a:lnTo>
                      <a:pt x="19022" y="91"/>
                    </a:lnTo>
                    <a:close/>
                    <a:moveTo>
                      <a:pt x="15175" y="1283"/>
                    </a:moveTo>
                    <a:lnTo>
                      <a:pt x="15040" y="91"/>
                    </a:lnTo>
                    <a:lnTo>
                      <a:pt x="15175" y="76"/>
                    </a:lnTo>
                    <a:lnTo>
                      <a:pt x="15311" y="1268"/>
                    </a:lnTo>
                    <a:close/>
                    <a:moveTo>
                      <a:pt x="18569" y="1253"/>
                    </a:moveTo>
                    <a:lnTo>
                      <a:pt x="18433" y="1238"/>
                    </a:lnTo>
                    <a:lnTo>
                      <a:pt x="18539" y="46"/>
                    </a:lnTo>
                    <a:lnTo>
                      <a:pt x="18675" y="61"/>
                    </a:lnTo>
                    <a:close/>
                    <a:moveTo>
                      <a:pt x="15507" y="1253"/>
                    </a:moveTo>
                    <a:lnTo>
                      <a:pt x="15386" y="46"/>
                    </a:lnTo>
                    <a:lnTo>
                      <a:pt x="15537" y="31"/>
                    </a:lnTo>
                    <a:lnTo>
                      <a:pt x="15628" y="1207"/>
                    </a:lnTo>
                    <a:close/>
                    <a:moveTo>
                      <a:pt x="18237" y="1223"/>
                    </a:moveTo>
                    <a:lnTo>
                      <a:pt x="18117" y="1223"/>
                    </a:lnTo>
                    <a:lnTo>
                      <a:pt x="18192" y="31"/>
                    </a:lnTo>
                    <a:lnTo>
                      <a:pt x="18328" y="46"/>
                    </a:lnTo>
                    <a:close/>
                    <a:moveTo>
                      <a:pt x="15824" y="1223"/>
                    </a:moveTo>
                    <a:lnTo>
                      <a:pt x="15748" y="31"/>
                    </a:lnTo>
                    <a:lnTo>
                      <a:pt x="15884" y="31"/>
                    </a:lnTo>
                    <a:lnTo>
                      <a:pt x="15960" y="1223"/>
                    </a:lnTo>
                    <a:close/>
                    <a:moveTo>
                      <a:pt x="17905" y="1207"/>
                    </a:moveTo>
                    <a:lnTo>
                      <a:pt x="17785" y="1207"/>
                    </a:lnTo>
                    <a:lnTo>
                      <a:pt x="17845" y="16"/>
                    </a:lnTo>
                    <a:lnTo>
                      <a:pt x="17981" y="16"/>
                    </a:lnTo>
                    <a:close/>
                    <a:moveTo>
                      <a:pt x="16156" y="1207"/>
                    </a:moveTo>
                    <a:lnTo>
                      <a:pt x="16095" y="16"/>
                    </a:lnTo>
                    <a:lnTo>
                      <a:pt x="16231" y="16"/>
                    </a:lnTo>
                    <a:lnTo>
                      <a:pt x="16276" y="1207"/>
                    </a:lnTo>
                    <a:close/>
                    <a:moveTo>
                      <a:pt x="17589" y="1192"/>
                    </a:moveTo>
                    <a:lnTo>
                      <a:pt x="17453" y="1192"/>
                    </a:lnTo>
                    <a:lnTo>
                      <a:pt x="17483" y="1"/>
                    </a:lnTo>
                    <a:lnTo>
                      <a:pt x="17634" y="1"/>
                    </a:lnTo>
                    <a:close/>
                    <a:moveTo>
                      <a:pt x="16473" y="1192"/>
                    </a:moveTo>
                    <a:lnTo>
                      <a:pt x="16442" y="1"/>
                    </a:lnTo>
                    <a:lnTo>
                      <a:pt x="16578" y="1"/>
                    </a:lnTo>
                    <a:lnTo>
                      <a:pt x="16608" y="1192"/>
                    </a:lnTo>
                    <a:close/>
                    <a:moveTo>
                      <a:pt x="17257" y="1192"/>
                    </a:moveTo>
                    <a:lnTo>
                      <a:pt x="17136" y="1192"/>
                    </a:lnTo>
                    <a:lnTo>
                      <a:pt x="17136" y="1"/>
                    </a:lnTo>
                    <a:lnTo>
                      <a:pt x="17272" y="1"/>
                    </a:lnTo>
                    <a:close/>
                    <a:moveTo>
                      <a:pt x="16804" y="1192"/>
                    </a:moveTo>
                    <a:lnTo>
                      <a:pt x="16789" y="1"/>
                    </a:lnTo>
                    <a:lnTo>
                      <a:pt x="16925" y="1"/>
                    </a:lnTo>
                    <a:lnTo>
                      <a:pt x="16925" y="1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 rot="5400000">
                <a:off x="-836539" y="3239133"/>
                <a:ext cx="1405271" cy="1405172"/>
              </a:xfrm>
              <a:custGeom>
                <a:avLst/>
                <a:gdLst/>
                <a:ahLst/>
                <a:cxnLst/>
                <a:rect l="l" t="t" r="r" b="b"/>
                <a:pathLst>
                  <a:path w="19866" h="19866" extrusionOk="0">
                    <a:moveTo>
                      <a:pt x="19866" y="19866"/>
                    </a:moveTo>
                    <a:cubicBezTo>
                      <a:pt x="8900" y="19851"/>
                      <a:pt x="15" y="10966"/>
                      <a:pt x="0" y="0"/>
                    </a:cubicBezTo>
                    <a:lnTo>
                      <a:pt x="1463" y="0"/>
                    </a:lnTo>
                    <a:cubicBezTo>
                      <a:pt x="1478" y="10152"/>
                      <a:pt x="9699" y="18387"/>
                      <a:pt x="19866" y="18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 rot="5400000">
                <a:off x="569133" y="4643774"/>
                <a:ext cx="1404210" cy="1405243"/>
              </a:xfrm>
              <a:custGeom>
                <a:avLst/>
                <a:gdLst/>
                <a:ahLst/>
                <a:cxnLst/>
                <a:rect l="l" t="t" r="r" b="b"/>
                <a:pathLst>
                  <a:path w="19851" h="19867" extrusionOk="0">
                    <a:moveTo>
                      <a:pt x="19851" y="19866"/>
                    </a:moveTo>
                    <a:lnTo>
                      <a:pt x="18388" y="19866"/>
                    </a:lnTo>
                    <a:cubicBezTo>
                      <a:pt x="18388" y="9715"/>
                      <a:pt x="10152" y="1479"/>
                      <a:pt x="1" y="1464"/>
                    </a:cubicBezTo>
                    <a:lnTo>
                      <a:pt x="1" y="1"/>
                    </a:lnTo>
                    <a:cubicBezTo>
                      <a:pt x="10951" y="16"/>
                      <a:pt x="19836" y="8900"/>
                      <a:pt x="19851" y="19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 rot="5400000">
                <a:off x="-291872" y="3782729"/>
                <a:ext cx="1722175" cy="1714627"/>
              </a:xfrm>
              <a:custGeom>
                <a:avLst/>
                <a:gdLst/>
                <a:ahLst/>
                <a:cxnLst/>
                <a:rect l="l" t="t" r="r" b="b"/>
                <a:pathLst>
                  <a:path w="24346" h="24241" extrusionOk="0">
                    <a:moveTo>
                      <a:pt x="12234" y="24241"/>
                    </a:moveTo>
                    <a:cubicBezTo>
                      <a:pt x="10891" y="24241"/>
                      <a:pt x="9549" y="24014"/>
                      <a:pt x="8282" y="23577"/>
                    </a:cubicBezTo>
                    <a:lnTo>
                      <a:pt x="8674" y="22446"/>
                    </a:lnTo>
                    <a:cubicBezTo>
                      <a:pt x="9820" y="22838"/>
                      <a:pt x="11012" y="23034"/>
                      <a:pt x="12234" y="23034"/>
                    </a:cubicBezTo>
                    <a:cubicBezTo>
                      <a:pt x="12656" y="23034"/>
                      <a:pt x="13093" y="23019"/>
                      <a:pt x="13516" y="22958"/>
                    </a:cubicBezTo>
                    <a:lnTo>
                      <a:pt x="13651" y="24150"/>
                    </a:lnTo>
                    <a:cubicBezTo>
                      <a:pt x="13184" y="24210"/>
                      <a:pt x="12701" y="24225"/>
                      <a:pt x="12234" y="24241"/>
                    </a:cubicBezTo>
                    <a:close/>
                    <a:moveTo>
                      <a:pt x="14074" y="24090"/>
                    </a:moveTo>
                    <a:lnTo>
                      <a:pt x="13878" y="22913"/>
                    </a:lnTo>
                    <a:cubicBezTo>
                      <a:pt x="15507" y="22672"/>
                      <a:pt x="17060" y="22053"/>
                      <a:pt x="18403" y="21118"/>
                    </a:cubicBezTo>
                    <a:lnTo>
                      <a:pt x="19082" y="22099"/>
                    </a:lnTo>
                    <a:cubicBezTo>
                      <a:pt x="17588" y="23139"/>
                      <a:pt x="15869" y="23818"/>
                      <a:pt x="14074" y="24105"/>
                    </a:cubicBezTo>
                    <a:close/>
                    <a:moveTo>
                      <a:pt x="7889" y="23426"/>
                    </a:moveTo>
                    <a:cubicBezTo>
                      <a:pt x="6185" y="22777"/>
                      <a:pt x="4661" y="21737"/>
                      <a:pt x="3409" y="20409"/>
                    </a:cubicBezTo>
                    <a:lnTo>
                      <a:pt x="4269" y="19595"/>
                    </a:lnTo>
                    <a:cubicBezTo>
                      <a:pt x="5401" y="20786"/>
                      <a:pt x="6788" y="21722"/>
                      <a:pt x="8312" y="22310"/>
                    </a:cubicBezTo>
                    <a:close/>
                    <a:moveTo>
                      <a:pt x="19429" y="21857"/>
                    </a:moveTo>
                    <a:lnTo>
                      <a:pt x="18720" y="20892"/>
                    </a:lnTo>
                    <a:cubicBezTo>
                      <a:pt x="20047" y="19911"/>
                      <a:pt x="21118" y="18659"/>
                      <a:pt x="21887" y="17196"/>
                    </a:cubicBezTo>
                    <a:lnTo>
                      <a:pt x="22943" y="17770"/>
                    </a:lnTo>
                    <a:cubicBezTo>
                      <a:pt x="22098" y="19384"/>
                      <a:pt x="20892" y="20771"/>
                      <a:pt x="19429" y="21872"/>
                    </a:cubicBezTo>
                    <a:close/>
                    <a:moveTo>
                      <a:pt x="3123" y="20108"/>
                    </a:moveTo>
                    <a:cubicBezTo>
                      <a:pt x="1931" y="18750"/>
                      <a:pt x="1041" y="17121"/>
                      <a:pt x="559" y="15371"/>
                    </a:cubicBezTo>
                    <a:lnTo>
                      <a:pt x="1705" y="15054"/>
                    </a:lnTo>
                    <a:cubicBezTo>
                      <a:pt x="2142" y="16638"/>
                      <a:pt x="2942" y="18101"/>
                      <a:pt x="4028" y="19338"/>
                    </a:cubicBezTo>
                    <a:close/>
                    <a:moveTo>
                      <a:pt x="23139" y="17392"/>
                    </a:moveTo>
                    <a:lnTo>
                      <a:pt x="22068" y="16880"/>
                    </a:lnTo>
                    <a:cubicBezTo>
                      <a:pt x="22777" y="15401"/>
                      <a:pt x="23154" y="13772"/>
                      <a:pt x="23154" y="12128"/>
                    </a:cubicBezTo>
                    <a:lnTo>
                      <a:pt x="24346" y="12128"/>
                    </a:lnTo>
                    <a:cubicBezTo>
                      <a:pt x="24346" y="13953"/>
                      <a:pt x="23939" y="15748"/>
                      <a:pt x="23139" y="17392"/>
                    </a:cubicBezTo>
                    <a:close/>
                    <a:moveTo>
                      <a:pt x="453" y="14964"/>
                    </a:moveTo>
                    <a:cubicBezTo>
                      <a:pt x="31" y="13184"/>
                      <a:pt x="0" y="11344"/>
                      <a:pt x="393" y="9564"/>
                    </a:cubicBezTo>
                    <a:lnTo>
                      <a:pt x="1554" y="9820"/>
                    </a:lnTo>
                    <a:cubicBezTo>
                      <a:pt x="1207" y="11419"/>
                      <a:pt x="1222" y="13078"/>
                      <a:pt x="1614" y="14677"/>
                    </a:cubicBezTo>
                    <a:close/>
                    <a:moveTo>
                      <a:pt x="23139" y="11872"/>
                    </a:moveTo>
                    <a:cubicBezTo>
                      <a:pt x="23109" y="10228"/>
                      <a:pt x="22702" y="8614"/>
                      <a:pt x="21948" y="7166"/>
                    </a:cubicBezTo>
                    <a:lnTo>
                      <a:pt x="23019" y="6607"/>
                    </a:lnTo>
                    <a:cubicBezTo>
                      <a:pt x="23848" y="8236"/>
                      <a:pt x="24301" y="10031"/>
                      <a:pt x="24331" y="11857"/>
                    </a:cubicBezTo>
                    <a:close/>
                    <a:moveTo>
                      <a:pt x="1645" y="9443"/>
                    </a:moveTo>
                    <a:lnTo>
                      <a:pt x="483" y="9157"/>
                    </a:lnTo>
                    <a:cubicBezTo>
                      <a:pt x="921" y="7377"/>
                      <a:pt x="1765" y="5748"/>
                      <a:pt x="2942" y="4345"/>
                    </a:cubicBezTo>
                    <a:lnTo>
                      <a:pt x="3862" y="5114"/>
                    </a:lnTo>
                    <a:cubicBezTo>
                      <a:pt x="2806" y="6366"/>
                      <a:pt x="2052" y="7859"/>
                      <a:pt x="1645" y="9443"/>
                    </a:cubicBezTo>
                    <a:close/>
                    <a:moveTo>
                      <a:pt x="21782" y="6819"/>
                    </a:moveTo>
                    <a:cubicBezTo>
                      <a:pt x="20982" y="5386"/>
                      <a:pt x="19866" y="4149"/>
                      <a:pt x="18524" y="3198"/>
                    </a:cubicBezTo>
                    <a:lnTo>
                      <a:pt x="19217" y="2218"/>
                    </a:lnTo>
                    <a:cubicBezTo>
                      <a:pt x="20696" y="3274"/>
                      <a:pt x="21933" y="4647"/>
                      <a:pt x="22822" y="6245"/>
                    </a:cubicBezTo>
                    <a:close/>
                    <a:moveTo>
                      <a:pt x="4103" y="4828"/>
                    </a:moveTo>
                    <a:lnTo>
                      <a:pt x="3213" y="4028"/>
                    </a:lnTo>
                    <a:cubicBezTo>
                      <a:pt x="4435" y="2671"/>
                      <a:pt x="5959" y="1615"/>
                      <a:pt x="7648" y="921"/>
                    </a:cubicBezTo>
                    <a:lnTo>
                      <a:pt x="8101" y="2022"/>
                    </a:lnTo>
                    <a:cubicBezTo>
                      <a:pt x="6577" y="2640"/>
                      <a:pt x="5204" y="3606"/>
                      <a:pt x="4103" y="4828"/>
                    </a:cubicBezTo>
                    <a:close/>
                    <a:moveTo>
                      <a:pt x="18207" y="2987"/>
                    </a:moveTo>
                    <a:cubicBezTo>
                      <a:pt x="16834" y="2082"/>
                      <a:pt x="15265" y="1494"/>
                      <a:pt x="13636" y="1283"/>
                    </a:cubicBezTo>
                    <a:lnTo>
                      <a:pt x="13787" y="106"/>
                    </a:lnTo>
                    <a:cubicBezTo>
                      <a:pt x="15597" y="332"/>
                      <a:pt x="17332" y="981"/>
                      <a:pt x="18855" y="1992"/>
                    </a:cubicBezTo>
                    <a:close/>
                    <a:moveTo>
                      <a:pt x="8432" y="1886"/>
                    </a:moveTo>
                    <a:lnTo>
                      <a:pt x="8025" y="755"/>
                    </a:lnTo>
                    <a:cubicBezTo>
                      <a:pt x="9368" y="257"/>
                      <a:pt x="10785" y="1"/>
                      <a:pt x="12234" y="1"/>
                    </a:cubicBezTo>
                    <a:cubicBezTo>
                      <a:pt x="12611" y="1"/>
                      <a:pt x="13003" y="16"/>
                      <a:pt x="13380" y="61"/>
                    </a:cubicBezTo>
                    <a:lnTo>
                      <a:pt x="13259" y="1238"/>
                    </a:lnTo>
                    <a:cubicBezTo>
                      <a:pt x="12927" y="1207"/>
                      <a:pt x="12580" y="1192"/>
                      <a:pt x="12234" y="1192"/>
                    </a:cubicBezTo>
                    <a:cubicBezTo>
                      <a:pt x="10936" y="1192"/>
                      <a:pt x="9654" y="1434"/>
                      <a:pt x="8432" y="1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 rot="5400000">
                <a:off x="-510660" y="3610989"/>
                <a:ext cx="2081805" cy="2035752"/>
              </a:xfrm>
              <a:custGeom>
                <a:avLst/>
                <a:gdLst/>
                <a:ahLst/>
                <a:cxnLst/>
                <a:rect l="l" t="t" r="r" b="b"/>
                <a:pathLst>
                  <a:path w="29430" h="28781" extrusionOk="0">
                    <a:moveTo>
                      <a:pt x="14934" y="407"/>
                    </a:moveTo>
                    <a:cubicBezTo>
                      <a:pt x="20364" y="407"/>
                      <a:pt x="25266" y="3681"/>
                      <a:pt x="27348" y="8704"/>
                    </a:cubicBezTo>
                    <a:cubicBezTo>
                      <a:pt x="29429" y="13726"/>
                      <a:pt x="28283" y="19504"/>
                      <a:pt x="24436" y="23350"/>
                    </a:cubicBezTo>
                    <a:cubicBezTo>
                      <a:pt x="20590" y="27196"/>
                      <a:pt x="14813" y="28343"/>
                      <a:pt x="9790" y="26261"/>
                    </a:cubicBezTo>
                    <a:cubicBezTo>
                      <a:pt x="4767" y="24180"/>
                      <a:pt x="1494" y="19277"/>
                      <a:pt x="1494" y="13847"/>
                    </a:cubicBezTo>
                    <a:cubicBezTo>
                      <a:pt x="1494" y="6426"/>
                      <a:pt x="7512" y="407"/>
                      <a:pt x="14934" y="407"/>
                    </a:cubicBezTo>
                    <a:close/>
                    <a:moveTo>
                      <a:pt x="14934" y="0"/>
                    </a:moveTo>
                    <a:cubicBezTo>
                      <a:pt x="9322" y="0"/>
                      <a:pt x="4284" y="3379"/>
                      <a:pt x="2142" y="8553"/>
                    </a:cubicBezTo>
                    <a:cubicBezTo>
                      <a:pt x="0" y="13726"/>
                      <a:pt x="1177" y="19670"/>
                      <a:pt x="5144" y="23637"/>
                    </a:cubicBezTo>
                    <a:cubicBezTo>
                      <a:pt x="9096" y="27589"/>
                      <a:pt x="15054" y="28780"/>
                      <a:pt x="20228" y="26638"/>
                    </a:cubicBezTo>
                    <a:cubicBezTo>
                      <a:pt x="25402" y="24496"/>
                      <a:pt x="28766" y="19443"/>
                      <a:pt x="28766" y="13847"/>
                    </a:cubicBezTo>
                    <a:cubicBezTo>
                      <a:pt x="28766" y="6200"/>
                      <a:pt x="22566" y="15"/>
                      <a:pt x="149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 rot="5400000">
                <a:off x="1014096" y="4031326"/>
                <a:ext cx="794948" cy="431115"/>
              </a:xfrm>
              <a:custGeom>
                <a:avLst/>
                <a:gdLst/>
                <a:ahLst/>
                <a:cxnLst/>
                <a:rect l="l" t="t" r="r" b="b"/>
                <a:pathLst>
                  <a:path w="11238" h="6095" extrusionOk="0">
                    <a:moveTo>
                      <a:pt x="1131" y="6095"/>
                    </a:moveTo>
                    <a:lnTo>
                      <a:pt x="0" y="5099"/>
                    </a:lnTo>
                    <a:cubicBezTo>
                      <a:pt x="2836" y="1856"/>
                      <a:pt x="6924" y="1"/>
                      <a:pt x="11238" y="1"/>
                    </a:cubicBezTo>
                    <a:lnTo>
                      <a:pt x="11238" y="1509"/>
                    </a:lnTo>
                    <a:cubicBezTo>
                      <a:pt x="7361" y="1509"/>
                      <a:pt x="3680" y="3184"/>
                      <a:pt x="1131" y="6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 rot="5400000">
                <a:off x="205357" y="3444489"/>
                <a:ext cx="221974" cy="50467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7135" extrusionOk="0">
                    <a:moveTo>
                      <a:pt x="1810" y="7135"/>
                    </a:moveTo>
                    <a:cubicBezTo>
                      <a:pt x="619" y="4933"/>
                      <a:pt x="0" y="2489"/>
                      <a:pt x="0" y="0"/>
                    </a:cubicBezTo>
                    <a:lnTo>
                      <a:pt x="1509" y="0"/>
                    </a:lnTo>
                    <a:cubicBezTo>
                      <a:pt x="1509" y="2233"/>
                      <a:pt x="2067" y="4435"/>
                      <a:pt x="3138" y="64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 rot="5400000">
                <a:off x="-646101" y="4232958"/>
                <a:ext cx="567739" cy="255061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3606" extrusionOk="0">
                    <a:moveTo>
                      <a:pt x="8026" y="3605"/>
                    </a:moveTo>
                    <a:cubicBezTo>
                      <a:pt x="5175" y="3605"/>
                      <a:pt x="2399" y="2791"/>
                      <a:pt x="1" y="1267"/>
                    </a:cubicBezTo>
                    <a:lnTo>
                      <a:pt x="815" y="0"/>
                    </a:lnTo>
                    <a:cubicBezTo>
                      <a:pt x="2972" y="1358"/>
                      <a:pt x="5461" y="2082"/>
                      <a:pt x="8026" y="2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 rot="5400000">
                <a:off x="-29942" y="5103124"/>
                <a:ext cx="416219" cy="781028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11042" extrusionOk="0">
                    <a:moveTo>
                      <a:pt x="1027" y="11042"/>
                    </a:moveTo>
                    <a:lnTo>
                      <a:pt x="1" y="9925"/>
                    </a:lnTo>
                    <a:cubicBezTo>
                      <a:pt x="2792" y="7376"/>
                      <a:pt x="4375" y="3771"/>
                      <a:pt x="4375" y="0"/>
                    </a:cubicBezTo>
                    <a:lnTo>
                      <a:pt x="5884" y="0"/>
                    </a:lnTo>
                    <a:cubicBezTo>
                      <a:pt x="5884" y="4193"/>
                      <a:pt x="4119" y="8206"/>
                      <a:pt x="1027" y="110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 rot="5400000">
                <a:off x="930853" y="5082284"/>
                <a:ext cx="519708" cy="591182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8358" extrusionOk="0">
                    <a:moveTo>
                      <a:pt x="5929" y="8357"/>
                    </a:moveTo>
                    <a:cubicBezTo>
                      <a:pt x="4843" y="5386"/>
                      <a:pt x="2746" y="2882"/>
                      <a:pt x="1" y="1313"/>
                    </a:cubicBezTo>
                    <a:lnTo>
                      <a:pt x="755" y="1"/>
                    </a:lnTo>
                    <a:cubicBezTo>
                      <a:pt x="3802" y="1751"/>
                      <a:pt x="6140" y="4526"/>
                      <a:pt x="7347" y="7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 rot="5400000">
                <a:off x="-161221" y="3930490"/>
                <a:ext cx="1492844" cy="1428726"/>
              </a:xfrm>
              <a:custGeom>
                <a:avLst/>
                <a:gdLst/>
                <a:ahLst/>
                <a:cxnLst/>
                <a:rect l="l" t="t" r="r" b="b"/>
                <a:pathLst>
                  <a:path w="21104" h="20199" extrusionOk="0">
                    <a:moveTo>
                      <a:pt x="10545" y="20047"/>
                    </a:moveTo>
                    <a:cubicBezTo>
                      <a:pt x="6336" y="20047"/>
                      <a:pt x="2610" y="17347"/>
                      <a:pt x="1298" y="13335"/>
                    </a:cubicBezTo>
                    <a:cubicBezTo>
                      <a:pt x="1" y="9338"/>
                      <a:pt x="1419" y="4948"/>
                      <a:pt x="4828" y="2474"/>
                    </a:cubicBezTo>
                    <a:cubicBezTo>
                      <a:pt x="8237" y="1"/>
                      <a:pt x="12837" y="1"/>
                      <a:pt x="16246" y="2474"/>
                    </a:cubicBezTo>
                    <a:cubicBezTo>
                      <a:pt x="19655" y="4948"/>
                      <a:pt x="21073" y="9338"/>
                      <a:pt x="19761" y="13350"/>
                    </a:cubicBezTo>
                    <a:lnTo>
                      <a:pt x="19761" y="13350"/>
                    </a:lnTo>
                    <a:cubicBezTo>
                      <a:pt x="18464" y="17332"/>
                      <a:pt x="14738" y="20032"/>
                      <a:pt x="10545" y="20047"/>
                    </a:cubicBezTo>
                    <a:close/>
                    <a:moveTo>
                      <a:pt x="10529" y="906"/>
                    </a:moveTo>
                    <a:cubicBezTo>
                      <a:pt x="6985" y="906"/>
                      <a:pt x="3742" y="2897"/>
                      <a:pt x="2128" y="6049"/>
                    </a:cubicBezTo>
                    <a:cubicBezTo>
                      <a:pt x="514" y="9217"/>
                      <a:pt x="815" y="13003"/>
                      <a:pt x="2897" y="15869"/>
                    </a:cubicBezTo>
                    <a:cubicBezTo>
                      <a:pt x="4979" y="18735"/>
                      <a:pt x="8493" y="20198"/>
                      <a:pt x="11993" y="19640"/>
                    </a:cubicBezTo>
                    <a:cubicBezTo>
                      <a:pt x="15492" y="19097"/>
                      <a:pt x="18388" y="16623"/>
                      <a:pt x="19489" y="13259"/>
                    </a:cubicBezTo>
                    <a:lnTo>
                      <a:pt x="19489" y="13259"/>
                    </a:lnTo>
                    <a:cubicBezTo>
                      <a:pt x="21103" y="8312"/>
                      <a:pt x="18403" y="2987"/>
                      <a:pt x="13456" y="1373"/>
                    </a:cubicBezTo>
                    <a:cubicBezTo>
                      <a:pt x="12521" y="1072"/>
                      <a:pt x="11525" y="906"/>
                      <a:pt x="10529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 rot="5400000">
                <a:off x="124202" y="3630139"/>
                <a:ext cx="1005180" cy="1460697"/>
              </a:xfrm>
              <a:custGeom>
                <a:avLst/>
                <a:gdLst/>
                <a:ahLst/>
                <a:cxnLst/>
                <a:rect l="l" t="t" r="r" b="b"/>
                <a:pathLst>
                  <a:path w="14210" h="20651" extrusionOk="0">
                    <a:moveTo>
                      <a:pt x="8010" y="20650"/>
                    </a:moveTo>
                    <a:cubicBezTo>
                      <a:pt x="2821" y="18900"/>
                      <a:pt x="1" y="13289"/>
                      <a:pt x="1705" y="8070"/>
                    </a:cubicBezTo>
                    <a:cubicBezTo>
                      <a:pt x="3410" y="2866"/>
                      <a:pt x="8991" y="0"/>
                      <a:pt x="14210" y="1644"/>
                    </a:cubicBezTo>
                    <a:lnTo>
                      <a:pt x="13953" y="2459"/>
                    </a:lnTo>
                    <a:cubicBezTo>
                      <a:pt x="9157" y="905"/>
                      <a:pt x="3998" y="3515"/>
                      <a:pt x="2429" y="8311"/>
                    </a:cubicBezTo>
                    <a:cubicBezTo>
                      <a:pt x="860" y="13108"/>
                      <a:pt x="3485" y="18267"/>
                      <a:pt x="8282" y="198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 rot="5400000">
                <a:off x="-34707" y="4052682"/>
                <a:ext cx="1230267" cy="1205706"/>
              </a:xfrm>
              <a:custGeom>
                <a:avLst/>
                <a:gdLst/>
                <a:ahLst/>
                <a:cxnLst/>
                <a:rect l="l" t="t" r="r" b="b"/>
                <a:pathLst>
                  <a:path w="17392" h="17046" extrusionOk="0">
                    <a:moveTo>
                      <a:pt x="8522" y="16789"/>
                    </a:moveTo>
                    <a:cubicBezTo>
                      <a:pt x="4299" y="16789"/>
                      <a:pt x="769" y="13531"/>
                      <a:pt x="437" y="9323"/>
                    </a:cubicBezTo>
                    <a:cubicBezTo>
                      <a:pt x="106" y="5114"/>
                      <a:pt x="3062" y="1343"/>
                      <a:pt x="7240" y="680"/>
                    </a:cubicBezTo>
                    <a:cubicBezTo>
                      <a:pt x="11419" y="1"/>
                      <a:pt x="15401" y="2656"/>
                      <a:pt x="16396" y="6758"/>
                    </a:cubicBezTo>
                    <a:cubicBezTo>
                      <a:pt x="17392" y="10876"/>
                      <a:pt x="15069" y="15055"/>
                      <a:pt x="11041" y="16382"/>
                    </a:cubicBezTo>
                    <a:cubicBezTo>
                      <a:pt x="10227" y="16638"/>
                      <a:pt x="9382" y="16789"/>
                      <a:pt x="8522" y="16789"/>
                    </a:cubicBezTo>
                    <a:close/>
                    <a:moveTo>
                      <a:pt x="8538" y="830"/>
                    </a:moveTo>
                    <a:cubicBezTo>
                      <a:pt x="5129" y="830"/>
                      <a:pt x="2112" y="3018"/>
                      <a:pt x="1056" y="6246"/>
                    </a:cubicBezTo>
                    <a:cubicBezTo>
                      <a:pt x="0" y="9489"/>
                      <a:pt x="1161" y="13033"/>
                      <a:pt x="3907" y="15039"/>
                    </a:cubicBezTo>
                    <a:cubicBezTo>
                      <a:pt x="6667" y="17046"/>
                      <a:pt x="10393" y="17046"/>
                      <a:pt x="13153" y="15039"/>
                    </a:cubicBezTo>
                    <a:cubicBezTo>
                      <a:pt x="15898" y="13033"/>
                      <a:pt x="17060" y="9489"/>
                      <a:pt x="16004" y="6246"/>
                    </a:cubicBezTo>
                    <a:cubicBezTo>
                      <a:pt x="14933" y="3018"/>
                      <a:pt x="11931" y="845"/>
                      <a:pt x="8538" y="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 rot="5400000">
                <a:off x="197309" y="4271970"/>
                <a:ext cx="844040" cy="1221692"/>
              </a:xfrm>
              <a:custGeom>
                <a:avLst/>
                <a:gdLst/>
                <a:ahLst/>
                <a:cxnLst/>
                <a:rect l="l" t="t" r="r" b="b"/>
                <a:pathLst>
                  <a:path w="11932" h="17272" extrusionOk="0">
                    <a:moveTo>
                      <a:pt x="5174" y="17271"/>
                    </a:moveTo>
                    <a:lnTo>
                      <a:pt x="4948" y="16592"/>
                    </a:lnTo>
                    <a:cubicBezTo>
                      <a:pt x="8990" y="15325"/>
                      <a:pt x="11223" y="10996"/>
                      <a:pt x="9910" y="6969"/>
                    </a:cubicBezTo>
                    <a:cubicBezTo>
                      <a:pt x="8598" y="2941"/>
                      <a:pt x="4239" y="754"/>
                      <a:pt x="226" y="2112"/>
                    </a:cubicBezTo>
                    <a:lnTo>
                      <a:pt x="0" y="1433"/>
                    </a:lnTo>
                    <a:cubicBezTo>
                      <a:pt x="4374" y="0"/>
                      <a:pt x="9081" y="2398"/>
                      <a:pt x="10514" y="6773"/>
                    </a:cubicBezTo>
                    <a:cubicBezTo>
                      <a:pt x="11931" y="11132"/>
                      <a:pt x="9548" y="15838"/>
                      <a:pt x="5174" y="17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 rot="5400000">
                <a:off x="86891" y="4162600"/>
                <a:ext cx="964647" cy="963447"/>
              </a:xfrm>
              <a:custGeom>
                <a:avLst/>
                <a:gdLst/>
                <a:ahLst/>
                <a:cxnLst/>
                <a:rect l="l" t="t" r="r" b="b"/>
                <a:pathLst>
                  <a:path w="13637" h="13621" extrusionOk="0">
                    <a:moveTo>
                      <a:pt x="6819" y="0"/>
                    </a:moveTo>
                    <a:lnTo>
                      <a:pt x="6487" y="0"/>
                    </a:lnTo>
                    <a:lnTo>
                      <a:pt x="6411" y="0"/>
                    </a:lnTo>
                    <a:lnTo>
                      <a:pt x="6487" y="1328"/>
                    </a:lnTo>
                    <a:lnTo>
                      <a:pt x="6819" y="1328"/>
                    </a:lnTo>
                    <a:close/>
                    <a:moveTo>
                      <a:pt x="6019" y="45"/>
                    </a:moveTo>
                    <a:lnTo>
                      <a:pt x="5959" y="45"/>
                    </a:lnTo>
                    <a:lnTo>
                      <a:pt x="5853" y="61"/>
                    </a:lnTo>
                    <a:lnTo>
                      <a:pt x="5853" y="61"/>
                    </a:lnTo>
                    <a:lnTo>
                      <a:pt x="5838" y="61"/>
                    </a:lnTo>
                    <a:lnTo>
                      <a:pt x="5763" y="61"/>
                    </a:lnTo>
                    <a:lnTo>
                      <a:pt x="5748" y="61"/>
                    </a:lnTo>
                    <a:lnTo>
                      <a:pt x="5748" y="61"/>
                    </a:lnTo>
                    <a:lnTo>
                      <a:pt x="5627" y="76"/>
                    </a:lnTo>
                    <a:lnTo>
                      <a:pt x="5853" y="1388"/>
                    </a:lnTo>
                    <a:cubicBezTo>
                      <a:pt x="5959" y="1373"/>
                      <a:pt x="6064" y="1358"/>
                      <a:pt x="6185" y="1343"/>
                    </a:cubicBezTo>
                    <a:lnTo>
                      <a:pt x="6019" y="15"/>
                    </a:lnTo>
                    <a:close/>
                    <a:moveTo>
                      <a:pt x="5250" y="181"/>
                    </a:moveTo>
                    <a:lnTo>
                      <a:pt x="5129" y="211"/>
                    </a:lnTo>
                    <a:lnTo>
                      <a:pt x="4873" y="211"/>
                    </a:lnTo>
                    <a:lnTo>
                      <a:pt x="4858" y="211"/>
                    </a:lnTo>
                    <a:lnTo>
                      <a:pt x="4858" y="211"/>
                    </a:lnTo>
                    <a:lnTo>
                      <a:pt x="4843" y="211"/>
                    </a:lnTo>
                    <a:lnTo>
                      <a:pt x="4843" y="211"/>
                    </a:lnTo>
                    <a:lnTo>
                      <a:pt x="5220" y="1478"/>
                    </a:lnTo>
                    <a:cubicBezTo>
                      <a:pt x="5325" y="1448"/>
                      <a:pt x="5431" y="1418"/>
                      <a:pt x="5536" y="1403"/>
                    </a:cubicBezTo>
                    <a:close/>
                    <a:moveTo>
                      <a:pt x="4496" y="407"/>
                    </a:moveTo>
                    <a:lnTo>
                      <a:pt x="4435" y="438"/>
                    </a:lnTo>
                    <a:lnTo>
                      <a:pt x="4405" y="438"/>
                    </a:lnTo>
                    <a:lnTo>
                      <a:pt x="4164" y="528"/>
                    </a:lnTo>
                    <a:lnTo>
                      <a:pt x="4134" y="528"/>
                    </a:lnTo>
                    <a:lnTo>
                      <a:pt x="4119" y="528"/>
                    </a:lnTo>
                    <a:lnTo>
                      <a:pt x="4646" y="1750"/>
                    </a:lnTo>
                    <a:cubicBezTo>
                      <a:pt x="4752" y="1705"/>
                      <a:pt x="4843" y="1659"/>
                      <a:pt x="4948" y="1629"/>
                    </a:cubicBezTo>
                    <a:lnTo>
                      <a:pt x="4496" y="377"/>
                    </a:lnTo>
                    <a:close/>
                    <a:moveTo>
                      <a:pt x="3741" y="724"/>
                    </a:moveTo>
                    <a:lnTo>
                      <a:pt x="3711" y="724"/>
                    </a:lnTo>
                    <a:lnTo>
                      <a:pt x="3711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81" y="724"/>
                    </a:lnTo>
                    <a:lnTo>
                      <a:pt x="3666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36" y="724"/>
                    </a:lnTo>
                    <a:lnTo>
                      <a:pt x="3621" y="724"/>
                    </a:lnTo>
                    <a:lnTo>
                      <a:pt x="3606" y="724"/>
                    </a:lnTo>
                    <a:lnTo>
                      <a:pt x="3591" y="724"/>
                    </a:lnTo>
                    <a:lnTo>
                      <a:pt x="3591" y="724"/>
                    </a:lnTo>
                    <a:lnTo>
                      <a:pt x="3545" y="724"/>
                    </a:lnTo>
                    <a:lnTo>
                      <a:pt x="3545" y="724"/>
                    </a:lnTo>
                    <a:lnTo>
                      <a:pt x="3530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485" y="739"/>
                    </a:lnTo>
                    <a:lnTo>
                      <a:pt x="3485" y="739"/>
                    </a:lnTo>
                    <a:lnTo>
                      <a:pt x="3455" y="754"/>
                    </a:lnTo>
                    <a:lnTo>
                      <a:pt x="3455" y="754"/>
                    </a:lnTo>
                    <a:lnTo>
                      <a:pt x="3425" y="769"/>
                    </a:lnTo>
                    <a:lnTo>
                      <a:pt x="4088" y="1931"/>
                    </a:lnTo>
                    <a:cubicBezTo>
                      <a:pt x="4194" y="1871"/>
                      <a:pt x="4284" y="1825"/>
                      <a:pt x="4375" y="1765"/>
                    </a:cubicBezTo>
                    <a:close/>
                    <a:moveTo>
                      <a:pt x="3048" y="1131"/>
                    </a:move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57" y="1177"/>
                    </a:lnTo>
                    <a:lnTo>
                      <a:pt x="2942" y="1177"/>
                    </a:lnTo>
                    <a:lnTo>
                      <a:pt x="2942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67" y="1177"/>
                    </a:lnTo>
                    <a:lnTo>
                      <a:pt x="2867" y="1177"/>
                    </a:lnTo>
                    <a:lnTo>
                      <a:pt x="2851" y="1177"/>
                    </a:lnTo>
                    <a:lnTo>
                      <a:pt x="2836" y="1192"/>
                    </a:lnTo>
                    <a:lnTo>
                      <a:pt x="2836" y="1192"/>
                    </a:lnTo>
                    <a:lnTo>
                      <a:pt x="2746" y="1252"/>
                    </a:lnTo>
                    <a:lnTo>
                      <a:pt x="3545" y="2308"/>
                    </a:lnTo>
                    <a:cubicBezTo>
                      <a:pt x="3636" y="2248"/>
                      <a:pt x="3711" y="2187"/>
                      <a:pt x="3802" y="2127"/>
                    </a:cubicBezTo>
                    <a:lnTo>
                      <a:pt x="3078" y="1026"/>
                    </a:lnTo>
                    <a:close/>
                    <a:moveTo>
                      <a:pt x="2414" y="1614"/>
                    </a:moveTo>
                    <a:cubicBezTo>
                      <a:pt x="2339" y="1675"/>
                      <a:pt x="2248" y="1750"/>
                      <a:pt x="2173" y="1825"/>
                    </a:cubicBez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43" y="1840"/>
                    </a:lnTo>
                    <a:lnTo>
                      <a:pt x="3063" y="2806"/>
                    </a:lnTo>
                    <a:cubicBezTo>
                      <a:pt x="3138" y="2730"/>
                      <a:pt x="3213" y="2670"/>
                      <a:pt x="3304" y="2595"/>
                    </a:cubicBezTo>
                    <a:close/>
                    <a:moveTo>
                      <a:pt x="1841" y="2157"/>
                    </a:move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705" y="2308"/>
                    </a:lnTo>
                    <a:lnTo>
                      <a:pt x="2610" y="3304"/>
                    </a:lnTo>
                    <a:cubicBezTo>
                      <a:pt x="2670" y="3228"/>
                      <a:pt x="2746" y="3138"/>
                      <a:pt x="2821" y="3062"/>
                    </a:cubicBezTo>
                    <a:lnTo>
                      <a:pt x="1841" y="2157"/>
                    </a:lnTo>
                    <a:close/>
                    <a:moveTo>
                      <a:pt x="1328" y="2776"/>
                    </a:moveTo>
                    <a:lnTo>
                      <a:pt x="1328" y="2776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cubicBezTo>
                      <a:pt x="1268" y="2896"/>
                      <a:pt x="1222" y="2957"/>
                      <a:pt x="1177" y="3032"/>
                    </a:cubicBezTo>
                    <a:lnTo>
                      <a:pt x="2293" y="3756"/>
                    </a:lnTo>
                    <a:cubicBezTo>
                      <a:pt x="2354" y="3666"/>
                      <a:pt x="2414" y="3560"/>
                      <a:pt x="2474" y="3485"/>
                    </a:cubicBezTo>
                    <a:lnTo>
                      <a:pt x="1418" y="2700"/>
                    </a:lnTo>
                    <a:close/>
                    <a:moveTo>
                      <a:pt x="891" y="3439"/>
                    </a:move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cubicBezTo>
                      <a:pt x="815" y="3575"/>
                      <a:pt x="770" y="3666"/>
                      <a:pt x="710" y="3771"/>
                    </a:cubicBezTo>
                    <a:lnTo>
                      <a:pt x="1901" y="4359"/>
                    </a:lnTo>
                    <a:cubicBezTo>
                      <a:pt x="1946" y="4269"/>
                      <a:pt x="2007" y="4178"/>
                      <a:pt x="2052" y="4073"/>
                    </a:cubicBezTo>
                    <a:lnTo>
                      <a:pt x="906" y="3424"/>
                    </a:lnTo>
                    <a:close/>
                    <a:moveTo>
                      <a:pt x="544" y="4148"/>
                    </a:moveTo>
                    <a:cubicBezTo>
                      <a:pt x="498" y="4224"/>
                      <a:pt x="468" y="4314"/>
                      <a:pt x="438" y="4390"/>
                    </a:cubicBez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08" y="4480"/>
                    </a:lnTo>
                    <a:lnTo>
                      <a:pt x="1645" y="4978"/>
                    </a:lnTo>
                    <a:cubicBezTo>
                      <a:pt x="1675" y="4872"/>
                      <a:pt x="1720" y="4767"/>
                      <a:pt x="1765" y="4676"/>
                    </a:cubicBezTo>
                    <a:lnTo>
                      <a:pt x="544" y="4148"/>
                    </a:lnTo>
                    <a:close/>
                    <a:moveTo>
                      <a:pt x="272" y="4902"/>
                    </a:moveTo>
                    <a:cubicBezTo>
                      <a:pt x="242" y="4993"/>
                      <a:pt x="227" y="5083"/>
                      <a:pt x="197" y="5174"/>
                    </a:cubicBez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cubicBezTo>
                      <a:pt x="197" y="5189"/>
                      <a:pt x="197" y="5204"/>
                      <a:pt x="182" y="5219"/>
                    </a:cubicBezTo>
                    <a:lnTo>
                      <a:pt x="1479" y="5581"/>
                    </a:lnTo>
                    <a:cubicBezTo>
                      <a:pt x="1494" y="5476"/>
                      <a:pt x="1524" y="5370"/>
                      <a:pt x="1554" y="5280"/>
                    </a:cubicBezTo>
                    <a:lnTo>
                      <a:pt x="272" y="4902"/>
                    </a:lnTo>
                    <a:close/>
                    <a:moveTo>
                      <a:pt x="91" y="5687"/>
                    </a:move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cubicBezTo>
                      <a:pt x="61" y="5838"/>
                      <a:pt x="46" y="5928"/>
                      <a:pt x="46" y="6019"/>
                    </a:cubicBezTo>
                    <a:lnTo>
                      <a:pt x="1358" y="6154"/>
                    </a:lnTo>
                    <a:cubicBezTo>
                      <a:pt x="1373" y="6049"/>
                      <a:pt x="1388" y="5943"/>
                      <a:pt x="1403" y="5838"/>
                    </a:cubicBezTo>
                    <a:lnTo>
                      <a:pt x="91" y="5627"/>
                    </a:lnTo>
                    <a:close/>
                    <a:moveTo>
                      <a:pt x="1" y="6471"/>
                    </a:move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773"/>
                    </a:lnTo>
                    <a:lnTo>
                      <a:pt x="1" y="677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18"/>
                    </a:lnTo>
                    <a:lnTo>
                      <a:pt x="1328" y="6818"/>
                    </a:lnTo>
                    <a:lnTo>
                      <a:pt x="1328" y="6773"/>
                    </a:lnTo>
                    <a:lnTo>
                      <a:pt x="1328" y="6486"/>
                    </a:lnTo>
                    <a:lnTo>
                      <a:pt x="1" y="6426"/>
                    </a:lnTo>
                    <a:close/>
                    <a:moveTo>
                      <a:pt x="1343" y="7180"/>
                    </a:moveTo>
                    <a:lnTo>
                      <a:pt x="16" y="7271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31"/>
                    </a:lnTo>
                    <a:lnTo>
                      <a:pt x="16" y="7331"/>
                    </a:lnTo>
                    <a:cubicBezTo>
                      <a:pt x="16" y="7421"/>
                      <a:pt x="31" y="7527"/>
                      <a:pt x="46" y="7602"/>
                    </a:cubicBezTo>
                    <a:lnTo>
                      <a:pt x="1358" y="7437"/>
                    </a:lnTo>
                    <a:cubicBezTo>
                      <a:pt x="1358" y="7331"/>
                      <a:pt x="1343" y="7225"/>
                      <a:pt x="1328" y="7120"/>
                    </a:cubicBezTo>
                    <a:close/>
                    <a:moveTo>
                      <a:pt x="1418" y="7814"/>
                    </a:moveTo>
                    <a:lnTo>
                      <a:pt x="106" y="8055"/>
                    </a:lnTo>
                    <a:cubicBezTo>
                      <a:pt x="106" y="8100"/>
                      <a:pt x="121" y="8146"/>
                      <a:pt x="136" y="8191"/>
                    </a:cubicBez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206"/>
                    </a:lnTo>
                    <a:lnTo>
                      <a:pt x="136" y="8206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cubicBezTo>
                      <a:pt x="136" y="8266"/>
                      <a:pt x="151" y="8311"/>
                      <a:pt x="167" y="8342"/>
                    </a:cubicBez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72"/>
                    </a:lnTo>
                    <a:lnTo>
                      <a:pt x="1449" y="8055"/>
                    </a:lnTo>
                    <a:cubicBezTo>
                      <a:pt x="1434" y="7949"/>
                      <a:pt x="1403" y="7844"/>
                      <a:pt x="1388" y="7738"/>
                    </a:cubicBezTo>
                    <a:close/>
                    <a:moveTo>
                      <a:pt x="1569" y="8447"/>
                    </a:moveTo>
                    <a:lnTo>
                      <a:pt x="302" y="8824"/>
                    </a:lnTo>
                    <a:cubicBezTo>
                      <a:pt x="332" y="8960"/>
                      <a:pt x="378" y="9081"/>
                      <a:pt x="423" y="9201"/>
                    </a:cubicBezTo>
                    <a:lnTo>
                      <a:pt x="1675" y="8749"/>
                    </a:lnTo>
                    <a:cubicBezTo>
                      <a:pt x="1630" y="8643"/>
                      <a:pt x="1599" y="8538"/>
                      <a:pt x="1569" y="8432"/>
                    </a:cubicBezTo>
                    <a:close/>
                    <a:moveTo>
                      <a:pt x="1796" y="9035"/>
                    </a:move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39"/>
                    </a:lnTo>
                    <a:lnTo>
                      <a:pt x="574" y="9639"/>
                    </a:lnTo>
                    <a:cubicBezTo>
                      <a:pt x="604" y="9684"/>
                      <a:pt x="619" y="9729"/>
                      <a:pt x="649" y="9790"/>
                    </a:cubicBezTo>
                    <a:lnTo>
                      <a:pt x="1826" y="9171"/>
                    </a:lnTo>
                    <a:cubicBezTo>
                      <a:pt x="1781" y="9081"/>
                      <a:pt x="1735" y="8990"/>
                      <a:pt x="1690" y="8885"/>
                    </a:cubicBezTo>
                    <a:close/>
                    <a:moveTo>
                      <a:pt x="2082" y="9609"/>
                    </a:move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51" y="10318"/>
                    </a:lnTo>
                    <a:lnTo>
                      <a:pt x="951" y="10318"/>
                    </a:lnTo>
                    <a:cubicBezTo>
                      <a:pt x="966" y="10348"/>
                      <a:pt x="996" y="10378"/>
                      <a:pt x="1011" y="10393"/>
                    </a:cubicBezTo>
                    <a:lnTo>
                      <a:pt x="2263" y="9880"/>
                    </a:lnTo>
                    <a:cubicBezTo>
                      <a:pt x="2203" y="9790"/>
                      <a:pt x="2143" y="9684"/>
                      <a:pt x="2082" y="9609"/>
                    </a:cubicBezTo>
                    <a:close/>
                    <a:moveTo>
                      <a:pt x="2444" y="10137"/>
                    </a:moveTo>
                    <a:lnTo>
                      <a:pt x="1388" y="10936"/>
                    </a:lnTo>
                    <a:cubicBezTo>
                      <a:pt x="1434" y="10996"/>
                      <a:pt x="1464" y="11042"/>
                      <a:pt x="1509" y="11102"/>
                    </a:cubicBezTo>
                    <a:lnTo>
                      <a:pt x="1509" y="11102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84" y="11208"/>
                    </a:lnTo>
                    <a:lnTo>
                      <a:pt x="2595" y="10333"/>
                    </a:lnTo>
                    <a:cubicBezTo>
                      <a:pt x="2520" y="10257"/>
                      <a:pt x="2444" y="10167"/>
                      <a:pt x="2384" y="10091"/>
                    </a:cubicBezTo>
                    <a:close/>
                    <a:moveTo>
                      <a:pt x="2867" y="10634"/>
                    </a:moveTo>
                    <a:lnTo>
                      <a:pt x="1901" y="11554"/>
                    </a:lnTo>
                    <a:cubicBezTo>
                      <a:pt x="1916" y="11554"/>
                      <a:pt x="1931" y="11585"/>
                      <a:pt x="1946" y="11585"/>
                    </a:cubicBez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52" y="11615"/>
                    </a:lnTo>
                    <a:lnTo>
                      <a:pt x="2052" y="11615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158" y="11705"/>
                    </a:lnTo>
                    <a:lnTo>
                      <a:pt x="3063" y="10725"/>
                    </a:lnTo>
                    <a:cubicBezTo>
                      <a:pt x="2987" y="10665"/>
                      <a:pt x="2912" y="10589"/>
                      <a:pt x="2836" y="10514"/>
                    </a:cubicBezTo>
                    <a:close/>
                    <a:moveTo>
                      <a:pt x="3334" y="11057"/>
                    </a:moveTo>
                    <a:lnTo>
                      <a:pt x="2489" y="12082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40" y="12128"/>
                    </a:lnTo>
                    <a:lnTo>
                      <a:pt x="2655" y="12128"/>
                    </a:lnTo>
                    <a:lnTo>
                      <a:pt x="2655" y="12128"/>
                    </a:lnTo>
                    <a:lnTo>
                      <a:pt x="2670" y="12128"/>
                    </a:lnTo>
                    <a:lnTo>
                      <a:pt x="2670" y="12128"/>
                    </a:lnTo>
                    <a:lnTo>
                      <a:pt x="2686" y="12128"/>
                    </a:lnTo>
                    <a:lnTo>
                      <a:pt x="2686" y="12128"/>
                    </a:lnTo>
                    <a:lnTo>
                      <a:pt x="2701" y="12128"/>
                    </a:lnTo>
                    <a:lnTo>
                      <a:pt x="2701" y="12128"/>
                    </a:lnTo>
                    <a:lnTo>
                      <a:pt x="2716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3515" y="11057"/>
                    </a:lnTo>
                    <a:cubicBezTo>
                      <a:pt x="3425" y="10996"/>
                      <a:pt x="3349" y="10936"/>
                      <a:pt x="3259" y="10876"/>
                    </a:cubicBezTo>
                    <a:close/>
                    <a:moveTo>
                      <a:pt x="3847" y="11434"/>
                    </a:moveTo>
                    <a:lnTo>
                      <a:pt x="3138" y="12565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83" y="12580"/>
                    </a:lnTo>
                    <a:lnTo>
                      <a:pt x="3183" y="12580"/>
                    </a:lnTo>
                    <a:lnTo>
                      <a:pt x="3198" y="12580"/>
                    </a:lnTo>
                    <a:lnTo>
                      <a:pt x="3213" y="12580"/>
                    </a:lnTo>
                    <a:lnTo>
                      <a:pt x="3213" y="12580"/>
                    </a:lnTo>
                    <a:lnTo>
                      <a:pt x="3364" y="12671"/>
                    </a:lnTo>
                    <a:lnTo>
                      <a:pt x="3379" y="12671"/>
                    </a:lnTo>
                    <a:lnTo>
                      <a:pt x="3394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40" y="12671"/>
                    </a:lnTo>
                    <a:lnTo>
                      <a:pt x="3440" y="12671"/>
                    </a:lnTo>
                    <a:lnTo>
                      <a:pt x="3455" y="12686"/>
                    </a:lnTo>
                    <a:lnTo>
                      <a:pt x="4103" y="11524"/>
                    </a:lnTo>
                    <a:cubicBezTo>
                      <a:pt x="4013" y="11479"/>
                      <a:pt x="3922" y="11419"/>
                      <a:pt x="3832" y="11358"/>
                    </a:cubicBezTo>
                    <a:close/>
                    <a:moveTo>
                      <a:pt x="4420" y="11751"/>
                    </a:moveTo>
                    <a:lnTo>
                      <a:pt x="3832" y="12942"/>
                    </a:lnTo>
                    <a:cubicBezTo>
                      <a:pt x="3953" y="13003"/>
                      <a:pt x="4058" y="13063"/>
                      <a:pt x="4179" y="13108"/>
                    </a:cubicBezTo>
                    <a:lnTo>
                      <a:pt x="4194" y="13108"/>
                    </a:lnTo>
                    <a:lnTo>
                      <a:pt x="4707" y="11886"/>
                    </a:lnTo>
                    <a:cubicBezTo>
                      <a:pt x="4616" y="11841"/>
                      <a:pt x="4526" y="11796"/>
                      <a:pt x="4420" y="11751"/>
                    </a:cubicBezTo>
                    <a:close/>
                    <a:moveTo>
                      <a:pt x="5008" y="12007"/>
                    </a:moveTo>
                    <a:lnTo>
                      <a:pt x="4571" y="13259"/>
                    </a:lnTo>
                    <a:lnTo>
                      <a:pt x="4797" y="13334"/>
                    </a:lnTo>
                    <a:lnTo>
                      <a:pt x="4858" y="13334"/>
                    </a:lnTo>
                    <a:lnTo>
                      <a:pt x="4948" y="13365"/>
                    </a:lnTo>
                    <a:lnTo>
                      <a:pt x="5310" y="12082"/>
                    </a:lnTo>
                    <a:cubicBezTo>
                      <a:pt x="5205" y="12052"/>
                      <a:pt x="5114" y="12022"/>
                      <a:pt x="5008" y="11992"/>
                    </a:cubicBezTo>
                    <a:close/>
                    <a:moveTo>
                      <a:pt x="5627" y="12173"/>
                    </a:moveTo>
                    <a:lnTo>
                      <a:pt x="5340" y="13470"/>
                    </a:lnTo>
                    <a:cubicBezTo>
                      <a:pt x="5461" y="13500"/>
                      <a:pt x="5597" y="13530"/>
                      <a:pt x="5732" y="13546"/>
                    </a:cubicBezTo>
                    <a:lnTo>
                      <a:pt x="5944" y="12233"/>
                    </a:lnTo>
                    <a:cubicBezTo>
                      <a:pt x="5838" y="12218"/>
                      <a:pt x="5732" y="12203"/>
                      <a:pt x="5627" y="12173"/>
                    </a:cubicBezTo>
                    <a:close/>
                    <a:moveTo>
                      <a:pt x="6260" y="12279"/>
                    </a:moveTo>
                    <a:lnTo>
                      <a:pt x="6125" y="13606"/>
                    </a:lnTo>
                    <a:cubicBezTo>
                      <a:pt x="6260" y="13606"/>
                      <a:pt x="6381" y="13621"/>
                      <a:pt x="6517" y="13621"/>
                    </a:cubicBezTo>
                    <a:lnTo>
                      <a:pt x="6577" y="12309"/>
                    </a:lnTo>
                    <a:cubicBezTo>
                      <a:pt x="6472" y="12309"/>
                      <a:pt x="6366" y="12294"/>
                      <a:pt x="6260" y="12279"/>
                    </a:cubicBezTo>
                    <a:close/>
                    <a:moveTo>
                      <a:pt x="7226" y="12294"/>
                    </a:moveTo>
                    <a:cubicBezTo>
                      <a:pt x="7120" y="12309"/>
                      <a:pt x="7000" y="12309"/>
                      <a:pt x="6894" y="12309"/>
                    </a:cubicBezTo>
                    <a:lnTo>
                      <a:pt x="6924" y="13621"/>
                    </a:lnTo>
                    <a:cubicBezTo>
                      <a:pt x="7045" y="13621"/>
                      <a:pt x="7181" y="13621"/>
                      <a:pt x="7316" y="13606"/>
                    </a:cubicBezTo>
                    <a:lnTo>
                      <a:pt x="7226" y="12294"/>
                    </a:lnTo>
                    <a:close/>
                    <a:moveTo>
                      <a:pt x="7859" y="12203"/>
                    </a:moveTo>
                    <a:cubicBezTo>
                      <a:pt x="7754" y="12233"/>
                      <a:pt x="7648" y="12248"/>
                      <a:pt x="7543" y="12263"/>
                    </a:cubicBezTo>
                    <a:lnTo>
                      <a:pt x="7708" y="13576"/>
                    </a:lnTo>
                    <a:lnTo>
                      <a:pt x="7769" y="13576"/>
                    </a:lnTo>
                    <a:lnTo>
                      <a:pt x="7829" y="13576"/>
                    </a:lnTo>
                    <a:lnTo>
                      <a:pt x="8101" y="13530"/>
                    </a:lnTo>
                    <a:lnTo>
                      <a:pt x="7859" y="12233"/>
                    </a:lnTo>
                    <a:close/>
                    <a:moveTo>
                      <a:pt x="8478" y="12052"/>
                    </a:moveTo>
                    <a:cubicBezTo>
                      <a:pt x="8372" y="12082"/>
                      <a:pt x="8267" y="12113"/>
                      <a:pt x="8176" y="12143"/>
                    </a:cubicBezTo>
                    <a:lnTo>
                      <a:pt x="8493" y="13425"/>
                    </a:lnTo>
                    <a:lnTo>
                      <a:pt x="8598" y="13410"/>
                    </a:lnTo>
                    <a:lnTo>
                      <a:pt x="8614" y="13410"/>
                    </a:lnTo>
                    <a:cubicBezTo>
                      <a:pt x="8704" y="13380"/>
                      <a:pt x="8779" y="13349"/>
                      <a:pt x="8855" y="13334"/>
                    </a:cubicBezTo>
                    <a:lnTo>
                      <a:pt x="8885" y="13334"/>
                    </a:lnTo>
                    <a:lnTo>
                      <a:pt x="8478" y="12067"/>
                    </a:lnTo>
                    <a:close/>
                    <a:moveTo>
                      <a:pt x="9081" y="11826"/>
                    </a:moveTo>
                    <a:cubicBezTo>
                      <a:pt x="8976" y="11871"/>
                      <a:pt x="8885" y="11901"/>
                      <a:pt x="8779" y="11947"/>
                    </a:cubicBezTo>
                    <a:lnTo>
                      <a:pt x="9247" y="13184"/>
                    </a:lnTo>
                    <a:lnTo>
                      <a:pt x="9262" y="13184"/>
                    </a:lnTo>
                    <a:lnTo>
                      <a:pt x="9307" y="13184"/>
                    </a:lnTo>
                    <a:cubicBezTo>
                      <a:pt x="9383" y="13153"/>
                      <a:pt x="9443" y="13123"/>
                      <a:pt x="9519" y="13093"/>
                    </a:cubicBez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609" y="13063"/>
                    </a:lnTo>
                    <a:lnTo>
                      <a:pt x="9066" y="11856"/>
                    </a:lnTo>
                    <a:close/>
                    <a:moveTo>
                      <a:pt x="9639" y="11524"/>
                    </a:moveTo>
                    <a:cubicBezTo>
                      <a:pt x="9549" y="11585"/>
                      <a:pt x="9458" y="11630"/>
                      <a:pt x="9368" y="11690"/>
                    </a:cubicBezTo>
                    <a:lnTo>
                      <a:pt x="9971" y="12867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2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82" y="12791"/>
                    </a:lnTo>
                    <a:lnTo>
                      <a:pt x="10182" y="12791"/>
                    </a:lnTo>
                    <a:lnTo>
                      <a:pt x="10212" y="12791"/>
                    </a:lnTo>
                    <a:lnTo>
                      <a:pt x="10212" y="12791"/>
                    </a:lnTo>
                    <a:lnTo>
                      <a:pt x="10228" y="12791"/>
                    </a:lnTo>
                    <a:lnTo>
                      <a:pt x="10228" y="12791"/>
                    </a:lnTo>
                    <a:lnTo>
                      <a:pt x="10243" y="12791"/>
                    </a:lnTo>
                    <a:lnTo>
                      <a:pt x="10243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9579" y="11660"/>
                    </a:lnTo>
                    <a:close/>
                    <a:moveTo>
                      <a:pt x="10167" y="11162"/>
                    </a:moveTo>
                    <a:cubicBezTo>
                      <a:pt x="10092" y="11223"/>
                      <a:pt x="10001" y="11298"/>
                      <a:pt x="9911" y="11358"/>
                    </a:cubicBezTo>
                    <a:lnTo>
                      <a:pt x="10665" y="12444"/>
                    </a:lnTo>
                    <a:lnTo>
                      <a:pt x="10695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86" y="12399"/>
                    </a:lnTo>
                    <a:lnTo>
                      <a:pt x="10786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31" y="12384"/>
                    </a:lnTo>
                    <a:lnTo>
                      <a:pt x="10831" y="1238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092" y="11298"/>
                    </a:lnTo>
                    <a:close/>
                    <a:moveTo>
                      <a:pt x="10650" y="10740"/>
                    </a:moveTo>
                    <a:cubicBezTo>
                      <a:pt x="10574" y="10815"/>
                      <a:pt x="10499" y="10891"/>
                      <a:pt x="10424" y="10966"/>
                    </a:cubicBezTo>
                    <a:lnTo>
                      <a:pt x="11298" y="11962"/>
                    </a:lnTo>
                    <a:cubicBezTo>
                      <a:pt x="11344" y="11917"/>
                      <a:pt x="11389" y="11871"/>
                      <a:pt x="11434" y="11841"/>
                    </a:cubicBez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49" y="11841"/>
                    </a:lnTo>
                    <a:lnTo>
                      <a:pt x="11449" y="11841"/>
                    </a:lnTo>
                    <a:lnTo>
                      <a:pt x="11464" y="11841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540" y="11766"/>
                    </a:lnTo>
                    <a:lnTo>
                      <a:pt x="10605" y="10815"/>
                    </a:lnTo>
                    <a:close/>
                    <a:moveTo>
                      <a:pt x="11087" y="10272"/>
                    </a:moveTo>
                    <a:cubicBezTo>
                      <a:pt x="11027" y="10348"/>
                      <a:pt x="10952" y="10438"/>
                      <a:pt x="10876" y="10514"/>
                    </a:cubicBezTo>
                    <a:lnTo>
                      <a:pt x="11857" y="11404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38" y="11208"/>
                    </a:lnTo>
                    <a:lnTo>
                      <a:pt x="12038" y="11208"/>
                    </a:lnTo>
                    <a:lnTo>
                      <a:pt x="12113" y="11117"/>
                    </a:lnTo>
                    <a:lnTo>
                      <a:pt x="11087" y="10272"/>
                    </a:lnTo>
                    <a:close/>
                    <a:moveTo>
                      <a:pt x="11464" y="9744"/>
                    </a:moveTo>
                    <a:cubicBezTo>
                      <a:pt x="11404" y="9835"/>
                      <a:pt x="11344" y="9925"/>
                      <a:pt x="11283" y="10016"/>
                    </a:cubicBezTo>
                    <a:lnTo>
                      <a:pt x="12369" y="10785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1359" y="9880"/>
                    </a:lnTo>
                    <a:close/>
                    <a:moveTo>
                      <a:pt x="11781" y="9186"/>
                    </a:moveTo>
                    <a:cubicBezTo>
                      <a:pt x="11736" y="9277"/>
                      <a:pt x="11676" y="9367"/>
                      <a:pt x="11630" y="9473"/>
                    </a:cubicBezTo>
                    <a:lnTo>
                      <a:pt x="12792" y="10106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37" y="10001"/>
                    </a:lnTo>
                    <a:lnTo>
                      <a:pt x="12837" y="10001"/>
                    </a:lnTo>
                    <a:lnTo>
                      <a:pt x="12912" y="9850"/>
                    </a:lnTo>
                    <a:lnTo>
                      <a:pt x="11721" y="9277"/>
                    </a:lnTo>
                    <a:close/>
                    <a:moveTo>
                      <a:pt x="12022" y="8583"/>
                    </a:moveTo>
                    <a:cubicBezTo>
                      <a:pt x="11977" y="8689"/>
                      <a:pt x="11947" y="8794"/>
                      <a:pt x="11902" y="8885"/>
                    </a:cubicBezTo>
                    <a:lnTo>
                      <a:pt x="13139" y="9397"/>
                    </a:lnTo>
                    <a:cubicBezTo>
                      <a:pt x="13184" y="9262"/>
                      <a:pt x="13229" y="9141"/>
                      <a:pt x="13274" y="9020"/>
                    </a:cubicBezTo>
                    <a:lnTo>
                      <a:pt x="12022" y="8583"/>
                    </a:lnTo>
                    <a:close/>
                    <a:moveTo>
                      <a:pt x="12188" y="7980"/>
                    </a:moveTo>
                    <a:cubicBezTo>
                      <a:pt x="12173" y="8070"/>
                      <a:pt x="12143" y="8176"/>
                      <a:pt x="12113" y="8281"/>
                    </a:cubicBezTo>
                    <a:lnTo>
                      <a:pt x="13395" y="8643"/>
                    </a:lnTo>
                    <a:cubicBezTo>
                      <a:pt x="13410" y="8598"/>
                      <a:pt x="13410" y="8553"/>
                      <a:pt x="13425" y="8508"/>
                    </a:cubicBez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492"/>
                    </a:lnTo>
                    <a:lnTo>
                      <a:pt x="13425" y="8492"/>
                    </a:lnTo>
                    <a:lnTo>
                      <a:pt x="13440" y="8417"/>
                    </a:lnTo>
                    <a:lnTo>
                      <a:pt x="13440" y="8417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2143" y="8130"/>
                    </a:lnTo>
                    <a:close/>
                    <a:moveTo>
                      <a:pt x="12294" y="7346"/>
                    </a:moveTo>
                    <a:cubicBezTo>
                      <a:pt x="12279" y="7452"/>
                      <a:pt x="12264" y="7557"/>
                      <a:pt x="12249" y="7663"/>
                    </a:cubicBez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14"/>
                    </a:lnTo>
                    <a:lnTo>
                      <a:pt x="13561" y="7814"/>
                    </a:lnTo>
                    <a:cubicBezTo>
                      <a:pt x="13561" y="7768"/>
                      <a:pt x="13576" y="7738"/>
                      <a:pt x="13576" y="7693"/>
                    </a:cubicBezTo>
                    <a:lnTo>
                      <a:pt x="12264" y="7572"/>
                    </a:lnTo>
                    <a:close/>
                    <a:moveTo>
                      <a:pt x="13636" y="6667"/>
                    </a:moveTo>
                    <a:lnTo>
                      <a:pt x="12324" y="6697"/>
                    </a:lnTo>
                    <a:lnTo>
                      <a:pt x="12324" y="6818"/>
                    </a:lnTo>
                    <a:lnTo>
                      <a:pt x="12324" y="7014"/>
                    </a:lnTo>
                    <a:lnTo>
                      <a:pt x="13636" y="705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54"/>
                    </a:lnTo>
                    <a:lnTo>
                      <a:pt x="13636" y="6954"/>
                    </a:lnTo>
                    <a:lnTo>
                      <a:pt x="13636" y="6667"/>
                    </a:lnTo>
                    <a:close/>
                    <a:moveTo>
                      <a:pt x="13576" y="5868"/>
                    </a:moveTo>
                    <a:lnTo>
                      <a:pt x="12249" y="6064"/>
                    </a:lnTo>
                    <a:cubicBezTo>
                      <a:pt x="12264" y="6170"/>
                      <a:pt x="12279" y="6275"/>
                      <a:pt x="12294" y="6381"/>
                    </a:cubicBezTo>
                    <a:lnTo>
                      <a:pt x="13606" y="6275"/>
                    </a:lnTo>
                    <a:cubicBezTo>
                      <a:pt x="13606" y="6170"/>
                      <a:pt x="13591" y="6064"/>
                      <a:pt x="13576" y="5958"/>
                    </a:cubicBez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cubicBezTo>
                      <a:pt x="13576" y="5943"/>
                      <a:pt x="13576" y="5928"/>
                      <a:pt x="13576" y="5913"/>
                    </a:cubicBezTo>
                    <a:close/>
                    <a:moveTo>
                      <a:pt x="13425" y="5099"/>
                    </a:moveTo>
                    <a:lnTo>
                      <a:pt x="12143" y="5430"/>
                    </a:lnTo>
                    <a:cubicBezTo>
                      <a:pt x="12158" y="5536"/>
                      <a:pt x="12188" y="5642"/>
                      <a:pt x="12204" y="5732"/>
                    </a:cubicBezTo>
                    <a:lnTo>
                      <a:pt x="13516" y="5476"/>
                    </a:lnTo>
                    <a:cubicBezTo>
                      <a:pt x="13516" y="5445"/>
                      <a:pt x="13501" y="5415"/>
                      <a:pt x="13486" y="5385"/>
                    </a:cubicBez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70"/>
                    </a:lnTo>
                    <a:lnTo>
                      <a:pt x="13486" y="5370"/>
                    </a:lnTo>
                    <a:cubicBezTo>
                      <a:pt x="13471" y="5295"/>
                      <a:pt x="13455" y="5204"/>
                      <a:pt x="13425" y="5129"/>
                    </a:cubicBezTo>
                    <a:close/>
                    <a:moveTo>
                      <a:pt x="13169" y="4344"/>
                    </a:moveTo>
                    <a:lnTo>
                      <a:pt x="11932" y="4827"/>
                    </a:lnTo>
                    <a:cubicBezTo>
                      <a:pt x="11977" y="4918"/>
                      <a:pt x="12007" y="5023"/>
                      <a:pt x="12038" y="5129"/>
                    </a:cubicBezTo>
                    <a:lnTo>
                      <a:pt x="13305" y="4706"/>
                    </a:lnTo>
                    <a:cubicBezTo>
                      <a:pt x="13305" y="4691"/>
                      <a:pt x="13305" y="4676"/>
                      <a:pt x="13290" y="4661"/>
                    </a:cubicBez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cubicBezTo>
                      <a:pt x="13259" y="4571"/>
                      <a:pt x="13229" y="4465"/>
                      <a:pt x="13184" y="4375"/>
                    </a:cubicBezTo>
                    <a:close/>
                    <a:moveTo>
                      <a:pt x="12837" y="3620"/>
                    </a:moveTo>
                    <a:lnTo>
                      <a:pt x="11660" y="4239"/>
                    </a:lnTo>
                    <a:cubicBezTo>
                      <a:pt x="11706" y="4329"/>
                      <a:pt x="11751" y="4435"/>
                      <a:pt x="11796" y="4525"/>
                    </a:cubicBez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cubicBezTo>
                      <a:pt x="12988" y="3877"/>
                      <a:pt x="12973" y="3862"/>
                      <a:pt x="12973" y="3847"/>
                    </a:cubicBezTo>
                    <a:close/>
                    <a:moveTo>
                      <a:pt x="12430" y="2926"/>
                    </a:moveTo>
                    <a:lnTo>
                      <a:pt x="11344" y="3681"/>
                    </a:lnTo>
                    <a:cubicBezTo>
                      <a:pt x="11404" y="3771"/>
                      <a:pt x="11449" y="3862"/>
                      <a:pt x="11510" y="3952"/>
                    </a:cubicBezTo>
                    <a:lnTo>
                      <a:pt x="12641" y="3258"/>
                    </a:lnTo>
                    <a:cubicBezTo>
                      <a:pt x="12581" y="3153"/>
                      <a:pt x="12505" y="3032"/>
                      <a:pt x="12430" y="2926"/>
                    </a:cubicBezTo>
                    <a:close/>
                    <a:moveTo>
                      <a:pt x="11932" y="2308"/>
                    </a:moveTo>
                    <a:lnTo>
                      <a:pt x="10936" y="3183"/>
                    </a:lnTo>
                    <a:cubicBezTo>
                      <a:pt x="11012" y="3258"/>
                      <a:pt x="11087" y="3349"/>
                      <a:pt x="11148" y="3439"/>
                    </a:cubicBez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43" y="2534"/>
                    </a:lnTo>
                    <a:close/>
                    <a:moveTo>
                      <a:pt x="11374" y="1735"/>
                    </a:moveTo>
                    <a:lnTo>
                      <a:pt x="10484" y="2730"/>
                    </a:lnTo>
                    <a:cubicBezTo>
                      <a:pt x="10559" y="2806"/>
                      <a:pt x="10635" y="2881"/>
                      <a:pt x="10710" y="2957"/>
                    </a:cubicBezTo>
                    <a:lnTo>
                      <a:pt x="11660" y="2006"/>
                    </a:lnTo>
                    <a:cubicBezTo>
                      <a:pt x="11600" y="1946"/>
                      <a:pt x="11525" y="1886"/>
                      <a:pt x="11464" y="1825"/>
                    </a:cubicBez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389" y="1780"/>
                    </a:lnTo>
                    <a:close/>
                    <a:moveTo>
                      <a:pt x="10740" y="1252"/>
                    </a:moveTo>
                    <a:lnTo>
                      <a:pt x="9971" y="2338"/>
                    </a:lnTo>
                    <a:cubicBezTo>
                      <a:pt x="10062" y="2399"/>
                      <a:pt x="10152" y="2459"/>
                      <a:pt x="10228" y="2519"/>
                    </a:cubicBezTo>
                    <a:lnTo>
                      <a:pt x="11057" y="1478"/>
                    </a:lnTo>
                    <a:cubicBezTo>
                      <a:pt x="10952" y="1403"/>
                      <a:pt x="10846" y="1312"/>
                      <a:pt x="10740" y="1237"/>
                    </a:cubicBezTo>
                    <a:close/>
                    <a:moveTo>
                      <a:pt x="10062" y="830"/>
                    </a:moveTo>
                    <a:lnTo>
                      <a:pt x="9428" y="1991"/>
                    </a:lnTo>
                    <a:cubicBezTo>
                      <a:pt x="9534" y="2037"/>
                      <a:pt x="9624" y="2097"/>
                      <a:pt x="9715" y="2157"/>
                    </a:cubicBezTo>
                    <a:lnTo>
                      <a:pt x="10409" y="1026"/>
                    </a:lnTo>
                    <a:cubicBezTo>
                      <a:pt x="10303" y="950"/>
                      <a:pt x="10182" y="890"/>
                      <a:pt x="10062" y="815"/>
                    </a:cubicBezTo>
                    <a:close/>
                    <a:moveTo>
                      <a:pt x="9353" y="483"/>
                    </a:moveTo>
                    <a:lnTo>
                      <a:pt x="8855" y="1720"/>
                    </a:lnTo>
                    <a:cubicBezTo>
                      <a:pt x="8945" y="1750"/>
                      <a:pt x="9036" y="1795"/>
                      <a:pt x="9141" y="1840"/>
                    </a:cubicBezTo>
                    <a:lnTo>
                      <a:pt x="9715" y="649"/>
                    </a:lnTo>
                    <a:cubicBezTo>
                      <a:pt x="9639" y="604"/>
                      <a:pt x="9564" y="573"/>
                      <a:pt x="9503" y="543"/>
                    </a:cubicBez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428" y="543"/>
                    </a:lnTo>
                    <a:lnTo>
                      <a:pt x="9368" y="513"/>
                    </a:lnTo>
                    <a:close/>
                    <a:moveTo>
                      <a:pt x="8598" y="226"/>
                    </a:moveTo>
                    <a:lnTo>
                      <a:pt x="8252" y="1509"/>
                    </a:lnTo>
                    <a:cubicBezTo>
                      <a:pt x="8357" y="1539"/>
                      <a:pt x="8448" y="1569"/>
                      <a:pt x="8553" y="1614"/>
                    </a:cubicBezTo>
                    <a:lnTo>
                      <a:pt x="8976" y="347"/>
                    </a:lnTo>
                    <a:lnTo>
                      <a:pt x="8885" y="317"/>
                    </a:lnTo>
                    <a:lnTo>
                      <a:pt x="8855" y="317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674" y="272"/>
                    </a:lnTo>
                    <a:lnTo>
                      <a:pt x="8614" y="257"/>
                    </a:lnTo>
                    <a:close/>
                    <a:moveTo>
                      <a:pt x="7814" y="76"/>
                    </a:moveTo>
                    <a:lnTo>
                      <a:pt x="7618" y="1388"/>
                    </a:lnTo>
                    <a:cubicBezTo>
                      <a:pt x="7724" y="1403"/>
                      <a:pt x="7829" y="1418"/>
                      <a:pt x="7935" y="1448"/>
                    </a:cubicBezTo>
                    <a:lnTo>
                      <a:pt x="8206" y="151"/>
                    </a:lnTo>
                    <a:cubicBezTo>
                      <a:pt x="8086" y="121"/>
                      <a:pt x="7950" y="91"/>
                      <a:pt x="7814" y="76"/>
                    </a:cubicBezTo>
                    <a:close/>
                    <a:moveTo>
                      <a:pt x="7015" y="0"/>
                    </a:moveTo>
                    <a:lnTo>
                      <a:pt x="6984" y="1312"/>
                    </a:lnTo>
                    <a:cubicBezTo>
                      <a:pt x="7090" y="1312"/>
                      <a:pt x="7196" y="1312"/>
                      <a:pt x="7301" y="1343"/>
                    </a:cubicBezTo>
                    <a:lnTo>
                      <a:pt x="7422" y="15"/>
                    </a:lnTo>
                    <a:cubicBezTo>
                      <a:pt x="7331" y="15"/>
                      <a:pt x="7241" y="0"/>
                      <a:pt x="7150" y="0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 rot="5400000">
                <a:off x="260303" y="4335930"/>
                <a:ext cx="616760" cy="616787"/>
              </a:xfrm>
              <a:custGeom>
                <a:avLst/>
                <a:gdLst/>
                <a:ahLst/>
                <a:cxnLst/>
                <a:rect l="l" t="t" r="r" b="b"/>
                <a:pathLst>
                  <a:path w="8719" h="8720" extrusionOk="0">
                    <a:moveTo>
                      <a:pt x="8719" y="4360"/>
                    </a:moveTo>
                    <a:cubicBezTo>
                      <a:pt x="8719" y="6758"/>
                      <a:pt x="6758" y="8719"/>
                      <a:pt x="4360" y="8719"/>
                    </a:cubicBezTo>
                    <a:cubicBezTo>
                      <a:pt x="1946" y="8719"/>
                      <a:pt x="0" y="6758"/>
                      <a:pt x="0" y="4360"/>
                    </a:cubicBezTo>
                    <a:cubicBezTo>
                      <a:pt x="0" y="1947"/>
                      <a:pt x="1946" y="1"/>
                      <a:pt x="4360" y="1"/>
                    </a:cubicBezTo>
                    <a:cubicBezTo>
                      <a:pt x="6758" y="1"/>
                      <a:pt x="8719" y="1947"/>
                      <a:pt x="8719" y="4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>
              <a:off x="-1054850" y="3002227"/>
              <a:ext cx="3212700" cy="3212700"/>
            </a:xfrm>
            <a:prstGeom prst="ellipse">
              <a:avLst/>
            </a:prstGeom>
            <a:solidFill>
              <a:srgbClr val="D9A3F3">
                <a:alpha val="258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2038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3097183" y="4215633"/>
            <a:ext cx="59976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2"/>
          </p:nvPr>
        </p:nvSpPr>
        <p:spPr>
          <a:xfrm>
            <a:off x="3097249" y="4644667"/>
            <a:ext cx="59976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subTitle" idx="3"/>
          </p:nvPr>
        </p:nvSpPr>
        <p:spPr>
          <a:xfrm>
            <a:off x="3097149" y="2193533"/>
            <a:ext cx="59976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3067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4"/>
          </p:nvPr>
        </p:nvSpPr>
        <p:spPr>
          <a:xfrm>
            <a:off x="3097149" y="2622567"/>
            <a:ext cx="59976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761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>
            <a:off x="3017267" y="3338033"/>
            <a:ext cx="6157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66" name="Google Shape;366;p18"/>
          <p:cNvSpPr txBox="1">
            <a:spLocks noGrp="1"/>
          </p:cNvSpPr>
          <p:nvPr>
            <p:ph type="title" idx="2" hasCustomPrompt="1"/>
          </p:nvPr>
        </p:nvSpPr>
        <p:spPr>
          <a:xfrm>
            <a:off x="4675800" y="1658933"/>
            <a:ext cx="28404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7" name="Google Shape;367;p18"/>
          <p:cNvSpPr txBox="1">
            <a:spLocks noGrp="1"/>
          </p:cNvSpPr>
          <p:nvPr>
            <p:ph type="subTitle" idx="1"/>
          </p:nvPr>
        </p:nvSpPr>
        <p:spPr>
          <a:xfrm>
            <a:off x="3258600" y="4590367"/>
            <a:ext cx="5674800" cy="3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368" name="Google Shape;368;p18"/>
          <p:cNvGrpSpPr/>
          <p:nvPr/>
        </p:nvGrpSpPr>
        <p:grpSpPr>
          <a:xfrm>
            <a:off x="2025935" y="5580176"/>
            <a:ext cx="1729600" cy="1729600"/>
            <a:chOff x="6496201" y="285832"/>
            <a:chExt cx="1297200" cy="1297200"/>
          </a:xfrm>
        </p:grpSpPr>
        <p:sp>
          <p:nvSpPr>
            <p:cNvPr id="369" name="Google Shape;369;p18"/>
            <p:cNvSpPr/>
            <p:nvPr/>
          </p:nvSpPr>
          <p:spPr>
            <a:xfrm>
              <a:off x="6496201" y="285832"/>
              <a:ext cx="1297200" cy="12972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0" name="Google Shape;370;p18"/>
            <p:cNvGrpSpPr/>
            <p:nvPr/>
          </p:nvGrpSpPr>
          <p:grpSpPr>
            <a:xfrm>
              <a:off x="6560741" y="365850"/>
              <a:ext cx="1129671" cy="1137203"/>
              <a:chOff x="-529750" y="2597875"/>
              <a:chExt cx="1191008" cy="1198949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2823" extrusionOk="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41" extrusionOk="0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47" extrusionOk="0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27" extrusionOk="0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19" extrusionOk="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70" extrusionOk="0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102" extrusionOk="0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75" extrusionOk="0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47" extrusionOk="0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32" extrusionOk="0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660" extrusionOk="0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117" extrusionOk="0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55" extrusionOk="0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19" extrusionOk="0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842" extrusionOk="0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197" extrusionOk="0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3727" extrusionOk="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6382" extrusionOk="0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3" name="Google Shape;393;p18"/>
          <p:cNvSpPr/>
          <p:nvPr/>
        </p:nvSpPr>
        <p:spPr>
          <a:xfrm rot="10800000">
            <a:off x="8805919" y="-2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18"/>
          <p:cNvSpPr/>
          <p:nvPr/>
        </p:nvSpPr>
        <p:spPr>
          <a:xfrm rot="10800000">
            <a:off x="7401885" y="-2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324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1"/>
          </p:nvPr>
        </p:nvSpPr>
        <p:spPr>
          <a:xfrm>
            <a:off x="4615167" y="337981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2"/>
          </p:nvPr>
        </p:nvSpPr>
        <p:spPr>
          <a:xfrm>
            <a:off x="4615100" y="3855829"/>
            <a:ext cx="2984400" cy="8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3"/>
          </p:nvPr>
        </p:nvSpPr>
        <p:spPr>
          <a:xfrm>
            <a:off x="965200" y="337981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4"/>
          </p:nvPr>
        </p:nvSpPr>
        <p:spPr>
          <a:xfrm>
            <a:off x="965200" y="3855829"/>
            <a:ext cx="2984400" cy="8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5"/>
          </p:nvPr>
        </p:nvSpPr>
        <p:spPr>
          <a:xfrm>
            <a:off x="8259267" y="337981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6"/>
          </p:nvPr>
        </p:nvSpPr>
        <p:spPr>
          <a:xfrm>
            <a:off x="8259300" y="3855829"/>
            <a:ext cx="2984400" cy="8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03" name="Google Shape;403;p19"/>
          <p:cNvSpPr/>
          <p:nvPr/>
        </p:nvSpPr>
        <p:spPr>
          <a:xfrm>
            <a:off x="10175100" y="5244667"/>
            <a:ext cx="2247200" cy="2247200"/>
          </a:xfrm>
          <a:prstGeom prst="ellipse">
            <a:avLst/>
          </a:prstGeom>
          <a:solidFill>
            <a:srgbClr val="61ABFC">
              <a:alpha val="285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4" name="Google Shape;404;p19"/>
          <p:cNvGrpSpPr/>
          <p:nvPr/>
        </p:nvGrpSpPr>
        <p:grpSpPr>
          <a:xfrm>
            <a:off x="10305035" y="5379755"/>
            <a:ext cx="1986365" cy="1976565"/>
            <a:chOff x="7498900" y="3716375"/>
            <a:chExt cx="532100" cy="529475"/>
          </a:xfrm>
        </p:grpSpPr>
        <p:sp>
          <p:nvSpPr>
            <p:cNvPr id="405" name="Google Shape;405;p1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2619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 rot="10800000">
            <a:off x="10558919" y="-2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 rot="10800000">
            <a:off x="9154885" y="-2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68130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4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4495064" y="2612967"/>
            <a:ext cx="549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2205339" y="2718200"/>
            <a:ext cx="21404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4495051" y="3893833"/>
            <a:ext cx="5434000" cy="3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577148" y="-1475496"/>
            <a:ext cx="3246800" cy="3246800"/>
            <a:chOff x="432861" y="-1106622"/>
            <a:chExt cx="2435100" cy="2435100"/>
          </a:xfrm>
        </p:grpSpPr>
        <p:sp>
          <p:nvSpPr>
            <p:cNvPr id="63" name="Google Shape;63;p3"/>
            <p:cNvSpPr/>
            <p:nvPr/>
          </p:nvSpPr>
          <p:spPr>
            <a:xfrm>
              <a:off x="432861" y="-1106622"/>
              <a:ext cx="2435100" cy="2435100"/>
            </a:xfrm>
            <a:prstGeom prst="ellipse">
              <a:avLst/>
            </a:prstGeom>
            <a:solidFill>
              <a:srgbClr val="61ABFC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3"/>
            <p:cNvGrpSpPr/>
            <p:nvPr/>
          </p:nvGrpSpPr>
          <p:grpSpPr>
            <a:xfrm>
              <a:off x="682783" y="-852106"/>
              <a:ext cx="1935354" cy="1925806"/>
              <a:chOff x="7498900" y="3716375"/>
              <a:chExt cx="532100" cy="52947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498900" y="3716375"/>
                <a:ext cx="52080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52075" y="3769550"/>
                <a:ext cx="434050" cy="434425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581100" y="3823850"/>
                <a:ext cx="339050" cy="314525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2581" extrusionOk="0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507575" y="3745025"/>
                <a:ext cx="173850" cy="48347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857150" y="3986375"/>
                <a:ext cx="173850" cy="242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98825" y="3859300"/>
                <a:ext cx="297550" cy="264750"/>
              </a:xfrm>
              <a:custGeom>
                <a:avLst/>
                <a:gdLst/>
                <a:ahLst/>
                <a:cxnLst/>
                <a:rect l="l" t="t" r="r" b="b"/>
                <a:pathLst>
                  <a:path w="11902" h="10590" extrusionOk="0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8202082" y="5180587"/>
            <a:ext cx="3246983" cy="3246983"/>
            <a:chOff x="1718025" y="-429812"/>
            <a:chExt cx="1692900" cy="1692900"/>
          </a:xfrm>
        </p:grpSpPr>
        <p:sp>
          <p:nvSpPr>
            <p:cNvPr id="72" name="Google Shape;72;p3"/>
            <p:cNvSpPr/>
            <p:nvPr/>
          </p:nvSpPr>
          <p:spPr>
            <a:xfrm>
              <a:off x="1718025" y="-429812"/>
              <a:ext cx="1692900" cy="16929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" name="Google Shape;73;p3"/>
            <p:cNvGrpSpPr/>
            <p:nvPr/>
          </p:nvGrpSpPr>
          <p:grpSpPr>
            <a:xfrm>
              <a:off x="1827290" y="-325449"/>
              <a:ext cx="1474349" cy="1484179"/>
              <a:chOff x="-529750" y="2597875"/>
              <a:chExt cx="1191008" cy="119894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2823" extrusionOk="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41" extrusionOk="0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47" extrusionOk="0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27" extrusionOk="0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19" extrusionOk="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70" extrusionOk="0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102" extrusionOk="0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75" extrusionOk="0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47" extrusionOk="0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32" extrusionOk="0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660" extrusionOk="0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117" extrusionOk="0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55" extrusionOk="0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19" extrusionOk="0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842" extrusionOk="0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197" extrusionOk="0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3727" extrusionOk="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6382" extrusionOk="0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5361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title"/>
          </p:nvPr>
        </p:nvSpPr>
        <p:spPr>
          <a:xfrm>
            <a:off x="5818267" y="1354352"/>
            <a:ext cx="4091600" cy="28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19" name="Google Shape;419;p22"/>
          <p:cNvSpPr txBox="1">
            <a:spLocks noGrp="1"/>
          </p:cNvSpPr>
          <p:nvPr>
            <p:ph type="subTitle" idx="1"/>
          </p:nvPr>
        </p:nvSpPr>
        <p:spPr>
          <a:xfrm>
            <a:off x="5818267" y="4368451"/>
            <a:ext cx="5545600" cy="11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8384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1"/>
          </p:nvPr>
        </p:nvSpPr>
        <p:spPr>
          <a:xfrm>
            <a:off x="4603867" y="46174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23" name="Google Shape;423;p23"/>
          <p:cNvSpPr txBox="1">
            <a:spLocks noGrp="1"/>
          </p:cNvSpPr>
          <p:nvPr>
            <p:ph type="subTitle" idx="2"/>
          </p:nvPr>
        </p:nvSpPr>
        <p:spPr>
          <a:xfrm>
            <a:off x="4603833" y="50347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24" name="Google Shape;424;p23"/>
          <p:cNvSpPr txBox="1">
            <a:spLocks noGrp="1"/>
          </p:cNvSpPr>
          <p:nvPr>
            <p:ph type="subTitle" idx="3"/>
          </p:nvPr>
        </p:nvSpPr>
        <p:spPr>
          <a:xfrm>
            <a:off x="1379000" y="46174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25" name="Google Shape;425;p23"/>
          <p:cNvSpPr txBox="1">
            <a:spLocks noGrp="1"/>
          </p:cNvSpPr>
          <p:nvPr>
            <p:ph type="subTitle" idx="4"/>
          </p:nvPr>
        </p:nvSpPr>
        <p:spPr>
          <a:xfrm>
            <a:off x="1378967" y="50347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26" name="Google Shape;426;p23"/>
          <p:cNvSpPr txBox="1">
            <a:spLocks noGrp="1"/>
          </p:cNvSpPr>
          <p:nvPr>
            <p:ph type="subTitle" idx="5"/>
          </p:nvPr>
        </p:nvSpPr>
        <p:spPr>
          <a:xfrm>
            <a:off x="7828833" y="46174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27" name="Google Shape;427;p23"/>
          <p:cNvSpPr txBox="1">
            <a:spLocks noGrp="1"/>
          </p:cNvSpPr>
          <p:nvPr>
            <p:ph type="subTitle" idx="6"/>
          </p:nvPr>
        </p:nvSpPr>
        <p:spPr>
          <a:xfrm>
            <a:off x="7828800" y="50347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t>xx%</a:t>
            </a:r>
          </a:p>
        </p:txBody>
      </p:sp>
      <p:grpSp>
        <p:nvGrpSpPr>
          <p:cNvPr id="431" name="Google Shape;431;p23"/>
          <p:cNvGrpSpPr/>
          <p:nvPr/>
        </p:nvGrpSpPr>
        <p:grpSpPr>
          <a:xfrm>
            <a:off x="6746439" y="-934758"/>
            <a:ext cx="2445655" cy="2445655"/>
            <a:chOff x="6496201" y="285832"/>
            <a:chExt cx="1297200" cy="1297200"/>
          </a:xfrm>
        </p:grpSpPr>
        <p:sp>
          <p:nvSpPr>
            <p:cNvPr id="432" name="Google Shape;432;p23"/>
            <p:cNvSpPr/>
            <p:nvPr/>
          </p:nvSpPr>
          <p:spPr>
            <a:xfrm>
              <a:off x="6496201" y="285832"/>
              <a:ext cx="1297200" cy="12972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3" name="Google Shape;433;p23"/>
            <p:cNvGrpSpPr/>
            <p:nvPr/>
          </p:nvGrpSpPr>
          <p:grpSpPr>
            <a:xfrm>
              <a:off x="6560741" y="365850"/>
              <a:ext cx="1129671" cy="1137203"/>
              <a:chOff x="-529750" y="2597875"/>
              <a:chExt cx="1191008" cy="1198949"/>
            </a:xfrm>
          </p:grpSpPr>
          <p:sp>
            <p:nvSpPr>
              <p:cNvPr id="434" name="Google Shape;434;p23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2823" extrusionOk="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41" extrusionOk="0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47" extrusionOk="0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27" extrusionOk="0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19" extrusionOk="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70" extrusionOk="0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102" extrusionOk="0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75" extrusionOk="0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47" extrusionOk="0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32" extrusionOk="0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660" extrusionOk="0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117" extrusionOk="0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55" extrusionOk="0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19" extrusionOk="0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842" extrusionOk="0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197" extrusionOk="0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3727" extrusionOk="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6382" extrusionOk="0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6" name="Google Shape;456;p23"/>
          <p:cNvSpPr/>
          <p:nvPr/>
        </p:nvSpPr>
        <p:spPr>
          <a:xfrm rot="-2700000">
            <a:off x="739135" y="5103658"/>
            <a:ext cx="178004" cy="1622631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45316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4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subTitle" idx="1"/>
          </p:nvPr>
        </p:nvSpPr>
        <p:spPr>
          <a:xfrm>
            <a:off x="6641633" y="37929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60" name="Google Shape;460;p24"/>
          <p:cNvSpPr txBox="1">
            <a:spLocks noGrp="1"/>
          </p:cNvSpPr>
          <p:nvPr>
            <p:ph type="subTitle" idx="2"/>
          </p:nvPr>
        </p:nvSpPr>
        <p:spPr>
          <a:xfrm>
            <a:off x="6641600" y="4210333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61" name="Google Shape;461;p24"/>
          <p:cNvSpPr txBox="1">
            <a:spLocks noGrp="1"/>
          </p:cNvSpPr>
          <p:nvPr>
            <p:ph type="subTitle" idx="3"/>
          </p:nvPr>
        </p:nvSpPr>
        <p:spPr>
          <a:xfrm>
            <a:off x="2566000" y="37929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subTitle" idx="4"/>
          </p:nvPr>
        </p:nvSpPr>
        <p:spPr>
          <a:xfrm>
            <a:off x="2565967" y="4210333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title" idx="5" hasCustomPrompt="1"/>
          </p:nvPr>
        </p:nvSpPr>
        <p:spPr>
          <a:xfrm>
            <a:off x="2507767" y="2241067"/>
            <a:ext cx="3101200" cy="12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24"/>
          <p:cNvSpPr txBox="1">
            <a:spLocks noGrp="1"/>
          </p:cNvSpPr>
          <p:nvPr>
            <p:ph type="title" idx="6" hasCustomPrompt="1"/>
          </p:nvPr>
        </p:nvSpPr>
        <p:spPr>
          <a:xfrm>
            <a:off x="6582967" y="2241067"/>
            <a:ext cx="3101200" cy="12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5333"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t>xx%</a:t>
            </a:r>
          </a:p>
        </p:txBody>
      </p:sp>
      <p:sp>
        <p:nvSpPr>
          <p:cNvPr id="465" name="Google Shape;465;p24"/>
          <p:cNvSpPr/>
          <p:nvPr/>
        </p:nvSpPr>
        <p:spPr>
          <a:xfrm>
            <a:off x="-410333" y="4664733"/>
            <a:ext cx="2552400" cy="2552400"/>
          </a:xfrm>
          <a:prstGeom prst="ellipse">
            <a:avLst/>
          </a:prstGeom>
          <a:solidFill>
            <a:srgbClr val="61ABFC">
              <a:alpha val="285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6" name="Google Shape;466;p24"/>
          <p:cNvGrpSpPr/>
          <p:nvPr/>
        </p:nvGrpSpPr>
        <p:grpSpPr>
          <a:xfrm>
            <a:off x="-262370" y="4818358"/>
            <a:ext cx="2256175" cy="2245044"/>
            <a:chOff x="7498900" y="3716375"/>
            <a:chExt cx="532100" cy="529475"/>
          </a:xfrm>
        </p:grpSpPr>
        <p:sp>
          <p:nvSpPr>
            <p:cNvPr id="467" name="Google Shape;467;p24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3" name="Google Shape;473;p24"/>
          <p:cNvSpPr/>
          <p:nvPr/>
        </p:nvSpPr>
        <p:spPr>
          <a:xfrm rot="10800000" flipH="1">
            <a:off x="8618295" y="9"/>
            <a:ext cx="1137820" cy="561897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24"/>
          <p:cNvSpPr/>
          <p:nvPr/>
        </p:nvSpPr>
        <p:spPr>
          <a:xfrm rot="10800000" flipH="1">
            <a:off x="7416734" y="9"/>
            <a:ext cx="1137820" cy="561897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7644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subTitle" idx="1"/>
          </p:nvPr>
        </p:nvSpPr>
        <p:spPr>
          <a:xfrm>
            <a:off x="4603867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77" name="Google Shape;477;p25"/>
          <p:cNvSpPr txBox="1">
            <a:spLocks noGrp="1"/>
          </p:cNvSpPr>
          <p:nvPr>
            <p:ph type="subTitle" idx="2"/>
          </p:nvPr>
        </p:nvSpPr>
        <p:spPr>
          <a:xfrm>
            <a:off x="4603833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subTitle" idx="3"/>
          </p:nvPr>
        </p:nvSpPr>
        <p:spPr>
          <a:xfrm>
            <a:off x="1175800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4"/>
          </p:nvPr>
        </p:nvSpPr>
        <p:spPr>
          <a:xfrm>
            <a:off x="1175767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0" name="Google Shape;480;p25"/>
          <p:cNvSpPr txBox="1">
            <a:spLocks noGrp="1"/>
          </p:cNvSpPr>
          <p:nvPr>
            <p:ph type="subTitle" idx="5"/>
          </p:nvPr>
        </p:nvSpPr>
        <p:spPr>
          <a:xfrm>
            <a:off x="8032033" y="25176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1" name="Google Shape;481;p25"/>
          <p:cNvSpPr txBox="1">
            <a:spLocks noGrp="1"/>
          </p:cNvSpPr>
          <p:nvPr>
            <p:ph type="subTitle" idx="6"/>
          </p:nvPr>
        </p:nvSpPr>
        <p:spPr>
          <a:xfrm>
            <a:off x="8032000" y="2934967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subTitle" idx="7"/>
          </p:nvPr>
        </p:nvSpPr>
        <p:spPr>
          <a:xfrm>
            <a:off x="4603867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3" name="Google Shape;483;p25"/>
          <p:cNvSpPr txBox="1">
            <a:spLocks noGrp="1"/>
          </p:cNvSpPr>
          <p:nvPr>
            <p:ph type="subTitle" idx="8"/>
          </p:nvPr>
        </p:nvSpPr>
        <p:spPr>
          <a:xfrm>
            <a:off x="4603900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4" name="Google Shape;484;p25"/>
          <p:cNvSpPr txBox="1">
            <a:spLocks noGrp="1"/>
          </p:cNvSpPr>
          <p:nvPr>
            <p:ph type="subTitle" idx="9"/>
          </p:nvPr>
        </p:nvSpPr>
        <p:spPr>
          <a:xfrm>
            <a:off x="1175800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subTitle" idx="13"/>
          </p:nvPr>
        </p:nvSpPr>
        <p:spPr>
          <a:xfrm>
            <a:off x="1175767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subTitle" idx="14"/>
          </p:nvPr>
        </p:nvSpPr>
        <p:spPr>
          <a:xfrm>
            <a:off x="8032033" y="4826233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7" name="Google Shape;487;p25"/>
          <p:cNvSpPr txBox="1">
            <a:spLocks noGrp="1"/>
          </p:cNvSpPr>
          <p:nvPr>
            <p:ph type="subTitle" idx="15"/>
          </p:nvPr>
        </p:nvSpPr>
        <p:spPr>
          <a:xfrm>
            <a:off x="8032000" y="52436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39134" y="2761267"/>
            <a:ext cx="177999" cy="1622579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25"/>
          <p:cNvSpPr/>
          <p:nvPr/>
        </p:nvSpPr>
        <p:spPr>
          <a:xfrm>
            <a:off x="-441667" y="5355567"/>
            <a:ext cx="1358800" cy="13588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1" name="Google Shape;491;p25"/>
          <p:cNvGrpSpPr/>
          <p:nvPr/>
        </p:nvGrpSpPr>
        <p:grpSpPr>
          <a:xfrm>
            <a:off x="-362970" y="5437316"/>
            <a:ext cx="1201127" cy="1195201"/>
            <a:chOff x="7498900" y="3716375"/>
            <a:chExt cx="532100" cy="529475"/>
          </a:xfrm>
        </p:grpSpPr>
        <p:sp>
          <p:nvSpPr>
            <p:cNvPr id="492" name="Google Shape;492;p25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8" name="Google Shape;498;p25"/>
          <p:cNvSpPr/>
          <p:nvPr/>
        </p:nvSpPr>
        <p:spPr>
          <a:xfrm>
            <a:off x="8975195" y="6330199"/>
            <a:ext cx="1068808" cy="527789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25"/>
          <p:cNvSpPr/>
          <p:nvPr/>
        </p:nvSpPr>
        <p:spPr>
          <a:xfrm>
            <a:off x="7846531" y="6330199"/>
            <a:ext cx="1068808" cy="527789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0" name="Google Shape;500;p25"/>
          <p:cNvGrpSpPr/>
          <p:nvPr/>
        </p:nvGrpSpPr>
        <p:grpSpPr>
          <a:xfrm>
            <a:off x="11354039" y="5721122"/>
            <a:ext cx="628184" cy="627548"/>
            <a:chOff x="4079851" y="151677"/>
            <a:chExt cx="1014291" cy="1013263"/>
          </a:xfrm>
        </p:grpSpPr>
        <p:sp>
          <p:nvSpPr>
            <p:cNvPr id="501" name="Google Shape;501;p25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0732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>
            <a:spLocks noGrp="1"/>
          </p:cNvSpPr>
          <p:nvPr>
            <p:ph type="subTitle" idx="1"/>
          </p:nvPr>
        </p:nvSpPr>
        <p:spPr>
          <a:xfrm>
            <a:off x="6413017" y="2514184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06" name="Google Shape;506;p26"/>
          <p:cNvSpPr txBox="1">
            <a:spLocks noGrp="1"/>
          </p:cNvSpPr>
          <p:nvPr>
            <p:ph type="subTitle" idx="2"/>
          </p:nvPr>
        </p:nvSpPr>
        <p:spPr>
          <a:xfrm>
            <a:off x="6412984" y="2931551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07" name="Google Shape;507;p26"/>
          <p:cNvSpPr txBox="1">
            <a:spLocks noGrp="1"/>
          </p:cNvSpPr>
          <p:nvPr>
            <p:ph type="subTitle" idx="3"/>
          </p:nvPr>
        </p:nvSpPr>
        <p:spPr>
          <a:xfrm>
            <a:off x="2794451" y="2514184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08" name="Google Shape;508;p26"/>
          <p:cNvSpPr txBox="1">
            <a:spLocks noGrp="1"/>
          </p:cNvSpPr>
          <p:nvPr>
            <p:ph type="subTitle" idx="4"/>
          </p:nvPr>
        </p:nvSpPr>
        <p:spPr>
          <a:xfrm>
            <a:off x="2794417" y="2931551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09" name="Google Shape;509;p26"/>
          <p:cNvSpPr txBox="1">
            <a:spLocks noGrp="1"/>
          </p:cNvSpPr>
          <p:nvPr>
            <p:ph type="subTitle" idx="5"/>
          </p:nvPr>
        </p:nvSpPr>
        <p:spPr>
          <a:xfrm>
            <a:off x="6413017" y="47411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10" name="Google Shape;510;p26"/>
          <p:cNvSpPr txBox="1">
            <a:spLocks noGrp="1"/>
          </p:cNvSpPr>
          <p:nvPr>
            <p:ph type="subTitle" idx="6"/>
          </p:nvPr>
        </p:nvSpPr>
        <p:spPr>
          <a:xfrm>
            <a:off x="6413051" y="5158533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subTitle" idx="7"/>
          </p:nvPr>
        </p:nvSpPr>
        <p:spPr>
          <a:xfrm>
            <a:off x="2794451" y="47411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subTitle" idx="8"/>
          </p:nvPr>
        </p:nvSpPr>
        <p:spPr>
          <a:xfrm>
            <a:off x="2794417" y="5158533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13" name="Google Shape;513;p26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1450195" y="6330199"/>
            <a:ext cx="1068808" cy="527789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6"/>
          <p:cNvSpPr/>
          <p:nvPr/>
        </p:nvSpPr>
        <p:spPr>
          <a:xfrm>
            <a:off x="321531" y="6330199"/>
            <a:ext cx="1068808" cy="527789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6" name="Google Shape;516;p26"/>
          <p:cNvGrpSpPr/>
          <p:nvPr/>
        </p:nvGrpSpPr>
        <p:grpSpPr>
          <a:xfrm>
            <a:off x="9582272" y="227617"/>
            <a:ext cx="2275305" cy="2286585"/>
            <a:chOff x="-270006" y="4075764"/>
            <a:chExt cx="896401" cy="900845"/>
          </a:xfrm>
        </p:grpSpPr>
        <p:sp>
          <p:nvSpPr>
            <p:cNvPr id="517" name="Google Shape;517;p26"/>
            <p:cNvSpPr/>
            <p:nvPr/>
          </p:nvSpPr>
          <p:spPr>
            <a:xfrm rot="5400000">
              <a:off x="-262663" y="4068421"/>
              <a:ext cx="881714" cy="896401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6"/>
            <p:cNvSpPr/>
            <p:nvPr/>
          </p:nvSpPr>
          <p:spPr>
            <a:xfrm rot="5400000">
              <a:off x="-198795" y="4165472"/>
              <a:ext cx="734847" cy="73548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6"/>
            <p:cNvSpPr/>
            <p:nvPr/>
          </p:nvSpPr>
          <p:spPr>
            <a:xfrm rot="5400000">
              <a:off x="-108812" y="4235689"/>
              <a:ext cx="574012" cy="532491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6"/>
            <p:cNvSpPr/>
            <p:nvPr/>
          </p:nvSpPr>
          <p:spPr>
            <a:xfrm rot="5400000">
              <a:off x="21465" y="3828353"/>
              <a:ext cx="294328" cy="818523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6"/>
            <p:cNvSpPr/>
            <p:nvPr/>
          </p:nvSpPr>
          <p:spPr>
            <a:xfrm rot="5400000">
              <a:off x="-182838" y="4624486"/>
              <a:ext cx="294328" cy="409918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6"/>
            <p:cNvSpPr/>
            <p:nvPr/>
          </p:nvSpPr>
          <p:spPr>
            <a:xfrm rot="5400000">
              <a:off x="-91564" y="4272702"/>
              <a:ext cx="503752" cy="448222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1253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 txBox="1">
            <a:spLocks noGrp="1"/>
          </p:cNvSpPr>
          <p:nvPr>
            <p:ph type="title" hasCustomPrompt="1"/>
          </p:nvPr>
        </p:nvSpPr>
        <p:spPr>
          <a:xfrm>
            <a:off x="3236400" y="2756000"/>
            <a:ext cx="5719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27"/>
          <p:cNvSpPr txBox="1">
            <a:spLocks noGrp="1"/>
          </p:cNvSpPr>
          <p:nvPr>
            <p:ph type="subTitle" idx="1"/>
          </p:nvPr>
        </p:nvSpPr>
        <p:spPr>
          <a:xfrm>
            <a:off x="3236400" y="3700000"/>
            <a:ext cx="57192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26" name="Google Shape;526;p27"/>
          <p:cNvSpPr txBox="1">
            <a:spLocks noGrp="1"/>
          </p:cNvSpPr>
          <p:nvPr>
            <p:ph type="title" idx="2" hasCustomPrompt="1"/>
          </p:nvPr>
        </p:nvSpPr>
        <p:spPr>
          <a:xfrm>
            <a:off x="3236400" y="4484900"/>
            <a:ext cx="5719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27"/>
          <p:cNvSpPr txBox="1">
            <a:spLocks noGrp="1"/>
          </p:cNvSpPr>
          <p:nvPr>
            <p:ph type="subTitle" idx="3"/>
          </p:nvPr>
        </p:nvSpPr>
        <p:spPr>
          <a:xfrm>
            <a:off x="3236400" y="5428900"/>
            <a:ext cx="57192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28" name="Google Shape;528;p27"/>
          <p:cNvSpPr txBox="1">
            <a:spLocks noGrp="1"/>
          </p:cNvSpPr>
          <p:nvPr>
            <p:ph type="title" idx="4" hasCustomPrompt="1"/>
          </p:nvPr>
        </p:nvSpPr>
        <p:spPr>
          <a:xfrm>
            <a:off x="3236400" y="1027100"/>
            <a:ext cx="5719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6000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27"/>
          <p:cNvSpPr txBox="1">
            <a:spLocks noGrp="1"/>
          </p:cNvSpPr>
          <p:nvPr>
            <p:ph type="subTitle" idx="5"/>
          </p:nvPr>
        </p:nvSpPr>
        <p:spPr>
          <a:xfrm>
            <a:off x="3236400" y="1971100"/>
            <a:ext cx="57192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530" name="Google Shape;530;p27"/>
          <p:cNvGrpSpPr/>
          <p:nvPr/>
        </p:nvGrpSpPr>
        <p:grpSpPr>
          <a:xfrm>
            <a:off x="10081134" y="2240000"/>
            <a:ext cx="2685213" cy="2722032"/>
            <a:chOff x="-79100" y="-499150"/>
            <a:chExt cx="2013910" cy="2041524"/>
          </a:xfrm>
        </p:grpSpPr>
        <p:sp>
          <p:nvSpPr>
            <p:cNvPr id="531" name="Google Shape;531;p27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8" name="Google Shape;548;p27"/>
          <p:cNvSpPr/>
          <p:nvPr/>
        </p:nvSpPr>
        <p:spPr>
          <a:xfrm rot="5400000">
            <a:off x="-336499" y="2011947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27"/>
          <p:cNvSpPr/>
          <p:nvPr/>
        </p:nvSpPr>
        <p:spPr>
          <a:xfrm rot="5400000">
            <a:off x="-336499" y="607915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6489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>
            <a:spLocks noGrp="1"/>
          </p:cNvSpPr>
          <p:nvPr>
            <p:ph type="title"/>
          </p:nvPr>
        </p:nvSpPr>
        <p:spPr>
          <a:xfrm>
            <a:off x="1071667" y="2016533"/>
            <a:ext cx="3451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552" name="Google Shape;552;p28"/>
          <p:cNvSpPr txBox="1">
            <a:spLocks noGrp="1"/>
          </p:cNvSpPr>
          <p:nvPr>
            <p:ph type="subTitle" idx="1"/>
          </p:nvPr>
        </p:nvSpPr>
        <p:spPr>
          <a:xfrm>
            <a:off x="1071667" y="3425633"/>
            <a:ext cx="39644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 flipH="1">
            <a:off x="828134" y="5673700"/>
            <a:ext cx="1608281" cy="448400"/>
            <a:chOff x="7299150" y="4255275"/>
            <a:chExt cx="1206211" cy="336300"/>
          </a:xfrm>
        </p:grpSpPr>
        <p:sp>
          <p:nvSpPr>
            <p:cNvPr id="554" name="Google Shape;554;p28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16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title"/>
          </p:nvPr>
        </p:nvSpPr>
        <p:spPr>
          <a:xfrm flipH="1">
            <a:off x="6648400" y="2541684"/>
            <a:ext cx="4528800" cy="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 flipH="1">
            <a:off x="7105200" y="3407533"/>
            <a:ext cx="4072000" cy="1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2924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0"/>
          <p:cNvSpPr txBox="1">
            <a:spLocks noGrp="1"/>
          </p:cNvSpPr>
          <p:nvPr>
            <p:ph type="subTitle" idx="1"/>
          </p:nvPr>
        </p:nvSpPr>
        <p:spPr>
          <a:xfrm>
            <a:off x="1240133" y="1755400"/>
            <a:ext cx="5179200" cy="4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577" name="Google Shape;577;p30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7741552" y="6201431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30"/>
          <p:cNvSpPr/>
          <p:nvPr/>
        </p:nvSpPr>
        <p:spPr>
          <a:xfrm>
            <a:off x="6337519" y="6201431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0" name="Google Shape;580;p30"/>
          <p:cNvGrpSpPr/>
          <p:nvPr/>
        </p:nvGrpSpPr>
        <p:grpSpPr>
          <a:xfrm>
            <a:off x="9732201" y="719333"/>
            <a:ext cx="1608281" cy="448400"/>
            <a:chOff x="7299150" y="4255275"/>
            <a:chExt cx="1206211" cy="336300"/>
          </a:xfrm>
        </p:grpSpPr>
        <p:sp>
          <p:nvSpPr>
            <p:cNvPr id="581" name="Google Shape;581;p30"/>
            <p:cNvSpPr/>
            <p:nvPr/>
          </p:nvSpPr>
          <p:spPr>
            <a:xfrm rot="10800000" flipH="1">
              <a:off x="843757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0"/>
            <p:cNvSpPr/>
            <p:nvPr/>
          </p:nvSpPr>
          <p:spPr>
            <a:xfrm rot="10800000" flipH="1">
              <a:off x="8311080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0"/>
            <p:cNvSpPr/>
            <p:nvPr/>
          </p:nvSpPr>
          <p:spPr>
            <a:xfrm rot="10800000" flipH="1">
              <a:off x="8184589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0"/>
            <p:cNvSpPr/>
            <p:nvPr/>
          </p:nvSpPr>
          <p:spPr>
            <a:xfrm rot="10800000" flipH="1">
              <a:off x="8058097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0"/>
            <p:cNvSpPr/>
            <p:nvPr/>
          </p:nvSpPr>
          <p:spPr>
            <a:xfrm rot="10800000" flipH="1">
              <a:off x="7931606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0"/>
            <p:cNvSpPr/>
            <p:nvPr/>
          </p:nvSpPr>
          <p:spPr>
            <a:xfrm rot="10800000" flipH="1">
              <a:off x="7805115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0"/>
            <p:cNvSpPr/>
            <p:nvPr/>
          </p:nvSpPr>
          <p:spPr>
            <a:xfrm rot="10800000" flipH="1">
              <a:off x="7678624" y="42560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0"/>
            <p:cNvSpPr/>
            <p:nvPr/>
          </p:nvSpPr>
          <p:spPr>
            <a:xfrm rot="10800000" flipH="1">
              <a:off x="7552132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0"/>
            <p:cNvSpPr/>
            <p:nvPr/>
          </p:nvSpPr>
          <p:spPr>
            <a:xfrm rot="10800000" flipH="1"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0"/>
            <p:cNvSpPr/>
            <p:nvPr/>
          </p:nvSpPr>
          <p:spPr>
            <a:xfrm rot="10800000" flipH="1"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0"/>
            <p:cNvSpPr/>
            <p:nvPr/>
          </p:nvSpPr>
          <p:spPr>
            <a:xfrm rot="10800000" flipH="1"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0"/>
            <p:cNvSpPr/>
            <p:nvPr/>
          </p:nvSpPr>
          <p:spPr>
            <a:xfrm rot="10800000" flipH="1"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0"/>
            <p:cNvSpPr/>
            <p:nvPr/>
          </p:nvSpPr>
          <p:spPr>
            <a:xfrm rot="10800000" flipH="1"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0"/>
            <p:cNvSpPr/>
            <p:nvPr/>
          </p:nvSpPr>
          <p:spPr>
            <a:xfrm rot="10800000" flipH="1">
              <a:off x="7805115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0"/>
            <p:cNvSpPr/>
            <p:nvPr/>
          </p:nvSpPr>
          <p:spPr>
            <a:xfrm rot="10800000" flipH="1">
              <a:off x="7678624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0"/>
            <p:cNvSpPr/>
            <p:nvPr/>
          </p:nvSpPr>
          <p:spPr>
            <a:xfrm rot="10800000" flipH="1">
              <a:off x="7552132" y="45237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0"/>
            <p:cNvSpPr/>
            <p:nvPr/>
          </p:nvSpPr>
          <p:spPr>
            <a:xfrm rot="10800000" flipH="1"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0"/>
            <p:cNvSpPr/>
            <p:nvPr/>
          </p:nvSpPr>
          <p:spPr>
            <a:xfrm rot="10800000" flipH="1"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5612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>
            <a:spLocks noGrp="1"/>
          </p:cNvSpPr>
          <p:nvPr>
            <p:ph type="subTitle" idx="1"/>
          </p:nvPr>
        </p:nvSpPr>
        <p:spPr>
          <a:xfrm>
            <a:off x="2432967" y="49638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601" name="Google Shape;601;p31"/>
          <p:cNvSpPr txBox="1">
            <a:spLocks noGrp="1"/>
          </p:cNvSpPr>
          <p:nvPr>
            <p:ph type="subTitle" idx="2"/>
          </p:nvPr>
        </p:nvSpPr>
        <p:spPr>
          <a:xfrm>
            <a:off x="2193833" y="5439800"/>
            <a:ext cx="3462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602" name="Google Shape;602;p31"/>
          <p:cNvSpPr txBox="1">
            <a:spLocks noGrp="1"/>
          </p:cNvSpPr>
          <p:nvPr>
            <p:ph type="subTitle" idx="3"/>
          </p:nvPr>
        </p:nvSpPr>
        <p:spPr>
          <a:xfrm>
            <a:off x="6774500" y="4963800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603" name="Google Shape;603;p31"/>
          <p:cNvSpPr txBox="1">
            <a:spLocks noGrp="1"/>
          </p:cNvSpPr>
          <p:nvPr>
            <p:ph type="subTitle" idx="4"/>
          </p:nvPr>
        </p:nvSpPr>
        <p:spPr>
          <a:xfrm>
            <a:off x="6535367" y="5439800"/>
            <a:ext cx="34628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604" name="Google Shape;604;p31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605" name="Google Shape;605;p31"/>
          <p:cNvSpPr/>
          <p:nvPr/>
        </p:nvSpPr>
        <p:spPr>
          <a:xfrm rot="-5400000">
            <a:off x="11198935" y="5272647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31"/>
          <p:cNvSpPr/>
          <p:nvPr/>
        </p:nvSpPr>
        <p:spPr>
          <a:xfrm rot="-5400000">
            <a:off x="11198935" y="3868615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31"/>
          <p:cNvSpPr/>
          <p:nvPr/>
        </p:nvSpPr>
        <p:spPr>
          <a:xfrm>
            <a:off x="9447618" y="407200"/>
            <a:ext cx="1135165" cy="1135931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8" name="Google Shape;608;p31"/>
          <p:cNvGrpSpPr/>
          <p:nvPr/>
        </p:nvGrpSpPr>
        <p:grpSpPr>
          <a:xfrm>
            <a:off x="828141" y="4536326"/>
            <a:ext cx="448400" cy="1608281"/>
            <a:chOff x="621106" y="3402244"/>
            <a:chExt cx="336300" cy="1206211"/>
          </a:xfrm>
        </p:grpSpPr>
        <p:sp>
          <p:nvSpPr>
            <p:cNvPr id="609" name="Google Shape;609;p31"/>
            <p:cNvSpPr/>
            <p:nvPr/>
          </p:nvSpPr>
          <p:spPr>
            <a:xfrm rot="5400000">
              <a:off x="621511" y="454026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31"/>
            <p:cNvSpPr/>
            <p:nvPr/>
          </p:nvSpPr>
          <p:spPr>
            <a:xfrm rot="5400000">
              <a:off x="621917" y="4414174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31"/>
            <p:cNvSpPr/>
            <p:nvPr/>
          </p:nvSpPr>
          <p:spPr>
            <a:xfrm rot="5400000">
              <a:off x="621511" y="4287277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1"/>
            <p:cNvSpPr/>
            <p:nvPr/>
          </p:nvSpPr>
          <p:spPr>
            <a:xfrm rot="5400000">
              <a:off x="621511" y="4160786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1"/>
            <p:cNvSpPr/>
            <p:nvPr/>
          </p:nvSpPr>
          <p:spPr>
            <a:xfrm rot="5400000">
              <a:off x="621511" y="403429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1"/>
            <p:cNvSpPr/>
            <p:nvPr/>
          </p:nvSpPr>
          <p:spPr>
            <a:xfrm rot="5400000">
              <a:off x="621917" y="39082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1"/>
            <p:cNvSpPr/>
            <p:nvPr/>
          </p:nvSpPr>
          <p:spPr>
            <a:xfrm rot="5400000">
              <a:off x="621917" y="37817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1"/>
            <p:cNvSpPr/>
            <p:nvPr/>
          </p:nvSpPr>
          <p:spPr>
            <a:xfrm rot="5400000">
              <a:off x="621511" y="36548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1"/>
            <p:cNvSpPr/>
            <p:nvPr/>
          </p:nvSpPr>
          <p:spPr>
            <a:xfrm rot="5400000">
              <a:off x="621511" y="35283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1"/>
            <p:cNvSpPr/>
            <p:nvPr/>
          </p:nvSpPr>
          <p:spPr>
            <a:xfrm rot="5400000">
              <a:off x="621511" y="34018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1"/>
            <p:cNvSpPr/>
            <p:nvPr/>
          </p:nvSpPr>
          <p:spPr>
            <a:xfrm rot="5400000">
              <a:off x="755360" y="3654821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1"/>
            <p:cNvSpPr/>
            <p:nvPr/>
          </p:nvSpPr>
          <p:spPr>
            <a:xfrm rot="5400000">
              <a:off x="755360" y="35283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1"/>
            <p:cNvSpPr/>
            <p:nvPr/>
          </p:nvSpPr>
          <p:spPr>
            <a:xfrm rot="5400000">
              <a:off x="755360" y="34018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1"/>
            <p:cNvSpPr/>
            <p:nvPr/>
          </p:nvSpPr>
          <p:spPr>
            <a:xfrm rot="5400000">
              <a:off x="889615" y="3908209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1"/>
            <p:cNvSpPr/>
            <p:nvPr/>
          </p:nvSpPr>
          <p:spPr>
            <a:xfrm rot="5400000">
              <a:off x="889615" y="3781718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1"/>
            <p:cNvSpPr/>
            <p:nvPr/>
          </p:nvSpPr>
          <p:spPr>
            <a:xfrm rot="5400000">
              <a:off x="889615" y="365522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1"/>
            <p:cNvSpPr/>
            <p:nvPr/>
          </p:nvSpPr>
          <p:spPr>
            <a:xfrm rot="5400000">
              <a:off x="889210" y="352833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1"/>
            <p:cNvSpPr/>
            <p:nvPr/>
          </p:nvSpPr>
          <p:spPr>
            <a:xfrm rot="5400000">
              <a:off x="889210" y="340183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12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body" idx="1"/>
          </p:nvPr>
        </p:nvSpPr>
        <p:spPr>
          <a:xfrm>
            <a:off x="828133" y="1536633"/>
            <a:ext cx="1053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7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10904251" y="1356967"/>
            <a:ext cx="1135165" cy="1135931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0204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 rot="10800000" flipH="1">
            <a:off x="6649453" y="-43586"/>
            <a:ext cx="1864657" cy="920788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33"/>
          <p:cNvSpPr/>
          <p:nvPr/>
        </p:nvSpPr>
        <p:spPr>
          <a:xfrm rot="10800000" flipH="1">
            <a:off x="4680366" y="-43586"/>
            <a:ext cx="1864657" cy="920788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4" name="Google Shape;634;p33"/>
          <p:cNvGrpSpPr/>
          <p:nvPr/>
        </p:nvGrpSpPr>
        <p:grpSpPr>
          <a:xfrm>
            <a:off x="10133370" y="1832136"/>
            <a:ext cx="1469233" cy="1467745"/>
            <a:chOff x="4079851" y="151677"/>
            <a:chExt cx="1014291" cy="1013263"/>
          </a:xfrm>
        </p:grpSpPr>
        <p:sp>
          <p:nvSpPr>
            <p:cNvPr id="635" name="Google Shape;635;p33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w="9050" cap="flat" cmpd="sng">
              <a:solidFill>
                <a:srgbClr val="E2647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381333" y="-7"/>
            <a:ext cx="2335809" cy="2304252"/>
            <a:chOff x="4153095" y="184485"/>
            <a:chExt cx="1261418" cy="1244376"/>
          </a:xfrm>
        </p:grpSpPr>
        <p:sp>
          <p:nvSpPr>
            <p:cNvPr id="639" name="Google Shape;639;p33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3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3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3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3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3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3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3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3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3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3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3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3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3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3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3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3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9732201" y="5673700"/>
            <a:ext cx="1608281" cy="448400"/>
            <a:chOff x="7299150" y="4255275"/>
            <a:chExt cx="1206211" cy="336300"/>
          </a:xfrm>
        </p:grpSpPr>
        <p:sp>
          <p:nvSpPr>
            <p:cNvPr id="657" name="Google Shape;657;p33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4680357" y="4943310"/>
            <a:ext cx="3280721" cy="3280721"/>
            <a:chOff x="1867264" y="3751457"/>
            <a:chExt cx="1904149" cy="1904149"/>
          </a:xfrm>
        </p:grpSpPr>
        <p:sp>
          <p:nvSpPr>
            <p:cNvPr id="676" name="Google Shape;676;p33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3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3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3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0" name="Google Shape;680;p33"/>
          <p:cNvSpPr/>
          <p:nvPr/>
        </p:nvSpPr>
        <p:spPr>
          <a:xfrm flipH="1">
            <a:off x="539884" y="5405533"/>
            <a:ext cx="1135165" cy="1135931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1307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4"/>
          <p:cNvGrpSpPr/>
          <p:nvPr/>
        </p:nvGrpSpPr>
        <p:grpSpPr>
          <a:xfrm>
            <a:off x="8049742" y="2702698"/>
            <a:ext cx="3553141" cy="3553141"/>
            <a:chOff x="1867264" y="3751457"/>
            <a:chExt cx="1904149" cy="1904149"/>
          </a:xfrm>
        </p:grpSpPr>
        <p:sp>
          <p:nvSpPr>
            <p:cNvPr id="683" name="Google Shape;683;p3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7903045" y="719341"/>
            <a:ext cx="1889267" cy="1863743"/>
            <a:chOff x="4153095" y="184485"/>
            <a:chExt cx="1261418" cy="1244376"/>
          </a:xfrm>
        </p:grpSpPr>
        <p:sp>
          <p:nvSpPr>
            <p:cNvPr id="688" name="Google Shape;688;p3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3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3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3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3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3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3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5" name="Google Shape;705;p34"/>
          <p:cNvSpPr/>
          <p:nvPr/>
        </p:nvSpPr>
        <p:spPr>
          <a:xfrm>
            <a:off x="739134" y="4522184"/>
            <a:ext cx="177999" cy="1622579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6" name="Google Shape;706;p34"/>
          <p:cNvGrpSpPr/>
          <p:nvPr/>
        </p:nvGrpSpPr>
        <p:grpSpPr>
          <a:xfrm>
            <a:off x="828134" y="719333"/>
            <a:ext cx="1608281" cy="448400"/>
            <a:chOff x="621100" y="539500"/>
            <a:chExt cx="1206211" cy="336300"/>
          </a:xfrm>
        </p:grpSpPr>
        <p:sp>
          <p:nvSpPr>
            <p:cNvPr id="707" name="Google Shape;707;p34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4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4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4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4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4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4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4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4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4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4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4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4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4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4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4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4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4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2541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9081400" y="3854667"/>
            <a:ext cx="2685213" cy="2722032"/>
            <a:chOff x="-79100" y="-499150"/>
            <a:chExt cx="2013910" cy="2041524"/>
          </a:xfrm>
        </p:grpSpPr>
        <p:sp>
          <p:nvSpPr>
            <p:cNvPr id="727" name="Google Shape;727;p35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4" name="Google Shape;744;p35"/>
          <p:cNvSpPr/>
          <p:nvPr/>
        </p:nvSpPr>
        <p:spPr>
          <a:xfrm rot="5400000">
            <a:off x="-336499" y="2011947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35"/>
          <p:cNvSpPr/>
          <p:nvPr/>
        </p:nvSpPr>
        <p:spPr>
          <a:xfrm rot="5400000">
            <a:off x="-336499" y="607915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35"/>
          <p:cNvGrpSpPr/>
          <p:nvPr/>
        </p:nvGrpSpPr>
        <p:grpSpPr>
          <a:xfrm flipH="1">
            <a:off x="828134" y="5673700"/>
            <a:ext cx="1608281" cy="448400"/>
            <a:chOff x="7299150" y="4255275"/>
            <a:chExt cx="1206211" cy="336300"/>
          </a:xfrm>
        </p:grpSpPr>
        <p:sp>
          <p:nvSpPr>
            <p:cNvPr id="747" name="Google Shape;747;p35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9755601" y="719333"/>
            <a:ext cx="1608281" cy="448400"/>
            <a:chOff x="621100" y="539500"/>
            <a:chExt cx="1206211" cy="336300"/>
          </a:xfrm>
        </p:grpSpPr>
        <p:sp>
          <p:nvSpPr>
            <p:cNvPr id="766" name="Google Shape;766;p35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5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5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5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5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5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5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5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5"/>
            <p:cNvSpPr/>
            <p:nvPr/>
          </p:nvSpPr>
          <p:spPr>
            <a:xfrm rot="10800000">
              <a:off x="1633030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5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5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5"/>
            <p:cNvSpPr/>
            <p:nvPr/>
          </p:nvSpPr>
          <p:spPr>
            <a:xfrm rot="10800000">
              <a:off x="1633030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5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5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5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5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5"/>
            <p:cNvSpPr/>
            <p:nvPr/>
          </p:nvSpPr>
          <p:spPr>
            <a:xfrm rot="10800000">
              <a:off x="1633030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5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6889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63E9-8AAF-4E5B-8255-AFEA67591765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5659-4B7D-4440-8B67-145EE60875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895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930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8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1"/>
          </p:nvPr>
        </p:nvSpPr>
        <p:spPr>
          <a:xfrm>
            <a:off x="2320268" y="3246667"/>
            <a:ext cx="3211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2"/>
          </p:nvPr>
        </p:nvSpPr>
        <p:spPr>
          <a:xfrm>
            <a:off x="2320251" y="3792167"/>
            <a:ext cx="3211200" cy="1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3"/>
          </p:nvPr>
        </p:nvSpPr>
        <p:spPr>
          <a:xfrm>
            <a:off x="6660652" y="3246667"/>
            <a:ext cx="3211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3467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>
            <a:off x="6660633" y="3792167"/>
            <a:ext cx="3211200" cy="1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692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11274867" y="712184"/>
            <a:ext cx="177999" cy="1622579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" name="Google Shape;109;p6"/>
          <p:cNvGrpSpPr/>
          <p:nvPr/>
        </p:nvGrpSpPr>
        <p:grpSpPr>
          <a:xfrm>
            <a:off x="8832585" y="-624669"/>
            <a:ext cx="1968499" cy="1981623"/>
            <a:chOff x="-529750" y="2597875"/>
            <a:chExt cx="1191008" cy="1198949"/>
          </a:xfrm>
        </p:grpSpPr>
        <p:sp>
          <p:nvSpPr>
            <p:cNvPr id="110" name="Google Shape;110;p6"/>
            <p:cNvSpPr/>
            <p:nvPr/>
          </p:nvSpPr>
          <p:spPr>
            <a:xfrm>
              <a:off x="-529750" y="2597875"/>
              <a:ext cx="1167272" cy="1198949"/>
            </a:xfrm>
            <a:custGeom>
              <a:avLst/>
              <a:gdLst/>
              <a:ahLst/>
              <a:cxnLst/>
              <a:rect l="l" t="t" r="r" b="b"/>
              <a:pathLst>
                <a:path w="22220" h="22823" extrusionOk="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-418803" y="2708769"/>
              <a:ext cx="990553" cy="989765"/>
            </a:xfrm>
            <a:custGeom>
              <a:avLst/>
              <a:gdLst/>
              <a:ahLst/>
              <a:cxnLst/>
              <a:rect l="l" t="t" r="r" b="b"/>
              <a:pathLst>
                <a:path w="18856" h="18841" extrusionOk="0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71686" y="3592295"/>
              <a:ext cx="8773" cy="102281"/>
            </a:xfrm>
            <a:custGeom>
              <a:avLst/>
              <a:gdLst/>
              <a:ahLst/>
              <a:cxnLst/>
              <a:rect l="l" t="t" r="r" b="b"/>
              <a:pathLst>
                <a:path w="167" h="1947" extrusionOk="0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30122" y="3557414"/>
              <a:ext cx="49223" cy="95977"/>
            </a:xfrm>
            <a:custGeom>
              <a:avLst/>
              <a:gdLst/>
              <a:ahLst/>
              <a:cxnLst/>
              <a:rect l="l" t="t" r="r" b="b"/>
              <a:pathLst>
                <a:path w="937" h="1827" extrusionOk="0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62449" y="3460756"/>
              <a:ext cx="80900" cy="74544"/>
            </a:xfrm>
            <a:custGeom>
              <a:avLst/>
              <a:gdLst/>
              <a:ahLst/>
              <a:cxnLst/>
              <a:rect l="l" t="t" r="r" b="b"/>
              <a:pathLst>
                <a:path w="1540" h="1419" extrusionOk="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44872" y="3318922"/>
              <a:ext cx="99129" cy="40450"/>
            </a:xfrm>
            <a:custGeom>
              <a:avLst/>
              <a:gdLst/>
              <a:ahLst/>
              <a:cxnLst/>
              <a:rect l="l" t="t" r="r" b="b"/>
              <a:pathLst>
                <a:path w="1887" h="770" extrusionOk="0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62312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10831" y="2954458"/>
              <a:ext cx="92720" cy="57891"/>
            </a:xfrm>
            <a:custGeom>
              <a:avLst/>
              <a:gdLst/>
              <a:ahLst/>
              <a:cxnLst/>
              <a:rect l="l" t="t" r="r" b="b"/>
              <a:pathLst>
                <a:path w="1765" h="1102" extrusionOk="0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301460" y="2803903"/>
              <a:ext cx="66611" cy="87992"/>
            </a:xfrm>
            <a:custGeom>
              <a:avLst/>
              <a:gdLst/>
              <a:ahLst/>
              <a:cxnLst/>
              <a:rect l="l" t="t" r="r" b="b"/>
              <a:pathLst>
                <a:path w="1268" h="1675" extrusionOk="0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52480" y="2722269"/>
              <a:ext cx="30154" cy="102281"/>
            </a:xfrm>
            <a:custGeom>
              <a:avLst/>
              <a:gdLst/>
              <a:ahLst/>
              <a:cxnLst/>
              <a:rect l="l" t="t" r="r" b="b"/>
              <a:pathLst>
                <a:path w="574" h="1947" extrusionOk="0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-30541" y="2723057"/>
              <a:ext cx="30154" cy="101493"/>
            </a:xfrm>
            <a:custGeom>
              <a:avLst/>
              <a:gdLst/>
              <a:ahLst/>
              <a:cxnLst/>
              <a:rect l="l" t="t" r="r" b="b"/>
              <a:pathLst>
                <a:path w="574" h="1932" extrusionOk="0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215978" y="2803903"/>
              <a:ext cx="67399" cy="87204"/>
            </a:xfrm>
            <a:custGeom>
              <a:avLst/>
              <a:gdLst/>
              <a:ahLst/>
              <a:cxnLst/>
              <a:rect l="l" t="t" r="r" b="b"/>
              <a:pathLst>
                <a:path w="1283" h="1660" extrusionOk="0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350669" y="2954458"/>
              <a:ext cx="91984" cy="58679"/>
            </a:xfrm>
            <a:custGeom>
              <a:avLst/>
              <a:gdLst/>
              <a:ahLst/>
              <a:cxnLst/>
              <a:rect l="l" t="t" r="r" b="b"/>
              <a:pathLst>
                <a:path w="1751" h="1117" extrusionOk="0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412499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391854" y="3319709"/>
              <a:ext cx="99076" cy="39662"/>
            </a:xfrm>
            <a:custGeom>
              <a:avLst/>
              <a:gdLst/>
              <a:ahLst/>
              <a:cxnLst/>
              <a:rect l="l" t="t" r="r" b="b"/>
              <a:pathLst>
                <a:path w="1886" h="755" extrusionOk="0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291256" y="3460756"/>
              <a:ext cx="81688" cy="74544"/>
            </a:xfrm>
            <a:custGeom>
              <a:avLst/>
              <a:gdLst/>
              <a:ahLst/>
              <a:cxnLst/>
              <a:rect l="l" t="t" r="r" b="b"/>
              <a:pathLst>
                <a:path w="1555" h="1419" extrusionOk="0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27199" y="3556626"/>
              <a:ext cx="49170" cy="96765"/>
            </a:xfrm>
            <a:custGeom>
              <a:avLst/>
              <a:gdLst/>
              <a:ahLst/>
              <a:cxnLst/>
              <a:rect l="l" t="t" r="r" b="b"/>
              <a:pathLst>
                <a:path w="936" h="1842" extrusionOk="0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191393" y="2935442"/>
              <a:ext cx="535674" cy="535674"/>
            </a:xfrm>
            <a:custGeom>
              <a:avLst/>
              <a:gdLst/>
              <a:ahLst/>
              <a:cxnLst/>
              <a:rect l="l" t="t" r="r" b="b"/>
              <a:pathLst>
                <a:path w="10197" h="10197" extrusionOk="0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294408" y="2853020"/>
              <a:ext cx="744911" cy="721114"/>
            </a:xfrm>
            <a:custGeom>
              <a:avLst/>
              <a:gdLst/>
              <a:ahLst/>
              <a:cxnLst/>
              <a:rect l="l" t="t" r="r" b="b"/>
              <a:pathLst>
                <a:path w="14180" h="13727" extrusionOk="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91583" y="3036040"/>
              <a:ext cx="335262" cy="335262"/>
            </a:xfrm>
            <a:custGeom>
              <a:avLst/>
              <a:gdLst/>
              <a:ahLst/>
              <a:cxnLst/>
              <a:rect l="l" t="t" r="r" b="b"/>
              <a:pathLst>
                <a:path w="6382" h="6382" extrusionOk="0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5626" y="2617679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509158" y="3203247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68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828133" y="2586600"/>
            <a:ext cx="6891600" cy="3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828133" y="594579"/>
            <a:ext cx="5254800" cy="1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3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883100" y="1908400"/>
            <a:ext cx="6480800" cy="3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1248729" y="3128221"/>
            <a:ext cx="2880400" cy="28804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" name="Google Shape;138;p8"/>
          <p:cNvGrpSpPr/>
          <p:nvPr/>
        </p:nvGrpSpPr>
        <p:grpSpPr>
          <a:xfrm>
            <a:off x="931308" y="2772398"/>
            <a:ext cx="3553141" cy="3553141"/>
            <a:chOff x="1867264" y="3751457"/>
            <a:chExt cx="1904149" cy="1904149"/>
          </a:xfrm>
        </p:grpSpPr>
        <p:sp>
          <p:nvSpPr>
            <p:cNvPr id="139" name="Google Shape;139;p8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784493" y="789031"/>
            <a:ext cx="1681891" cy="1659168"/>
            <a:chOff x="4153095" y="184485"/>
            <a:chExt cx="1261418" cy="1244376"/>
          </a:xfrm>
        </p:grpSpPr>
        <p:sp>
          <p:nvSpPr>
            <p:cNvPr id="144" name="Google Shape;144;p8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2712126" y="1785489"/>
            <a:ext cx="1047829" cy="1046768"/>
            <a:chOff x="4079851" y="151677"/>
            <a:chExt cx="1014291" cy="1013263"/>
          </a:xfrm>
        </p:grpSpPr>
        <p:sp>
          <p:nvSpPr>
            <p:cNvPr id="162" name="Google Shape;162;p8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 w="19050" cap="flat" cmpd="sng">
              <a:solidFill>
                <a:schemeClr val="accent2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5978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3226000" y="1894200"/>
            <a:ext cx="5740000" cy="9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subTitle" idx="1"/>
          </p:nvPr>
        </p:nvSpPr>
        <p:spPr>
          <a:xfrm>
            <a:off x="3226000" y="2885000"/>
            <a:ext cx="5740000" cy="2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fr-FR" smtClean="0"/>
              <a:t>Modifier le style des sous-titres du masque</a:t>
            </a:r>
            <a:endParaRPr/>
          </a:p>
        </p:txBody>
      </p:sp>
      <p:grpSp>
        <p:nvGrpSpPr>
          <p:cNvPr id="168" name="Google Shape;168;p9"/>
          <p:cNvGrpSpPr/>
          <p:nvPr/>
        </p:nvGrpSpPr>
        <p:grpSpPr>
          <a:xfrm>
            <a:off x="307667" y="208900"/>
            <a:ext cx="2685213" cy="2722032"/>
            <a:chOff x="-79100" y="-499150"/>
            <a:chExt cx="2013910" cy="2041524"/>
          </a:xfrm>
        </p:grpSpPr>
        <p:sp>
          <p:nvSpPr>
            <p:cNvPr id="169" name="Google Shape;169;p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894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body" idx="1"/>
          </p:nvPr>
        </p:nvSpPr>
        <p:spPr>
          <a:xfrm>
            <a:off x="828133" y="794371"/>
            <a:ext cx="4327600" cy="12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467">
                <a:solidFill>
                  <a:schemeClr val="lt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grpSp>
        <p:nvGrpSpPr>
          <p:cNvPr id="188" name="Google Shape;188;p10"/>
          <p:cNvGrpSpPr/>
          <p:nvPr/>
        </p:nvGrpSpPr>
        <p:grpSpPr>
          <a:xfrm>
            <a:off x="8995634" y="4835067"/>
            <a:ext cx="2685213" cy="2722032"/>
            <a:chOff x="-79100" y="-499150"/>
            <a:chExt cx="2013910" cy="2041524"/>
          </a:xfrm>
        </p:grpSpPr>
        <p:sp>
          <p:nvSpPr>
            <p:cNvPr id="189" name="Google Shape;189;p10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6" name="Google Shape;206;p10"/>
          <p:cNvSpPr/>
          <p:nvPr/>
        </p:nvSpPr>
        <p:spPr>
          <a:xfrm>
            <a:off x="6086652" y="6201431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0"/>
          <p:cNvSpPr/>
          <p:nvPr/>
        </p:nvSpPr>
        <p:spPr>
          <a:xfrm>
            <a:off x="4682619" y="6201431"/>
            <a:ext cx="1329587" cy="656564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55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4000">
              <a:schemeClr val="accent5"/>
            </a:gs>
            <a:gs pos="80000">
              <a:schemeClr val="lt1"/>
            </a:gs>
            <a:gs pos="100000">
              <a:srgbClr val="61158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sz="3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sz="3600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133" y="1536633"/>
            <a:ext cx="1053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6602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  <p:sldLayoutId id="2147483908" r:id="rId19"/>
    <p:sldLayoutId id="2147483909" r:id="rId20"/>
    <p:sldLayoutId id="2147483910" r:id="rId21"/>
    <p:sldLayoutId id="2147483911" r:id="rId22"/>
    <p:sldLayoutId id="2147483912" r:id="rId23"/>
    <p:sldLayoutId id="2147483913" r:id="rId24"/>
    <p:sldLayoutId id="2147483914" r:id="rId25"/>
    <p:sldLayoutId id="2147483915" r:id="rId26"/>
    <p:sldLayoutId id="2147483916" r:id="rId27"/>
    <p:sldLayoutId id="2147483917" r:id="rId28"/>
    <p:sldLayoutId id="2147483918" r:id="rId29"/>
    <p:sldLayoutId id="2147483920" r:id="rId30"/>
    <p:sldLayoutId id="2147483921" r:id="rId31"/>
    <p:sldLayoutId id="2147483922" r:id="rId32"/>
    <p:sldLayoutId id="2147483923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86" name="Google Shape;786;p3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9708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/>
          <p:nvPr/>
        </p:nvSpPr>
        <p:spPr>
          <a:xfrm>
            <a:off x="4170100" y="-191067"/>
            <a:ext cx="1358800" cy="1358800"/>
          </a:xfrm>
          <a:prstGeom prst="ellipse">
            <a:avLst/>
          </a:prstGeom>
          <a:solidFill>
            <a:srgbClr val="D9A3F3">
              <a:alpha val="401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xfrm>
            <a:off x="294884" y="2623538"/>
            <a:ext cx="11548354" cy="17808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b="1" dirty="0" smtClean="0"/>
              <a:t>PROJET INFORMATIQUE PYTHON</a:t>
            </a:r>
            <a:r>
              <a:rPr lang="en" sz="2400" b="1" dirty="0" smtClean="0"/>
              <a:t/>
            </a:r>
            <a:br>
              <a:rPr lang="en" sz="2400" b="1" dirty="0" smtClean="0"/>
            </a:br>
            <a:r>
              <a:rPr lang="en" sz="1600" b="1" dirty="0" smtClean="0"/>
              <a:t> </a:t>
            </a:r>
            <a:r>
              <a:rPr lang="en" sz="4800" b="1" dirty="0" smtClean="0"/>
              <a:t/>
            </a:r>
            <a:br>
              <a:rPr lang="en" sz="4800" b="1" dirty="0" smtClean="0"/>
            </a:br>
            <a:r>
              <a:rPr lang="en" sz="4000" i="1" dirty="0" smtClean="0"/>
              <a:t>VISUALISATION DES DONNEES</a:t>
            </a:r>
            <a:endParaRPr sz="4000" i="1" dirty="0">
              <a:solidFill>
                <a:schemeClr val="lt2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1402767" y="4573168"/>
            <a:ext cx="9386400" cy="13663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chemeClr val="lt2"/>
                </a:solidFill>
              </a:rPr>
              <a:t>ESSFAR </a:t>
            </a:r>
            <a:r>
              <a:rPr lang="en" sz="2400" b="1" dirty="0" smtClean="0">
                <a:solidFill>
                  <a:schemeClr val="lt2"/>
                </a:solidFill>
              </a:rPr>
              <a:t>LICENCE 3 </a:t>
            </a:r>
            <a:r>
              <a:rPr lang="en" sz="2400" b="1" dirty="0" smtClean="0">
                <a:solidFill>
                  <a:schemeClr val="lt2"/>
                </a:solidFill>
              </a:rPr>
              <a:t>2021- 2022</a:t>
            </a:r>
            <a:endParaRPr lang="en" sz="2400" b="1" dirty="0" smtClean="0">
              <a:solidFill>
                <a:schemeClr val="lt2"/>
              </a:solidFill>
            </a:endParaRPr>
          </a:p>
          <a:p>
            <a:pPr>
              <a:spcBef>
                <a:spcPts val="0"/>
              </a:spcBef>
            </a:pPr>
            <a:endParaRPr lang="en" sz="1200" b="1" dirty="0">
              <a:solidFill>
                <a:schemeClr val="l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Bryan TCHAKOTE – Donald HAPPI – Franck MISSINGA</a:t>
            </a:r>
            <a:endParaRPr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7" name="Google Shape;797;p39"/>
          <p:cNvSpPr/>
          <p:nvPr/>
        </p:nvSpPr>
        <p:spPr>
          <a:xfrm>
            <a:off x="294884" y="4573167"/>
            <a:ext cx="1135165" cy="1135931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98" name="Google Shape;798;p39"/>
          <p:cNvGrpSpPr/>
          <p:nvPr/>
        </p:nvGrpSpPr>
        <p:grpSpPr>
          <a:xfrm>
            <a:off x="2765035" y="610098"/>
            <a:ext cx="1201127" cy="1195201"/>
            <a:chOff x="7498900" y="3716375"/>
            <a:chExt cx="532100" cy="529475"/>
          </a:xfrm>
        </p:grpSpPr>
        <p:sp>
          <p:nvSpPr>
            <p:cNvPr id="799" name="Google Shape;799;p39"/>
            <p:cNvSpPr/>
            <p:nvPr/>
          </p:nvSpPr>
          <p:spPr>
            <a:xfrm>
              <a:off x="7498900" y="3716375"/>
              <a:ext cx="520800" cy="529475"/>
            </a:xfrm>
            <a:custGeom>
              <a:avLst/>
              <a:gdLst/>
              <a:ahLst/>
              <a:cxnLst/>
              <a:rect l="l" t="t" r="r" b="b"/>
              <a:pathLst>
                <a:path w="20832" h="21179" extrusionOk="0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7552075" y="3769550"/>
              <a:ext cx="434050" cy="434425"/>
            </a:xfrm>
            <a:custGeom>
              <a:avLst/>
              <a:gdLst/>
              <a:ahLst/>
              <a:cxnLst/>
              <a:rect l="l" t="t" r="r" b="b"/>
              <a:pathLst>
                <a:path w="17362" h="17377" extrusionOk="0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7581100" y="3823850"/>
              <a:ext cx="339050" cy="314525"/>
            </a:xfrm>
            <a:custGeom>
              <a:avLst/>
              <a:gdLst/>
              <a:ahLst/>
              <a:cxnLst/>
              <a:rect l="l" t="t" r="r" b="b"/>
              <a:pathLst>
                <a:path w="13562" h="12581" extrusionOk="0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7507575" y="3745025"/>
              <a:ext cx="173850" cy="483475"/>
            </a:xfrm>
            <a:custGeom>
              <a:avLst/>
              <a:gdLst/>
              <a:ahLst/>
              <a:cxnLst/>
              <a:rect l="l" t="t" r="r" b="b"/>
              <a:pathLst>
                <a:path w="6954" h="19339" extrusionOk="0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7857150" y="3986375"/>
              <a:ext cx="173850" cy="242125"/>
            </a:xfrm>
            <a:custGeom>
              <a:avLst/>
              <a:gdLst/>
              <a:ahLst/>
              <a:cxnLst/>
              <a:rect l="l" t="t" r="r" b="b"/>
              <a:pathLst>
                <a:path w="6954" h="9685" extrusionOk="0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598825" y="3859300"/>
              <a:ext cx="297550" cy="264750"/>
            </a:xfrm>
            <a:custGeom>
              <a:avLst/>
              <a:gdLst/>
              <a:ahLst/>
              <a:cxnLst/>
              <a:rect l="l" t="t" r="r" b="b"/>
              <a:pathLst>
                <a:path w="11902" h="10590" extrusionOk="0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05" name="Google Shape;805;p39"/>
          <p:cNvGrpSpPr/>
          <p:nvPr/>
        </p:nvGrpSpPr>
        <p:grpSpPr>
          <a:xfrm>
            <a:off x="7368756" y="0"/>
            <a:ext cx="2685213" cy="2722032"/>
            <a:chOff x="-79100" y="-499150"/>
            <a:chExt cx="2013910" cy="2041524"/>
          </a:xfrm>
        </p:grpSpPr>
        <p:sp>
          <p:nvSpPr>
            <p:cNvPr id="806" name="Google Shape;806;p39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23" name="Google Shape;823;p39"/>
          <p:cNvSpPr/>
          <p:nvPr/>
        </p:nvSpPr>
        <p:spPr>
          <a:xfrm>
            <a:off x="11293111" y="674771"/>
            <a:ext cx="177999" cy="1622579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37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960000" y="454052"/>
            <a:ext cx="4679600" cy="123048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 smtClean="0"/>
              <a:t>8 - </a:t>
            </a:r>
            <a:r>
              <a:rPr lang="en" b="1" u="sng" dirty="0" smtClean="0"/>
              <a:t>ESTimationS</a:t>
            </a:r>
            <a:endParaRPr b="1" u="sng"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694592" y="2483556"/>
            <a:ext cx="5205046" cy="2857995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bg2"/>
                </a:solidFill>
              </a:rPr>
              <a:t>Elle présente la moyenne, l’écart-type, la variance, la valeur maximale, la médiane et la valeur minimale des colonnes à valeurs quantitatives.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67" y="2259623"/>
            <a:ext cx="5735392" cy="297842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174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11643" y="778934"/>
            <a:ext cx="5882587" cy="84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 smtClean="0"/>
              <a:t>9 - </a:t>
            </a:r>
            <a:r>
              <a:rPr lang="en" b="1" u="sng" dirty="0" smtClean="0"/>
              <a:t>INDEX DES colonnes</a:t>
            </a:r>
            <a:endParaRPr b="1" u="sng"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1925515" y="2786018"/>
            <a:ext cx="4085424" cy="185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bg2"/>
                </a:solidFill>
              </a:rPr>
              <a:t>Elle affiche le numéro de chaque colonne suivi de leurs noms.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4" y="501162"/>
            <a:ext cx="2331589" cy="600514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83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3"/>
          <p:cNvSpPr txBox="1">
            <a:spLocks noGrp="1"/>
          </p:cNvSpPr>
          <p:nvPr>
            <p:ph type="subTitle" idx="1"/>
          </p:nvPr>
        </p:nvSpPr>
        <p:spPr>
          <a:xfrm>
            <a:off x="546386" y="4855912"/>
            <a:ext cx="29844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endParaRPr lang="en" dirty="0" smtClean="0"/>
          </a:p>
          <a:p>
            <a:pPr marL="0" indent="0"/>
            <a:r>
              <a:rPr lang="en" dirty="0" smtClean="0"/>
              <a:t>Bryan</a:t>
            </a:r>
          </a:p>
          <a:p>
            <a:pPr marL="0" indent="0"/>
            <a:r>
              <a:rPr lang="en" dirty="0" smtClean="0"/>
              <a:t>TCHAKOTE</a:t>
            </a:r>
            <a:endParaRPr dirty="0"/>
          </a:p>
        </p:txBody>
      </p:sp>
      <p:sp>
        <p:nvSpPr>
          <p:cNvPr id="3472" name="Google Shape;3472;p73"/>
          <p:cNvSpPr txBox="1">
            <a:spLocks noGrp="1"/>
          </p:cNvSpPr>
          <p:nvPr>
            <p:ph type="subTitle" idx="3"/>
          </p:nvPr>
        </p:nvSpPr>
        <p:spPr>
          <a:xfrm>
            <a:off x="8505967" y="4917712"/>
            <a:ext cx="29844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endParaRPr lang="en" dirty="0" smtClean="0"/>
          </a:p>
          <a:p>
            <a:pPr marL="0" indent="0"/>
            <a:r>
              <a:rPr lang="en" dirty="0" smtClean="0"/>
              <a:t>Franck</a:t>
            </a:r>
          </a:p>
          <a:p>
            <a:pPr marL="0" indent="0"/>
            <a:r>
              <a:rPr lang="en" dirty="0" smtClean="0"/>
              <a:t>MISSINGA</a:t>
            </a:r>
            <a:endParaRPr dirty="0"/>
          </a:p>
        </p:txBody>
      </p:sp>
      <p:sp>
        <p:nvSpPr>
          <p:cNvPr id="3470" name="Google Shape;3470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 smtClean="0"/>
              <a:t>Notre groupe</a:t>
            </a:r>
            <a:endParaRPr dirty="0"/>
          </a:p>
        </p:txBody>
      </p:sp>
      <p:sp>
        <p:nvSpPr>
          <p:cNvPr id="3474" name="Google Shape;3474;p73"/>
          <p:cNvSpPr/>
          <p:nvPr/>
        </p:nvSpPr>
        <p:spPr>
          <a:xfrm>
            <a:off x="546386" y="1637747"/>
            <a:ext cx="3088053" cy="3088053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475" name="Google Shape;3475;p7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2" y="1711595"/>
            <a:ext cx="2897600" cy="289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76" name="Google Shape;3476;p73"/>
          <p:cNvSpPr/>
          <p:nvPr/>
        </p:nvSpPr>
        <p:spPr>
          <a:xfrm>
            <a:off x="8266700" y="1542520"/>
            <a:ext cx="3088053" cy="3088053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477" name="Google Shape;3477;p73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7"/>
          <a:stretch/>
        </p:blipFill>
        <p:spPr>
          <a:xfrm>
            <a:off x="8353779" y="1661521"/>
            <a:ext cx="2889954" cy="284274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Google Shape;3474;p73"/>
          <p:cNvSpPr/>
          <p:nvPr/>
        </p:nvSpPr>
        <p:spPr>
          <a:xfrm>
            <a:off x="4666974" y="1661520"/>
            <a:ext cx="3088053" cy="3088053"/>
          </a:xfrm>
          <a:prstGeom prst="ellipse">
            <a:avLst/>
          </a:pr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" name="Google Shape;3475;p73"/>
          <p:cNvPicPr preferRelativeResize="0"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0" r="11502" b="6137"/>
          <a:stretch/>
        </p:blipFill>
        <p:spPr>
          <a:xfrm>
            <a:off x="4777945" y="1795849"/>
            <a:ext cx="2875005" cy="283472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3471;p73"/>
          <p:cNvSpPr txBox="1">
            <a:spLocks noGrp="1"/>
          </p:cNvSpPr>
          <p:nvPr>
            <p:ph type="subTitle" idx="1"/>
          </p:nvPr>
        </p:nvSpPr>
        <p:spPr>
          <a:xfrm>
            <a:off x="4603733" y="5014573"/>
            <a:ext cx="29844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endParaRPr lang="en" dirty="0" smtClean="0"/>
          </a:p>
          <a:p>
            <a:pPr marL="0" indent="0"/>
            <a:r>
              <a:rPr lang="en" dirty="0" smtClean="0"/>
              <a:t>Donald</a:t>
            </a:r>
            <a:endParaRPr lang="en" dirty="0" smtClean="0"/>
          </a:p>
          <a:p>
            <a:pPr marL="0" indent="0"/>
            <a:r>
              <a:rPr lang="fr-FR" dirty="0" smtClean="0"/>
              <a:t>HAPPI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65"/>
          <p:cNvSpPr txBox="1">
            <a:spLocks noGrp="1"/>
          </p:cNvSpPr>
          <p:nvPr>
            <p:ph type="title"/>
          </p:nvPr>
        </p:nvSpPr>
        <p:spPr>
          <a:xfrm>
            <a:off x="767644" y="1908400"/>
            <a:ext cx="10596256" cy="30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fr-FR" dirty="0" smtClean="0"/>
              <a:t>Merci pour votre</a:t>
            </a:r>
            <a:br>
              <a:rPr lang="fr-FR" dirty="0" smtClean="0"/>
            </a:br>
            <a:r>
              <a:rPr lang="fr-FR" dirty="0" smtClean="0"/>
              <a:t>attention!</a:t>
            </a:r>
            <a:endParaRPr dirty="0"/>
          </a:p>
        </p:txBody>
      </p:sp>
      <p:grpSp>
        <p:nvGrpSpPr>
          <p:cNvPr id="3198" name="Google Shape;3198;p65"/>
          <p:cNvGrpSpPr/>
          <p:nvPr/>
        </p:nvGrpSpPr>
        <p:grpSpPr>
          <a:xfrm>
            <a:off x="9732201" y="5673700"/>
            <a:ext cx="1608281" cy="448400"/>
            <a:chOff x="7299150" y="4255275"/>
            <a:chExt cx="1206211" cy="336300"/>
          </a:xfrm>
        </p:grpSpPr>
        <p:sp>
          <p:nvSpPr>
            <p:cNvPr id="3199" name="Google Shape;3199;p65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0" name="Google Shape;3200;p65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1" name="Google Shape;3201;p65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2" name="Google Shape;3202;p65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3" name="Google Shape;3203;p65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4" name="Google Shape;3204;p65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5" name="Google Shape;3205;p65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6" name="Google Shape;3206;p65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7" name="Google Shape;3207;p65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8" name="Google Shape;3208;p65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9" name="Google Shape;3209;p65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0" name="Google Shape;3210;p65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1" name="Google Shape;3211;p65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2" name="Google Shape;3212;p65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3" name="Google Shape;3213;p65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4" name="Google Shape;3214;p65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5" name="Google Shape;3215;p65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6" name="Google Shape;3216;p65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075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>
            <a:spLocks noGrp="1"/>
          </p:cNvSpPr>
          <p:nvPr>
            <p:ph type="subTitle" idx="1"/>
          </p:nvPr>
        </p:nvSpPr>
        <p:spPr>
          <a:xfrm>
            <a:off x="747346" y="1336438"/>
            <a:ext cx="8007392" cy="52981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" sz="2000" dirty="0" smtClean="0"/>
              <a:t>Notre projet est constitué d’un ensemble de 9 fonctions qu’on pourra manipuler à partir d’un programme principal. Ces fonctions sont :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Supprimer une colonne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Visualiser les données d’une colonne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Relation COTIS_BDG / COTIS_VOL 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Relation entre 2 colonnes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Statistiques COTIS par marque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Statistiques COTIS par sexe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Statistiques COTIS par mois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" sz="2000" dirty="0" smtClean="0"/>
              <a:t>Estimations</a:t>
            </a:r>
          </a:p>
          <a:p>
            <a:pPr marL="321725" indent="-304792">
              <a:buSzPts val="1600"/>
              <a:buFont typeface="Anaheim"/>
              <a:buChar char="●"/>
            </a:pPr>
            <a:r>
              <a:rPr lang="en-US" sz="2000" dirty="0" smtClean="0"/>
              <a:t>Index</a:t>
            </a:r>
            <a:r>
              <a:rPr lang="en" sz="2000" dirty="0" smtClean="0"/>
              <a:t> des colonnes</a:t>
            </a:r>
          </a:p>
          <a:p>
            <a:pPr marL="321725" indent="-304792">
              <a:buSzPts val="1600"/>
              <a:buFont typeface="Anaheim"/>
              <a:buChar char="●"/>
            </a:pPr>
            <a:endParaRPr lang="en" sz="2000" dirty="0"/>
          </a:p>
          <a:p>
            <a:pPr marL="16933" indent="0">
              <a:buSzPts val="1600"/>
              <a:buNone/>
            </a:pPr>
            <a:r>
              <a:rPr lang="en" sz="2000" dirty="0" smtClean="0"/>
              <a:t>Chacune de ces fonctions sera explicitée dans les slides suivants.</a:t>
            </a:r>
          </a:p>
          <a:p>
            <a:pPr marL="16933" indent="0">
              <a:buSzPts val="1600"/>
              <a:buNone/>
            </a:pPr>
            <a:endParaRPr lang="en" dirty="0" smtClean="0"/>
          </a:p>
          <a:p>
            <a:pPr marL="16933" indent="0">
              <a:buSzPts val="1600"/>
              <a:buNone/>
            </a:pPr>
            <a:endParaRPr lang="en" dirty="0" smtClean="0"/>
          </a:p>
          <a:p>
            <a:pPr marL="321725" indent="-304792">
              <a:buSzPts val="1600"/>
              <a:buFont typeface="Anaheim"/>
              <a:buChar char="●"/>
            </a:pPr>
            <a:endParaRPr dirty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82" name="Google Shape;982;p45"/>
          <p:cNvSpPr txBox="1">
            <a:spLocks noGrp="1"/>
          </p:cNvSpPr>
          <p:nvPr>
            <p:ph type="title"/>
          </p:nvPr>
        </p:nvSpPr>
        <p:spPr>
          <a:xfrm>
            <a:off x="1096868" y="415627"/>
            <a:ext cx="5254800" cy="14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b="1" u="sng" dirty="0" smtClean="0"/>
              <a:t>INTRODUCTION</a:t>
            </a:r>
            <a:endParaRPr b="1" u="sng" dirty="0"/>
          </a:p>
        </p:txBody>
      </p:sp>
      <p:grpSp>
        <p:nvGrpSpPr>
          <p:cNvPr id="983" name="Google Shape;983;p45"/>
          <p:cNvGrpSpPr/>
          <p:nvPr/>
        </p:nvGrpSpPr>
        <p:grpSpPr>
          <a:xfrm>
            <a:off x="8701188" y="1467871"/>
            <a:ext cx="1631104" cy="1631104"/>
            <a:chOff x="6000750" y="1344600"/>
            <a:chExt cx="1019100" cy="1019100"/>
          </a:xfrm>
        </p:grpSpPr>
        <p:sp>
          <p:nvSpPr>
            <p:cNvPr id="984" name="Google Shape;984;p45"/>
            <p:cNvSpPr/>
            <p:nvPr/>
          </p:nvSpPr>
          <p:spPr>
            <a:xfrm>
              <a:off x="6000750" y="1344600"/>
              <a:ext cx="1019100" cy="1019100"/>
            </a:xfrm>
            <a:prstGeom prst="ellipse">
              <a:avLst/>
            </a:prstGeom>
            <a:solidFill>
              <a:srgbClr val="61ABFC">
                <a:alpha val="17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85" name="Google Shape;985;p45"/>
            <p:cNvGrpSpPr/>
            <p:nvPr/>
          </p:nvGrpSpPr>
          <p:grpSpPr>
            <a:xfrm>
              <a:off x="6059772" y="1405911"/>
              <a:ext cx="900845" cy="896401"/>
              <a:chOff x="7498900" y="3716375"/>
              <a:chExt cx="532100" cy="529475"/>
            </a:xfrm>
          </p:grpSpPr>
          <p:sp>
            <p:nvSpPr>
              <p:cNvPr id="986" name="Google Shape;986;p45"/>
              <p:cNvSpPr/>
              <p:nvPr/>
            </p:nvSpPr>
            <p:spPr>
              <a:xfrm>
                <a:off x="7498900" y="3716375"/>
                <a:ext cx="52080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7" name="Google Shape;987;p45"/>
              <p:cNvSpPr/>
              <p:nvPr/>
            </p:nvSpPr>
            <p:spPr>
              <a:xfrm>
                <a:off x="7552075" y="3769550"/>
                <a:ext cx="434050" cy="434425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8" name="Google Shape;988;p45"/>
              <p:cNvSpPr/>
              <p:nvPr/>
            </p:nvSpPr>
            <p:spPr>
              <a:xfrm>
                <a:off x="7581100" y="3823850"/>
                <a:ext cx="339050" cy="314525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2581" extrusionOk="0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9" name="Google Shape;989;p45"/>
              <p:cNvSpPr/>
              <p:nvPr/>
            </p:nvSpPr>
            <p:spPr>
              <a:xfrm>
                <a:off x="7507575" y="3745025"/>
                <a:ext cx="173850" cy="48347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0" name="Google Shape;990;p45"/>
              <p:cNvSpPr/>
              <p:nvPr/>
            </p:nvSpPr>
            <p:spPr>
              <a:xfrm>
                <a:off x="7857150" y="3986375"/>
                <a:ext cx="173850" cy="242125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1" name="Google Shape;991;p45"/>
              <p:cNvSpPr/>
              <p:nvPr/>
            </p:nvSpPr>
            <p:spPr>
              <a:xfrm>
                <a:off x="7598825" y="3859300"/>
                <a:ext cx="297550" cy="264750"/>
              </a:xfrm>
              <a:custGeom>
                <a:avLst/>
                <a:gdLst/>
                <a:ahLst/>
                <a:cxnLst/>
                <a:rect l="l" t="t" r="r" b="b"/>
                <a:pathLst>
                  <a:path w="11902" h="10590" extrusionOk="0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992" name="Google Shape;992;p45"/>
          <p:cNvGrpSpPr/>
          <p:nvPr/>
        </p:nvGrpSpPr>
        <p:grpSpPr>
          <a:xfrm>
            <a:off x="9069072" y="3663555"/>
            <a:ext cx="2481200" cy="2481200"/>
            <a:chOff x="7000604" y="2905216"/>
            <a:chExt cx="1860900" cy="1860900"/>
          </a:xfrm>
        </p:grpSpPr>
        <p:grpSp>
          <p:nvGrpSpPr>
            <p:cNvPr id="993" name="Google Shape;993;p45"/>
            <p:cNvGrpSpPr/>
            <p:nvPr/>
          </p:nvGrpSpPr>
          <p:grpSpPr>
            <a:xfrm rot="5400000">
              <a:off x="7131867" y="3013180"/>
              <a:ext cx="1636829" cy="1644944"/>
              <a:chOff x="-1092956" y="1494839"/>
              <a:chExt cx="896401" cy="900845"/>
            </a:xfrm>
          </p:grpSpPr>
          <p:sp>
            <p:nvSpPr>
              <p:cNvPr id="994" name="Google Shape;994;p45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5" name="Google Shape;995;p45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6" name="Google Shape;996;p45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7" name="Google Shape;997;p45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998" name="Google Shape;998;p45"/>
            <p:cNvSpPr/>
            <p:nvPr/>
          </p:nvSpPr>
          <p:spPr>
            <a:xfrm>
              <a:off x="7000604" y="2905216"/>
              <a:ext cx="1860900" cy="18609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99" name="Google Shape;999;p45"/>
          <p:cNvSpPr/>
          <p:nvPr/>
        </p:nvSpPr>
        <p:spPr>
          <a:xfrm>
            <a:off x="11274867" y="964033"/>
            <a:ext cx="177999" cy="1622579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91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2043733" y="569205"/>
            <a:ext cx="7427644" cy="84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 smtClean="0"/>
              <a:t>1 - </a:t>
            </a:r>
            <a:r>
              <a:rPr lang="en" b="1" u="sng" dirty="0" smtClean="0"/>
              <a:t>Supprimer une colonne</a:t>
            </a:r>
            <a:endParaRPr b="1" u="sng" dirty="0"/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2" y="2400239"/>
            <a:ext cx="5735392" cy="29951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960000" y="2291644"/>
            <a:ext cx="4679600" cy="321234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fr-CM" dirty="0">
                <a:solidFill>
                  <a:schemeClr val="bg2"/>
                </a:solidFill>
              </a:rPr>
              <a:t>Elle prend le numéro d’une colonne en paramètre et la </a:t>
            </a:r>
            <a:r>
              <a:rPr lang="fr-CM" dirty="0" smtClean="0">
                <a:solidFill>
                  <a:schemeClr val="bg2"/>
                </a:solidFill>
              </a:rPr>
              <a:t>supprime du </a:t>
            </a:r>
            <a:r>
              <a:rPr lang="fr-CM" dirty="0">
                <a:solidFill>
                  <a:schemeClr val="bg2"/>
                </a:solidFill>
              </a:rPr>
              <a:t>jeu de données comme </a:t>
            </a:r>
            <a:r>
              <a:rPr lang="fr-CM" dirty="0" smtClean="0">
                <a:solidFill>
                  <a:schemeClr val="bg2"/>
                </a:solidFill>
              </a:rPr>
              <a:t>suit :</a:t>
            </a:r>
            <a:endParaRPr lang="fr-CM" dirty="0">
              <a:solidFill>
                <a:schemeClr val="bg2"/>
              </a:solidFill>
            </a:endParaRPr>
          </a:p>
          <a:p>
            <a:endParaRPr lang="fr-CM" dirty="0" smtClean="0">
              <a:solidFill>
                <a:schemeClr val="bg2"/>
              </a:solidFill>
            </a:endParaRPr>
          </a:p>
          <a:p>
            <a:r>
              <a:rPr lang="fr-CM" dirty="0" smtClean="0">
                <a:solidFill>
                  <a:schemeClr val="bg2"/>
                </a:solidFill>
              </a:rPr>
              <a:t>Va </a:t>
            </a:r>
            <a:r>
              <a:rPr lang="fr-CM" dirty="0">
                <a:solidFill>
                  <a:schemeClr val="bg2"/>
                </a:solidFill>
              </a:rPr>
              <a:t>dans la variable Risques qui est de type </a:t>
            </a:r>
            <a:r>
              <a:rPr lang="fr-CM" dirty="0" err="1" smtClean="0">
                <a:solidFill>
                  <a:schemeClr val="bg2"/>
                </a:solidFill>
              </a:rPr>
              <a:t>DataFrame</a:t>
            </a:r>
            <a:r>
              <a:rPr lang="fr-CM" dirty="0" smtClean="0">
                <a:solidFill>
                  <a:schemeClr val="bg2"/>
                </a:solidFill>
              </a:rPr>
              <a:t> </a:t>
            </a:r>
            <a:r>
              <a:rPr lang="fr-CM" dirty="0">
                <a:solidFill>
                  <a:schemeClr val="bg2"/>
                </a:solidFill>
              </a:rPr>
              <a:t>et utilise </a:t>
            </a:r>
            <a:r>
              <a:rPr lang="fr-CM" b="1" dirty="0">
                <a:solidFill>
                  <a:schemeClr val="bg2"/>
                </a:solidFill>
              </a:rPr>
              <a:t>drop</a:t>
            </a:r>
            <a:r>
              <a:rPr lang="fr-CM" dirty="0">
                <a:solidFill>
                  <a:schemeClr val="bg2"/>
                </a:solidFill>
              </a:rPr>
              <a:t> pour supprimer une colonne, puis </a:t>
            </a:r>
            <a:r>
              <a:rPr lang="fr-CM" dirty="0" smtClean="0">
                <a:solidFill>
                  <a:schemeClr val="bg2"/>
                </a:solidFill>
              </a:rPr>
              <a:t>affiche </a:t>
            </a:r>
            <a:r>
              <a:rPr lang="fr-CM" dirty="0">
                <a:solidFill>
                  <a:schemeClr val="bg2"/>
                </a:solidFill>
              </a:rPr>
              <a:t>le </a:t>
            </a:r>
            <a:r>
              <a:rPr lang="fr-CM" dirty="0" err="1" smtClean="0">
                <a:solidFill>
                  <a:schemeClr val="bg2"/>
                </a:solidFill>
              </a:rPr>
              <a:t>DataFrame</a:t>
            </a:r>
            <a:r>
              <a:rPr lang="fr-CM" dirty="0" smtClean="0">
                <a:solidFill>
                  <a:schemeClr val="bg2"/>
                </a:solidFill>
              </a:rPr>
              <a:t> </a:t>
            </a:r>
            <a:r>
              <a:rPr lang="fr-CM" dirty="0">
                <a:solidFill>
                  <a:schemeClr val="bg2"/>
                </a:solidFill>
              </a:rPr>
              <a:t>modifié.</a:t>
            </a:r>
          </a:p>
          <a:p>
            <a:endParaRPr lang="fr-CM" dirty="0" smtClean="0">
              <a:solidFill>
                <a:schemeClr val="bg2"/>
              </a:solidFill>
            </a:endParaRPr>
          </a:p>
          <a:p>
            <a:r>
              <a:rPr lang="fr-CM" dirty="0" smtClean="0">
                <a:solidFill>
                  <a:schemeClr val="bg2"/>
                </a:solidFill>
              </a:rPr>
              <a:t>Retourne « Valeur invalide » </a:t>
            </a:r>
            <a:r>
              <a:rPr lang="fr-CM" dirty="0">
                <a:solidFill>
                  <a:schemeClr val="bg2"/>
                </a:solidFill>
              </a:rPr>
              <a:t>si le nombre entré n’est pas entre 0 et </a:t>
            </a:r>
            <a:r>
              <a:rPr lang="fr-CM" dirty="0" smtClean="0">
                <a:solidFill>
                  <a:schemeClr val="bg2"/>
                </a:solidFill>
              </a:rPr>
              <a:t>20.</a:t>
            </a:r>
            <a:endParaRPr lang="fr-CM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11645" y="439614"/>
            <a:ext cx="11086198" cy="42962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b="1" dirty="0" smtClean="0"/>
              <a:t>2 - </a:t>
            </a:r>
            <a:r>
              <a:rPr lang="fr-FR" b="1" u="sng" dirty="0" err="1" smtClean="0"/>
              <a:t>Visualistion</a:t>
            </a:r>
            <a:r>
              <a:rPr lang="fr-FR" b="1" u="sng" dirty="0" smtClean="0"/>
              <a:t> des donnes d’une colonne</a:t>
            </a:r>
            <a:endParaRPr b="1" u="sng"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7267982" y="6175982"/>
            <a:ext cx="3332285" cy="53009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bg2"/>
                </a:solidFill>
              </a:rPr>
              <a:t> Cas où la donnée est qualitative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29" y="1288351"/>
            <a:ext cx="5674714" cy="491563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2039;p30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1" y="1288351"/>
            <a:ext cx="5618736" cy="491563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2038;p30"/>
          <p:cNvSpPr txBox="1">
            <a:spLocks/>
          </p:cNvSpPr>
          <p:nvPr/>
        </p:nvSpPr>
        <p:spPr>
          <a:xfrm>
            <a:off x="1355463" y="6207770"/>
            <a:ext cx="3461275" cy="5300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800" b="0" i="0" u="none" strike="noStrike" cap="none">
                <a:solidFill>
                  <a:schemeClr val="bg2">
                    <a:lumMod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457200" marR="0" lvl="1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914400" marR="0" lvl="2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371600" marR="0" lvl="3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1828800" marR="0" lvl="4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286000" marR="0" lvl="5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2743200" marR="0" lvl="6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200400" marR="0" lvl="7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3657600" marR="0" lvl="8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kern="0" dirty="0" smtClean="0">
                <a:solidFill>
                  <a:schemeClr val="bg2"/>
                </a:solidFill>
              </a:rPr>
              <a:t> Cas où la donnée est quantitative</a:t>
            </a:r>
            <a:endParaRPr lang="fr-FR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175845" y="169333"/>
            <a:ext cx="10427677" cy="165946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b="1" dirty="0" smtClean="0"/>
              <a:t>3 - </a:t>
            </a:r>
            <a:r>
              <a:rPr lang="fr-FR" b="1" u="sng" dirty="0" smtClean="0"/>
              <a:t>Relation </a:t>
            </a:r>
            <a:r>
              <a:rPr lang="fr-FR" b="1" u="sng" dirty="0" err="1" smtClean="0"/>
              <a:t>Cotis_bdg</a:t>
            </a:r>
            <a:r>
              <a:rPr lang="fr-FR" b="1" u="sng" dirty="0" smtClean="0"/>
              <a:t> / </a:t>
            </a:r>
            <a:r>
              <a:rPr lang="fr-FR" b="1" u="sng" dirty="0" err="1" smtClean="0"/>
              <a:t>cotiS_vol</a:t>
            </a:r>
            <a:endParaRPr b="1" u="sng"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960000" y="2670473"/>
            <a:ext cx="4679600" cy="234808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Trace directement </a:t>
            </a:r>
            <a:r>
              <a:rPr lang="fr-FR" dirty="0">
                <a:solidFill>
                  <a:schemeClr val="bg2"/>
                </a:solidFill>
              </a:rPr>
              <a:t>le nuage de point et la droite de </a:t>
            </a:r>
            <a:r>
              <a:rPr lang="fr-FR" dirty="0" smtClean="0">
                <a:solidFill>
                  <a:schemeClr val="bg2"/>
                </a:solidFill>
              </a:rPr>
              <a:t>régression </a:t>
            </a:r>
            <a:r>
              <a:rPr lang="fr-FR" dirty="0">
                <a:solidFill>
                  <a:schemeClr val="bg2"/>
                </a:solidFill>
              </a:rPr>
              <a:t>de </a:t>
            </a:r>
            <a:r>
              <a:rPr lang="fr-FR" dirty="0" smtClean="0">
                <a:solidFill>
                  <a:schemeClr val="bg2"/>
                </a:solidFill>
              </a:rPr>
              <a:t>COTIS_BDG </a:t>
            </a:r>
            <a:r>
              <a:rPr lang="fr-FR" dirty="0">
                <a:solidFill>
                  <a:schemeClr val="bg2"/>
                </a:solidFill>
              </a:rPr>
              <a:t>en fonction de </a:t>
            </a:r>
            <a:r>
              <a:rPr lang="fr-FR" dirty="0" smtClean="0">
                <a:solidFill>
                  <a:schemeClr val="bg2"/>
                </a:solidFill>
              </a:rPr>
              <a:t>COTIS_VOL </a:t>
            </a:r>
            <a:r>
              <a:rPr lang="fr-FR" dirty="0">
                <a:solidFill>
                  <a:schemeClr val="bg2"/>
                </a:solidFill>
              </a:rPr>
              <a:t>sur le même </a:t>
            </a:r>
            <a:r>
              <a:rPr lang="fr-FR" dirty="0" smtClean="0">
                <a:solidFill>
                  <a:schemeClr val="bg2"/>
                </a:solidFill>
              </a:rPr>
              <a:t>graphe.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59" y="1612944"/>
            <a:ext cx="5735392" cy="48382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74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959999" y="316089"/>
            <a:ext cx="8729123" cy="174977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b="1" dirty="0" smtClean="0"/>
              <a:t>4 - </a:t>
            </a:r>
            <a:r>
              <a:rPr lang="fr-FR" b="1" u="sng" dirty="0" smtClean="0"/>
              <a:t>Interpolation De 2 COLONNES</a:t>
            </a:r>
            <a:endParaRPr b="1" u="sng"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960000" y="2862384"/>
            <a:ext cx="4679600" cy="196426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fr-CM" dirty="0">
                <a:solidFill>
                  <a:schemeClr val="bg2"/>
                </a:solidFill>
              </a:rPr>
              <a:t>Cette fonction trace un </a:t>
            </a:r>
            <a:r>
              <a:rPr lang="fr-CM" dirty="0" err="1">
                <a:solidFill>
                  <a:schemeClr val="bg2"/>
                </a:solidFill>
              </a:rPr>
              <a:t>pôlynome</a:t>
            </a:r>
            <a:r>
              <a:rPr lang="fr-CM" dirty="0">
                <a:solidFill>
                  <a:schemeClr val="bg2"/>
                </a:solidFill>
              </a:rPr>
              <a:t> de </a:t>
            </a:r>
            <a:r>
              <a:rPr lang="fr-CM" dirty="0" err="1">
                <a:solidFill>
                  <a:schemeClr val="bg2"/>
                </a:solidFill>
              </a:rPr>
              <a:t>dégré</a:t>
            </a:r>
            <a:r>
              <a:rPr lang="fr-CM" dirty="0">
                <a:solidFill>
                  <a:schemeClr val="bg2"/>
                </a:solidFill>
              </a:rPr>
              <a:t> 3 donnant une relation entre les deux colonnes </a:t>
            </a:r>
            <a:r>
              <a:rPr lang="fr-CM" dirty="0" smtClean="0">
                <a:solidFill>
                  <a:schemeClr val="bg2"/>
                </a:solidFill>
              </a:rPr>
              <a:t>et présente aussi le nuage de points.</a:t>
            </a:r>
            <a:endParaRPr lang="fr-FR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</a:pPr>
            <a:endParaRPr dirty="0"/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34" y="1755975"/>
            <a:ext cx="5355933" cy="491563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43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816221" y="961912"/>
            <a:ext cx="7598017" cy="84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b="1" dirty="0" smtClean="0"/>
              <a:t>5 - </a:t>
            </a:r>
            <a:r>
              <a:rPr lang="fr-FR" b="1" u="sng" dirty="0" err="1" smtClean="0"/>
              <a:t>sTatistiqueS</a:t>
            </a:r>
            <a:r>
              <a:rPr lang="fr-FR" b="1" u="sng" dirty="0" smtClean="0"/>
              <a:t> par </a:t>
            </a:r>
            <a:r>
              <a:rPr lang="fr-FR" b="1" u="sng" dirty="0" err="1" smtClean="0"/>
              <a:t>MarqueS</a:t>
            </a:r>
            <a:endParaRPr b="1" u="sng"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341437" y="2906752"/>
            <a:ext cx="4933948" cy="107196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solidFill>
                  <a:schemeClr val="bg2"/>
                </a:solidFill>
              </a:rPr>
              <a:t>C</a:t>
            </a:r>
            <a:r>
              <a:rPr lang="fr-FR" dirty="0" smtClean="0">
                <a:solidFill>
                  <a:schemeClr val="bg2"/>
                </a:solidFill>
              </a:rPr>
              <a:t>as où la marque est dans la base de données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3003116"/>
            <a:ext cx="5735392" cy="36049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2039;p30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7" y="3834098"/>
            <a:ext cx="4933948" cy="159075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2038;p30"/>
          <p:cNvSpPr txBox="1">
            <a:spLocks/>
          </p:cNvSpPr>
          <p:nvPr/>
        </p:nvSpPr>
        <p:spPr>
          <a:xfrm>
            <a:off x="6343772" y="2106620"/>
            <a:ext cx="5509723" cy="10719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800" b="0" i="0" u="none" strike="noStrike" cap="none">
                <a:solidFill>
                  <a:schemeClr val="bg2">
                    <a:lumMod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457200" marR="0" lvl="1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914400" marR="0" lvl="2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371600" marR="0" lvl="3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1828800" marR="0" lvl="4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286000" marR="0" lvl="5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2743200" marR="0" lvl="6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200400" marR="0" lvl="7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3657600" marR="0" lvl="8" indent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kern="0" dirty="0" smtClean="0">
                <a:solidFill>
                  <a:schemeClr val="bg2"/>
                </a:solidFill>
              </a:rPr>
              <a:t>Cas où la marque n’est pas dans la base de données</a:t>
            </a:r>
            <a:endParaRPr lang="fr-FR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474785" y="857957"/>
            <a:ext cx="5164815" cy="156915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b="1" dirty="0" smtClean="0"/>
              <a:t>6 - </a:t>
            </a:r>
            <a:r>
              <a:rPr lang="fr-FR" b="1" u="sng" dirty="0" err="1" smtClean="0"/>
              <a:t>STaTIStiques</a:t>
            </a:r>
            <a:r>
              <a:rPr lang="fr-FR" b="1" u="sng" dirty="0" smtClean="0"/>
              <a:t/>
            </a:r>
            <a:br>
              <a:rPr lang="fr-FR" b="1" u="sng" dirty="0" smtClean="0"/>
            </a:br>
            <a:r>
              <a:rPr lang="fr-FR" b="1" dirty="0" smtClean="0"/>
              <a:t>    </a:t>
            </a:r>
            <a:r>
              <a:rPr lang="fr-FR" b="1" u="sng" dirty="0" smtClean="0"/>
              <a:t>par sexe</a:t>
            </a:r>
            <a:endParaRPr b="1" u="sng" dirty="0"/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86" y="976384"/>
            <a:ext cx="5564753" cy="491563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960000" y="2356338"/>
            <a:ext cx="4679600" cy="298521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bg2"/>
                </a:solidFill>
              </a:rPr>
              <a:t>Elle affiche pour chaque cotisation deux barres réprentanant respectivement le total pour les hommes et celui pour les femmes.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960000" y="349956"/>
            <a:ext cx="4679600" cy="209973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 smtClean="0"/>
              <a:t>7 - </a:t>
            </a:r>
            <a:r>
              <a:rPr lang="en" b="1" u="sng" dirty="0" smtClean="0"/>
              <a:t>sTatistiques</a:t>
            </a:r>
            <a:br>
              <a:rPr lang="en" b="1" u="sng" dirty="0" smtClean="0"/>
            </a:br>
            <a:r>
              <a:rPr lang="en" b="1" dirty="0" smtClean="0"/>
              <a:t>     </a:t>
            </a:r>
            <a:r>
              <a:rPr lang="en" b="1" u="sng" dirty="0" smtClean="0"/>
              <a:t>par mois</a:t>
            </a:r>
            <a:endParaRPr b="1" u="sng" dirty="0"/>
          </a:p>
        </p:txBody>
      </p:sp>
      <p:sp>
        <p:nvSpPr>
          <p:cNvPr id="2038" name="Google Shape;2038;p30"/>
          <p:cNvSpPr txBox="1">
            <a:spLocks noGrp="1"/>
          </p:cNvSpPr>
          <p:nvPr>
            <p:ph type="body" idx="1"/>
          </p:nvPr>
        </p:nvSpPr>
        <p:spPr>
          <a:xfrm>
            <a:off x="764931" y="3488751"/>
            <a:ext cx="4874669" cy="96894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bg2"/>
                </a:solidFill>
              </a:rPr>
              <a:t>Elle présente pour chaque mois le total de chacune de ses cotisations.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039" name="Google Shape;2039;p3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67" y="997276"/>
            <a:ext cx="5735392" cy="487385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76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2">
  <a:themeElements>
    <a:clrScheme name="Simple Light">
      <a:dk1>
        <a:srgbClr val="FFFFFF"/>
      </a:dk1>
      <a:lt1>
        <a:srgbClr val="310047"/>
      </a:lt1>
      <a:dk2>
        <a:srgbClr val="FFFFFF"/>
      </a:dk2>
      <a:lt2>
        <a:srgbClr val="D9A3F3"/>
      </a:lt2>
      <a:accent1>
        <a:srgbClr val="61ABFC"/>
      </a:accent1>
      <a:accent2>
        <a:srgbClr val="DB00A6"/>
      </a:accent2>
      <a:accent3>
        <a:srgbClr val="DF596E"/>
      </a:accent3>
      <a:accent4>
        <a:srgbClr val="EAC93D"/>
      </a:accent4>
      <a:accent5>
        <a:srgbClr val="6115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B2A9BF75-E6DB-467D-BB1C-278C213BB9B4}" vid="{61C49551-8806-4DCE-A6A8-32EB8D46138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234</TotalTime>
  <Words>288</Words>
  <Application>Microsoft Office PowerPoint</Application>
  <PresentationFormat>Widescreen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Anaheim</vt:lpstr>
      <vt:lpstr>Arial</vt:lpstr>
      <vt:lpstr>Arvo</vt:lpstr>
      <vt:lpstr>Barlow</vt:lpstr>
      <vt:lpstr>Calibri</vt:lpstr>
      <vt:lpstr>Crimson Text</vt:lpstr>
      <vt:lpstr>Josefin Sans</vt:lpstr>
      <vt:lpstr>Lalezar</vt:lpstr>
      <vt:lpstr>Nova Flat</vt:lpstr>
      <vt:lpstr>Proxima Nova</vt:lpstr>
      <vt:lpstr>Proxima Nova Semibold</vt:lpstr>
      <vt:lpstr>Russo One</vt:lpstr>
      <vt:lpstr>Thème2</vt:lpstr>
      <vt:lpstr>Slidesgo Final Pages</vt:lpstr>
      <vt:lpstr>PROJET INFORMATIQUE PYTHON   VISUALISATION DES DONNEES</vt:lpstr>
      <vt:lpstr>INTRODUCTION</vt:lpstr>
      <vt:lpstr>1 - Supprimer une colonne</vt:lpstr>
      <vt:lpstr>2 - Visualistion des donnes d’une colonne</vt:lpstr>
      <vt:lpstr>3 - Relation Cotis_bdg / cotiS_vol</vt:lpstr>
      <vt:lpstr>4 - Interpolation De 2 COLONNES</vt:lpstr>
      <vt:lpstr>5 - sTatistiqueS par MarqueS</vt:lpstr>
      <vt:lpstr>6 - STaTIStiques     par sexe</vt:lpstr>
      <vt:lpstr>7 - sTatistiques      par mois</vt:lpstr>
      <vt:lpstr>8 - ESTimationS</vt:lpstr>
      <vt:lpstr>9 - INDEX DES colonnes</vt:lpstr>
      <vt:lpstr>Notre groupe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Happi Youmbi Haris D</dc:creator>
  <cp:lastModifiedBy>Bryan Tchakote</cp:lastModifiedBy>
  <cp:revision>20</cp:revision>
  <dcterms:created xsi:type="dcterms:W3CDTF">2022-01-12T06:43:15Z</dcterms:created>
  <dcterms:modified xsi:type="dcterms:W3CDTF">2022-01-22T06:48:46Z</dcterms:modified>
</cp:coreProperties>
</file>