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Celine NDOM" initials="MCN" lastIdx="1" clrIdx="0">
    <p:extLst>
      <p:ext uri="{19B8F6BF-5375-455C-9EA6-DF929625EA0E}">
        <p15:presenceInfo xmlns:p15="http://schemas.microsoft.com/office/powerpoint/2012/main" userId="7ee05234aef54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 smtClean="0"/>
              <a:t>PROJET D’INFORMATIQUE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M" sz="2400" dirty="0" smtClean="0"/>
              <a:t>PROGRAMMATION EN </a:t>
            </a:r>
            <a:r>
              <a:rPr lang="fr-CM" sz="2400" dirty="0" smtClean="0"/>
              <a:t>LANGAGE C</a:t>
            </a:r>
          </a:p>
          <a:p>
            <a:r>
              <a:rPr lang="fr-CM" sz="1500" dirty="0" smtClean="0"/>
              <a:t>Réalisé par </a:t>
            </a:r>
            <a:r>
              <a:rPr lang="fr-CM" sz="1500" dirty="0"/>
              <a:t>NDOM </a:t>
            </a:r>
            <a:r>
              <a:rPr lang="fr-CM" sz="1500" dirty="0" smtClean="0"/>
              <a:t>Marie et </a:t>
            </a:r>
            <a:r>
              <a:rPr lang="fr-CM" sz="1500" dirty="0"/>
              <a:t>TCHAKOTE </a:t>
            </a:r>
            <a:r>
              <a:rPr lang="fr-CM" sz="1500" dirty="0" smtClean="0"/>
              <a:t>Bryan</a:t>
            </a:r>
          </a:p>
          <a:p>
            <a:r>
              <a:rPr lang="fr-CM" sz="1500" dirty="0" smtClean="0"/>
              <a:t>Sous la supervision </a:t>
            </a:r>
            <a:r>
              <a:rPr lang="fr-CM" sz="1500" dirty="0" smtClean="0"/>
              <a:t>de </a:t>
            </a:r>
            <a:r>
              <a:rPr lang="fr-CM" sz="1500" dirty="0" smtClean="0"/>
              <a:t>Dr TSOPZE Norbert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6568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5254292"/>
            <a:ext cx="8596667" cy="497061"/>
          </a:xfrm>
        </p:spPr>
        <p:txBody>
          <a:bodyPr/>
          <a:lstStyle/>
          <a:p>
            <a:r>
              <a:rPr lang="fr-CM" dirty="0" smtClean="0"/>
              <a:t>FONCTION supprimer_20()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4526"/>
          <a:stretch/>
        </p:blipFill>
        <p:spPr>
          <a:xfrm>
            <a:off x="677334" y="0"/>
            <a:ext cx="7956303" cy="360488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3330" y="5991755"/>
            <a:ext cx="8596667" cy="674024"/>
          </a:xfrm>
        </p:spPr>
        <p:txBody>
          <a:bodyPr>
            <a:normAutofit/>
          </a:bodyPr>
          <a:lstStyle/>
          <a:p>
            <a:r>
              <a:rPr lang="fr-FR" sz="1800" dirty="0"/>
              <a:t>Le sous-programme supprimer_20() retire de la liste d’admis les candidats dont l’âge dépasse </a:t>
            </a:r>
            <a:r>
              <a:rPr lang="fr-FR" sz="1800" dirty="0" smtClean="0"/>
              <a:t>20 ans. </a:t>
            </a: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2" y="3845287"/>
            <a:ext cx="6712295" cy="8133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77334" y="4580416"/>
            <a:ext cx="693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400" dirty="0" smtClean="0">
                <a:solidFill>
                  <a:srgbClr val="FF0000"/>
                </a:solidFill>
              </a:rPr>
              <a:t>Le candidat ATANGANA MOISE qui avait 21 ans a été supprimé du fichier des admis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207708"/>
            <a:ext cx="8596667" cy="566738"/>
          </a:xfrm>
        </p:spPr>
        <p:txBody>
          <a:bodyPr/>
          <a:lstStyle/>
          <a:p>
            <a:r>
              <a:rPr lang="fr-CM" dirty="0" smtClean="0"/>
              <a:t>FONCTION recherche(</a:t>
            </a:r>
            <a:r>
              <a:rPr lang="fr-CM" dirty="0" smtClean="0"/>
              <a:t>int</a:t>
            </a:r>
            <a:r>
              <a:rPr lang="fr-CM" dirty="0" smtClean="0"/>
              <a:t> NCIN)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898" r="-1699" b="41"/>
          <a:stretch/>
        </p:blipFill>
        <p:spPr>
          <a:xfrm>
            <a:off x="677334" y="193080"/>
            <a:ext cx="5232578" cy="460752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3" y="6000582"/>
            <a:ext cx="8596667" cy="674024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Il s’agit ici de la procédure qui permet d’afficher les </a:t>
            </a:r>
            <a:r>
              <a:rPr lang="fr-FR" sz="2000" dirty="0" smtClean="0"/>
              <a:t>données du </a:t>
            </a:r>
            <a:r>
              <a:rPr lang="fr-FR" sz="2000" dirty="0"/>
              <a:t>candidat dont le NCIN est </a:t>
            </a:r>
            <a:r>
              <a:rPr lang="fr-FR" sz="2000" dirty="0"/>
              <a:t>passé </a:t>
            </a:r>
            <a:r>
              <a:rPr lang="fr-FR" sz="2000" dirty="0"/>
              <a:t>en paramètre</a:t>
            </a:r>
            <a:r>
              <a:rPr lang="fr-FR" dirty="0"/>
              <a:t>.</a:t>
            </a:r>
          </a:p>
        </p:txBody>
      </p:sp>
      <p:cxnSp>
        <p:nvCxnSpPr>
          <p:cNvPr id="7" name="Connecteur droit avec flèche 6"/>
          <p:cNvCxnSpPr>
            <a:stCxn id="10" idx="1"/>
          </p:cNvCxnSpPr>
          <p:nvPr/>
        </p:nvCxnSpPr>
        <p:spPr>
          <a:xfrm flipH="1">
            <a:off x="5755908" y="808523"/>
            <a:ext cx="14052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161196" y="623857"/>
            <a:ext cx="26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>
                <a:solidFill>
                  <a:srgbClr val="FF0000"/>
                </a:solidFill>
              </a:rPr>
              <a:t>Recherche fructueuse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>
            <a:stCxn id="16" idx="1"/>
          </p:cNvCxnSpPr>
          <p:nvPr/>
        </p:nvCxnSpPr>
        <p:spPr>
          <a:xfrm flipH="1">
            <a:off x="3815823" y="4615934"/>
            <a:ext cx="3345467" cy="46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61290" y="4431268"/>
            <a:ext cx="298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>
                <a:solidFill>
                  <a:srgbClr val="FF0000"/>
                </a:solidFill>
              </a:rPr>
              <a:t>Recherche non fructueuse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PLAN DE LA 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M" dirty="0" smtClean="0"/>
              <a:t>DECLARATION DES STRUCTURES DE DONNEES</a:t>
            </a:r>
          </a:p>
          <a:p>
            <a:r>
              <a:rPr lang="fr-CM" dirty="0" smtClean="0"/>
              <a:t>FONCTION saisie()</a:t>
            </a:r>
          </a:p>
          <a:p>
            <a:r>
              <a:rPr lang="fr-CM" dirty="0" smtClean="0"/>
              <a:t>FONCTIONS modifier(</a:t>
            </a:r>
            <a:r>
              <a:rPr lang="fr-CM" dirty="0" smtClean="0"/>
              <a:t>int</a:t>
            </a:r>
            <a:r>
              <a:rPr lang="fr-CM" dirty="0" smtClean="0"/>
              <a:t> NCIN) et </a:t>
            </a:r>
            <a:r>
              <a:rPr lang="fr-CM" dirty="0" smtClean="0"/>
              <a:t>affiche_merite</a:t>
            </a:r>
            <a:r>
              <a:rPr lang="fr-CM" dirty="0" smtClean="0"/>
              <a:t>()</a:t>
            </a:r>
          </a:p>
          <a:p>
            <a:r>
              <a:rPr lang="fr-CM" dirty="0" smtClean="0"/>
              <a:t>FONCTION supprimer(</a:t>
            </a:r>
            <a:r>
              <a:rPr lang="fr-CM" dirty="0" smtClean="0"/>
              <a:t>int</a:t>
            </a:r>
            <a:r>
              <a:rPr lang="fr-CM" dirty="0" smtClean="0"/>
              <a:t> NCIN)</a:t>
            </a:r>
          </a:p>
          <a:p>
            <a:r>
              <a:rPr lang="fr-CM" dirty="0" smtClean="0"/>
              <a:t>FONCTION </a:t>
            </a:r>
            <a:r>
              <a:rPr lang="fr-CM" dirty="0" smtClean="0"/>
              <a:t>admis()</a:t>
            </a:r>
            <a:endParaRPr lang="fr-CM" dirty="0" smtClean="0"/>
          </a:p>
          <a:p>
            <a:r>
              <a:rPr lang="fr-CM" dirty="0" smtClean="0"/>
              <a:t>FONCTION attente()</a:t>
            </a:r>
          </a:p>
          <a:p>
            <a:r>
              <a:rPr lang="fr-CM" dirty="0" smtClean="0"/>
              <a:t>FONCTION statistiques(</a:t>
            </a:r>
            <a:r>
              <a:rPr lang="fr-CM" dirty="0" smtClean="0"/>
              <a:t>Decision</a:t>
            </a:r>
            <a:r>
              <a:rPr lang="fr-CM" dirty="0" smtClean="0"/>
              <a:t> </a:t>
            </a:r>
            <a:r>
              <a:rPr lang="fr-CM" dirty="0" smtClean="0"/>
              <a:t>dec</a:t>
            </a:r>
            <a:r>
              <a:rPr lang="fr-CM" dirty="0" smtClean="0"/>
              <a:t>)</a:t>
            </a:r>
            <a:endParaRPr lang="fr-FR" dirty="0"/>
          </a:p>
          <a:p>
            <a:r>
              <a:rPr lang="fr-CM" dirty="0" smtClean="0"/>
              <a:t>FONCTION recherche(</a:t>
            </a:r>
            <a:r>
              <a:rPr lang="fr-CM" dirty="0" smtClean="0"/>
              <a:t>int</a:t>
            </a:r>
            <a:r>
              <a:rPr lang="fr-CM" dirty="0" smtClean="0"/>
              <a:t> NCIN)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24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DECLARATION DES STRUCTURES DE DONNEES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77334" y="209721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fr-CM" dirty="0" smtClean="0"/>
              <a:t>Enumération </a:t>
            </a:r>
            <a:r>
              <a:rPr lang="fr-CM" dirty="0" smtClean="0"/>
              <a:t>Decision</a:t>
            </a:r>
            <a:endParaRPr lang="fr-CM" dirty="0" smtClean="0"/>
          </a:p>
          <a:p>
            <a:pPr marL="0" indent="0" algn="just">
              <a:buNone/>
            </a:pPr>
            <a:r>
              <a:rPr lang="fr-CM" dirty="0"/>
              <a:t>L’énumération </a:t>
            </a:r>
            <a:r>
              <a:rPr lang="fr-CM" dirty="0"/>
              <a:t>Decison</a:t>
            </a:r>
            <a:r>
              <a:rPr lang="fr-CM" dirty="0"/>
              <a:t> contient les valeurs </a:t>
            </a:r>
            <a:r>
              <a:rPr lang="fr-CM" dirty="0" smtClean="0"/>
              <a:t>«ADMIS</a:t>
            </a:r>
            <a:r>
              <a:rPr lang="fr-CM" dirty="0"/>
              <a:t> », « </a:t>
            </a:r>
            <a:r>
              <a:rPr lang="fr-CM" dirty="0" smtClean="0"/>
              <a:t>REFUSE</a:t>
            </a:r>
            <a:r>
              <a:rPr lang="fr-CM" dirty="0"/>
              <a:t> », et « </a:t>
            </a:r>
            <a:r>
              <a:rPr lang="fr-CM" dirty="0" smtClean="0"/>
              <a:t>AJOURNE</a:t>
            </a:r>
            <a:r>
              <a:rPr lang="fr-CM" dirty="0"/>
              <a:t> ». </a:t>
            </a:r>
            <a:r>
              <a:rPr lang="fr-CM" dirty="0" smtClean="0"/>
              <a:t>Ces </a:t>
            </a:r>
            <a:r>
              <a:rPr lang="fr-CM" dirty="0"/>
              <a:t>valeurs seront affectées à chaque candidat selon que sa moyenne soit inférieure à 10(refuse); que sa moyenne soit supérieure à 10 et qu’il aie au moins une note inférieure à 10 (ajourne); que sa moyenne soit supérieure à 10 et que toutes ses notes soient supérieures à 10(admis).</a:t>
            </a:r>
          </a:p>
          <a:p>
            <a:pPr marL="0" indent="0" algn="just">
              <a:buNone/>
            </a:pPr>
            <a:endParaRPr lang="fr-CM" dirty="0" smtClean="0"/>
          </a:p>
          <a:p>
            <a:pPr algn="just"/>
            <a:r>
              <a:rPr lang="fr-CM" dirty="0"/>
              <a:t>E</a:t>
            </a:r>
            <a:r>
              <a:rPr lang="fr-CM" dirty="0" smtClean="0"/>
              <a:t>nregistrement candidat</a:t>
            </a:r>
            <a:endParaRPr lang="fr-CM" dirty="0" smtClean="0"/>
          </a:p>
          <a:p>
            <a:pPr marL="0" indent="0" algn="just">
              <a:buNone/>
            </a:pPr>
            <a:r>
              <a:rPr lang="fr-CM" dirty="0" smtClean="0"/>
              <a:t>Cet enregistrement est composé de 6 champs qui </a:t>
            </a:r>
            <a:r>
              <a:rPr lang="fr-CM" dirty="0" smtClean="0"/>
              <a:t>sont : </a:t>
            </a:r>
            <a:r>
              <a:rPr lang="fr-CM" dirty="0" smtClean="0"/>
              <a:t>NCIN</a:t>
            </a:r>
            <a:r>
              <a:rPr lang="fr-CM" dirty="0"/>
              <a:t> </a:t>
            </a:r>
            <a:r>
              <a:rPr lang="fr-CM" dirty="0" smtClean="0"/>
              <a:t>de type </a:t>
            </a:r>
            <a:r>
              <a:rPr lang="fr-CM" dirty="0" smtClean="0"/>
              <a:t>entier ; </a:t>
            </a:r>
            <a:r>
              <a:rPr lang="fr-CM" dirty="0" smtClean="0"/>
              <a:t>NOM qui est un tableau de </a:t>
            </a:r>
            <a:r>
              <a:rPr lang="fr-CM" dirty="0" smtClean="0"/>
              <a:t>caractères ; </a:t>
            </a:r>
            <a:r>
              <a:rPr lang="fr-CM" dirty="0" smtClean="0"/>
              <a:t>PRENOM qui est un tableau de </a:t>
            </a:r>
            <a:r>
              <a:rPr lang="fr-CM" dirty="0" smtClean="0"/>
              <a:t>caractères ; </a:t>
            </a:r>
            <a:r>
              <a:rPr lang="fr-CM" dirty="0" smtClean="0"/>
              <a:t>AGE qui est un tableau </a:t>
            </a:r>
            <a:r>
              <a:rPr lang="fr-CM" dirty="0" smtClean="0"/>
              <a:t>d’entiers </a:t>
            </a:r>
            <a:r>
              <a:rPr lang="fr-CM" dirty="0" smtClean="0"/>
              <a:t>et DECISION qui est de type </a:t>
            </a:r>
            <a:r>
              <a:rPr lang="fr-CM" dirty="0" smtClean="0"/>
              <a:t>Decision</a:t>
            </a:r>
            <a:r>
              <a:rPr lang="fr-CM" dirty="0" smtClean="0"/>
              <a:t>.</a:t>
            </a:r>
            <a:endParaRPr lang="fr-CM" dirty="0" smtClean="0"/>
          </a:p>
        </p:txBody>
      </p:sp>
    </p:spTree>
    <p:extLst>
      <p:ext uri="{BB962C8B-B14F-4D97-AF65-F5344CB8AC3E}">
        <p14:creationId xmlns:p14="http://schemas.microsoft.com/office/powerpoint/2010/main" val="415500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8631" y="4952381"/>
            <a:ext cx="8585722" cy="566738"/>
          </a:xfrm>
        </p:spPr>
        <p:txBody>
          <a:bodyPr/>
          <a:lstStyle/>
          <a:p>
            <a:r>
              <a:rPr lang="fr-CM" dirty="0" smtClean="0"/>
              <a:t>FONCTION saisie()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>
          <a:xfrm>
            <a:off x="683491" y="5634623"/>
            <a:ext cx="8715031" cy="1223377"/>
          </a:xfrm>
        </p:spPr>
        <p:txBody>
          <a:bodyPr>
            <a:normAutofit/>
          </a:bodyPr>
          <a:lstStyle/>
          <a:p>
            <a:pPr algn="just"/>
            <a:r>
              <a:rPr lang="fr-CM" sz="1700" dirty="0"/>
              <a:t>Elle permet de saisir et d’ajouter les informations relatives à  chaque candidat au fichier </a:t>
            </a:r>
            <a:r>
              <a:rPr lang="fr-CM" sz="1700" dirty="0" smtClean="0"/>
              <a:t>concours.txt. Chaque </a:t>
            </a:r>
            <a:r>
              <a:rPr lang="fr-CM" sz="1700" dirty="0"/>
              <a:t>candidat </a:t>
            </a:r>
            <a:r>
              <a:rPr lang="fr-CM" sz="1700" dirty="0" smtClean="0"/>
              <a:t>est</a:t>
            </a:r>
            <a:r>
              <a:rPr lang="fr-CM" sz="1700" dirty="0" smtClean="0"/>
              <a:t> </a:t>
            </a:r>
            <a:r>
              <a:rPr lang="fr-CM" sz="1700" dirty="0"/>
              <a:t>un enregistrement </a:t>
            </a:r>
            <a:r>
              <a:rPr lang="fr-CM" sz="1700" dirty="0" smtClean="0"/>
              <a:t>représenté </a:t>
            </a:r>
            <a:r>
              <a:rPr lang="fr-CM" sz="1700" dirty="0"/>
              <a:t>par son numéro de </a:t>
            </a:r>
            <a:r>
              <a:rPr lang="fr-CM" sz="1700" dirty="0" smtClean="0"/>
              <a:t>CIN</a:t>
            </a:r>
            <a:r>
              <a:rPr lang="fr-CM" sz="1700" dirty="0"/>
              <a:t>, son NOM, son PRENOM, son AGE, ses </a:t>
            </a:r>
            <a:r>
              <a:rPr lang="fr-CM" sz="1700" dirty="0" smtClean="0"/>
              <a:t>10 NOTES</a:t>
            </a:r>
            <a:r>
              <a:rPr lang="fr-CM" sz="1700" dirty="0"/>
              <a:t>, et </a:t>
            </a:r>
            <a:r>
              <a:rPr lang="fr-CM" sz="1700" dirty="0" smtClean="0"/>
              <a:t>la </a:t>
            </a:r>
            <a:r>
              <a:rPr lang="fr-CM" sz="1700" dirty="0"/>
              <a:t>DECISION du jury qui est une énumération </a:t>
            </a:r>
            <a:r>
              <a:rPr lang="fr-CM" sz="1700" dirty="0" smtClean="0"/>
              <a:t>contenant les éléments </a:t>
            </a:r>
            <a:r>
              <a:rPr lang="fr-CM" sz="1700" dirty="0" smtClean="0"/>
              <a:t>ADMIS, REFUSE, AJOURNE. </a:t>
            </a:r>
            <a:endParaRPr lang="fr-FR" sz="1700" dirty="0"/>
          </a:p>
          <a:p>
            <a:pPr marL="0" indent="0">
              <a:buNone/>
            </a:pPr>
            <a:endParaRPr lang="fr-FR" sz="17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4122" r="62245" b="7317"/>
          <a:stretch/>
        </p:blipFill>
        <p:spPr>
          <a:xfrm>
            <a:off x="801855" y="12796"/>
            <a:ext cx="3685426" cy="4574261"/>
          </a:xfrm>
          <a:prstGeom prst="rect">
            <a:avLst/>
          </a:prstGeom>
        </p:spPr>
      </p:pic>
      <p:pic>
        <p:nvPicPr>
          <p:cNvPr id="18" name="Espace réservé pour une image  1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t="501" r="2695" b="-501"/>
          <a:stretch/>
        </p:blipFill>
        <p:spPr>
          <a:xfrm>
            <a:off x="4487281" y="803564"/>
            <a:ext cx="7098664" cy="2002686"/>
          </a:xfr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11220497" y="2299927"/>
            <a:ext cx="89761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487281" y="2393135"/>
            <a:ext cx="709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400" dirty="0" smtClean="0">
                <a:solidFill>
                  <a:srgbClr val="FF0000"/>
                </a:solidFill>
              </a:rPr>
              <a:t>Le candidat DIKA HILARY a bien été ajouté au fichier concours.txt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63629" y="451759"/>
            <a:ext cx="1337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endParaRPr lang="en-US" sz="30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32987"/>
            <a:ext cx="8784300" cy="577516"/>
          </a:xfrm>
        </p:spPr>
        <p:txBody>
          <a:bodyPr/>
          <a:lstStyle/>
          <a:p>
            <a:r>
              <a:rPr lang="fr-CM" dirty="0" smtClean="0"/>
              <a:t>FONCTIONS modifier(</a:t>
            </a:r>
            <a:r>
              <a:rPr lang="fr-CM" dirty="0" smtClean="0"/>
              <a:t>int</a:t>
            </a:r>
            <a:r>
              <a:rPr lang="fr-CM" dirty="0" smtClean="0"/>
              <a:t> NCIN) et </a:t>
            </a:r>
            <a:r>
              <a:rPr lang="fr-CM" dirty="0" smtClean="0"/>
              <a:t>affiche_merite</a:t>
            </a:r>
            <a:r>
              <a:rPr lang="fr-CM" dirty="0" smtClean="0"/>
              <a:t>()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5" r="49433" b="29722"/>
          <a:stretch/>
        </p:blipFill>
        <p:spPr>
          <a:xfrm>
            <a:off x="1687987" y="337447"/>
            <a:ext cx="5800467" cy="349341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5014762"/>
            <a:ext cx="8861302" cy="1843237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M" sz="1800" dirty="0" smtClean="0"/>
              <a:t>La fonction modifier(</a:t>
            </a:r>
            <a:r>
              <a:rPr lang="fr-CM" sz="1800" dirty="0" smtClean="0"/>
              <a:t>int</a:t>
            </a:r>
            <a:r>
              <a:rPr lang="fr-CM" sz="1800" dirty="0" smtClean="0"/>
              <a:t> NCIN) permet de modifier les informations d’un candidat dont l’utilisateur a entré le NCIN.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M" sz="1800" dirty="0" smtClean="0"/>
              <a:t>La fonction </a:t>
            </a:r>
            <a:r>
              <a:rPr lang="fr-CM" sz="1800" dirty="0" smtClean="0"/>
              <a:t>affiche_merite</a:t>
            </a:r>
            <a:r>
              <a:rPr lang="fr-CM" sz="1800" dirty="0" smtClean="0"/>
              <a:t>() permet de classer les candidats admis au concours par ordre de mérite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M" sz="1800" dirty="0" smtClean="0"/>
              <a:t>Le message observé ci-dessus </a:t>
            </a:r>
            <a:r>
              <a:rPr lang="fr-CM" sz="1800" dirty="0" smtClean="0"/>
              <a:t>est d</a:t>
            </a:r>
            <a:r>
              <a:rPr lang="fr-FR" sz="1800" dirty="0" smtClean="0"/>
              <a:t>û</a:t>
            </a:r>
            <a:r>
              <a:rPr lang="fr-CM" sz="1800" dirty="0" smtClean="0"/>
              <a:t> </a:t>
            </a:r>
            <a:r>
              <a:rPr lang="fr-CM" sz="1800" dirty="0"/>
              <a:t>a</a:t>
            </a:r>
            <a:r>
              <a:rPr lang="fr-CM" sz="1800" dirty="0" smtClean="0"/>
              <a:t>u </a:t>
            </a:r>
            <a:r>
              <a:rPr lang="fr-CM" sz="1800" dirty="0" smtClean="0"/>
              <a:t>fait que nous </a:t>
            </a:r>
            <a:r>
              <a:rPr lang="fr-CM" sz="1800" dirty="0" smtClean="0"/>
              <a:t>n’avons </a:t>
            </a:r>
            <a:r>
              <a:rPr lang="fr-CM" sz="1800" dirty="0" smtClean="0"/>
              <a:t>pas pu définir ces fonctions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20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574" y="5399940"/>
            <a:ext cx="8596667" cy="566738"/>
          </a:xfrm>
        </p:spPr>
        <p:txBody>
          <a:bodyPr/>
          <a:lstStyle/>
          <a:p>
            <a:r>
              <a:rPr lang="fr-CM" dirty="0" smtClean="0"/>
              <a:t>FONCTION supprimer(</a:t>
            </a:r>
            <a:r>
              <a:rPr lang="fr-CM" dirty="0" smtClean="0"/>
              <a:t>int</a:t>
            </a:r>
            <a:r>
              <a:rPr lang="fr-CM" dirty="0" smtClean="0"/>
              <a:t> NCIN)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1360" r="112" b="773"/>
          <a:stretch/>
        </p:blipFill>
        <p:spPr>
          <a:xfrm>
            <a:off x="0" y="346509"/>
            <a:ext cx="4722531" cy="315708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1574" y="6015150"/>
            <a:ext cx="8596667" cy="674024"/>
          </a:xfrm>
        </p:spPr>
        <p:txBody>
          <a:bodyPr>
            <a:normAutofit/>
          </a:bodyPr>
          <a:lstStyle/>
          <a:p>
            <a:r>
              <a:rPr lang="fr-CM" sz="1800" dirty="0"/>
              <a:t>Cette fonction prend en paramètre </a:t>
            </a:r>
            <a:r>
              <a:rPr lang="fr-CM" sz="1800" dirty="0" smtClean="0"/>
              <a:t>l’entier NCIN </a:t>
            </a:r>
            <a:r>
              <a:rPr lang="fr-CM" sz="1800" dirty="0"/>
              <a:t>qui est le numéro de NCIN du candidat que l’utilisateur souhaite supprimer du fichier concours.txt.</a:t>
            </a: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3724979"/>
            <a:ext cx="6832951" cy="14724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12" y="346509"/>
            <a:ext cx="4797093" cy="315708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022305" y="346509"/>
            <a:ext cx="216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2000" b="1" dirty="0" smtClean="0">
                <a:solidFill>
                  <a:srgbClr val="FF0000"/>
                </a:solidFill>
              </a:rPr>
              <a:t>Cas d’annulation de s</a:t>
            </a:r>
            <a:r>
              <a:rPr lang="fr-CM" sz="2000" b="1" dirty="0" smtClean="0">
                <a:solidFill>
                  <a:srgbClr val="FF0000"/>
                </a:solidFill>
              </a:rPr>
              <a:t>uppression</a:t>
            </a:r>
            <a:r>
              <a:rPr lang="fr-CM" sz="2000" b="1" dirty="0" smtClean="0"/>
              <a:t>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3712963" y="567892"/>
            <a:ext cx="589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09444" y="5048709"/>
            <a:ext cx="599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400" dirty="0" smtClean="0">
                <a:solidFill>
                  <a:srgbClr val="FF0000"/>
                </a:solidFill>
              </a:rPr>
              <a:t>Le candidat DIKA HILARY de </a:t>
            </a:r>
            <a:r>
              <a:rPr lang="fr-CM" sz="1400" dirty="0" smtClean="0">
                <a:solidFill>
                  <a:srgbClr val="FF0000"/>
                </a:solidFill>
              </a:rPr>
              <a:t>NCIN </a:t>
            </a:r>
            <a:r>
              <a:rPr lang="fr-CM" sz="1400" dirty="0" smtClean="0">
                <a:solidFill>
                  <a:srgbClr val="FF0000"/>
                </a:solidFill>
              </a:rPr>
              <a:t>123456 a bien été supprimé du fichier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4" name="Flèche à angle droit 13"/>
          <p:cNvSpPr/>
          <p:nvPr/>
        </p:nvSpPr>
        <p:spPr>
          <a:xfrm rot="5400000" flipV="1">
            <a:off x="10058217" y="1251098"/>
            <a:ext cx="1111290" cy="1030706"/>
          </a:xfrm>
          <a:prstGeom prst="bent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FONCTION admis()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" b="1531"/>
          <a:stretch/>
        </p:blipFill>
        <p:spPr>
          <a:xfrm>
            <a:off x="201221" y="180770"/>
            <a:ext cx="6842169" cy="340907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fr-CM" sz="2000" dirty="0"/>
              <a:t>Elle permet d’écrire dans le fichier « admis » les informations des candidats au concours qui sont admis.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1" y="3758531"/>
            <a:ext cx="6794849" cy="10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070" y="2808171"/>
            <a:ext cx="8596667" cy="566738"/>
          </a:xfrm>
        </p:spPr>
        <p:txBody>
          <a:bodyPr/>
          <a:lstStyle/>
          <a:p>
            <a:r>
              <a:rPr lang="fr-CM" dirty="0" smtClean="0"/>
              <a:t>FONCTION attente()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6802" r="1838" b="1"/>
          <a:stretch/>
        </p:blipFill>
        <p:spPr>
          <a:xfrm>
            <a:off x="82549" y="311150"/>
            <a:ext cx="9205829" cy="1084514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6069" y="3779229"/>
            <a:ext cx="8596667" cy="1052712"/>
          </a:xfrm>
        </p:spPr>
        <p:txBody>
          <a:bodyPr>
            <a:normAutofit/>
          </a:bodyPr>
          <a:lstStyle/>
          <a:p>
            <a:r>
              <a:rPr lang="fr-CM" sz="2000" dirty="0"/>
              <a:t>Elle permet </a:t>
            </a:r>
            <a:r>
              <a:rPr lang="fr-CM" sz="2000" dirty="0" smtClean="0"/>
              <a:t>d’introduire </a:t>
            </a:r>
            <a:r>
              <a:rPr lang="fr-CM" sz="2000" dirty="0"/>
              <a:t>dans le fichier attente.txt </a:t>
            </a:r>
            <a:r>
              <a:rPr lang="fr-CM" sz="2000" dirty="0" smtClean="0"/>
              <a:t>les données des </a:t>
            </a:r>
            <a:r>
              <a:rPr lang="fr-CM" sz="2000" dirty="0"/>
              <a:t>candidats qui sont admis </a:t>
            </a:r>
            <a:r>
              <a:rPr lang="fr-CM" sz="2000" dirty="0" smtClean="0"/>
              <a:t>ayant</a:t>
            </a:r>
            <a:r>
              <a:rPr lang="fr-CM" sz="2000" dirty="0" smtClean="0"/>
              <a:t> </a:t>
            </a:r>
            <a:r>
              <a:rPr lang="fr-CM" sz="2000" dirty="0"/>
              <a:t>un âge </a:t>
            </a:r>
            <a:r>
              <a:rPr lang="fr-CM" sz="2000" dirty="0" smtClean="0"/>
              <a:t>supérieur </a:t>
            </a:r>
            <a:r>
              <a:rPr lang="fr-CM" sz="2000" dirty="0"/>
              <a:t>à 20</a:t>
            </a:r>
            <a:r>
              <a:rPr lang="fr-CM" dirty="0"/>
              <a:t>.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2420753" y="1242848"/>
            <a:ext cx="770021" cy="449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833612" y="1508163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>
                <a:solidFill>
                  <a:srgbClr val="FF0000"/>
                </a:solidFill>
              </a:rPr>
              <a:t>Âge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FONCTION statistiques(</a:t>
            </a:r>
            <a:r>
              <a:rPr lang="fr-CM" dirty="0" smtClean="0"/>
              <a:t>Decision</a:t>
            </a:r>
            <a:r>
              <a:rPr lang="fr-CM" dirty="0" smtClean="0"/>
              <a:t> </a:t>
            </a:r>
            <a:r>
              <a:rPr lang="fr-CM" dirty="0" smtClean="0"/>
              <a:t>dec</a:t>
            </a:r>
            <a:r>
              <a:rPr lang="fr-CM" dirty="0" smtClean="0"/>
              <a:t>)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48855" r="-448" b="-11"/>
          <a:stretch/>
        </p:blipFill>
        <p:spPr>
          <a:xfrm>
            <a:off x="677333" y="317633"/>
            <a:ext cx="8596668" cy="4340993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1014211"/>
          </a:xfrm>
        </p:spPr>
        <p:txBody>
          <a:bodyPr>
            <a:noAutofit/>
          </a:bodyPr>
          <a:lstStyle/>
          <a:p>
            <a:r>
              <a:rPr lang="fr-FR" sz="1800" dirty="0"/>
              <a:t>Cette fonction prend en paramètre un entier (0, 1 ou 2) qui renvoie à l’indice des éléments dans l’énumération </a:t>
            </a:r>
            <a:r>
              <a:rPr lang="fr-FR" sz="1800" dirty="0"/>
              <a:t>Decision</a:t>
            </a:r>
            <a:r>
              <a:rPr lang="fr-FR" sz="1800" dirty="0"/>
              <a:t> (ADMIS, REFUSE, AJOURNE), et retourne le pourcentage de candidats dont la mention correspond à l’élément ciblé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4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396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Trebuchet MS</vt:lpstr>
      <vt:lpstr>Wingdings</vt:lpstr>
      <vt:lpstr>Wingdings 3</vt:lpstr>
      <vt:lpstr>Facette</vt:lpstr>
      <vt:lpstr>PROJET D’INFORMATIQUE</vt:lpstr>
      <vt:lpstr>PLAN DE LA PRESENTATION</vt:lpstr>
      <vt:lpstr>DECLARATION DES STRUCTURES DE DONNEES</vt:lpstr>
      <vt:lpstr>FONCTION saisie()</vt:lpstr>
      <vt:lpstr>FONCTIONS modifier(int NCIN) et affiche_merite()</vt:lpstr>
      <vt:lpstr>FONCTION supprimer(int NCIN)</vt:lpstr>
      <vt:lpstr>FONCTION admis()</vt:lpstr>
      <vt:lpstr>FONCTION attente()</vt:lpstr>
      <vt:lpstr>FONCTION statistiques(Decision dec)</vt:lpstr>
      <vt:lpstr>FONCTION supprimer_20()</vt:lpstr>
      <vt:lpstr>FONCTION recherche(int NCIN)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</dc:title>
  <dc:creator>Marie Celine NDOM</dc:creator>
  <cp:lastModifiedBy>Famille TCHAKOTE</cp:lastModifiedBy>
  <cp:revision>22</cp:revision>
  <dcterms:created xsi:type="dcterms:W3CDTF">2020-01-20T08:00:02Z</dcterms:created>
  <dcterms:modified xsi:type="dcterms:W3CDTF">2020-01-20T14:44:54Z</dcterms:modified>
</cp:coreProperties>
</file>