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10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0473" y="1964267"/>
            <a:ext cx="9109652" cy="24214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Presentación de los avances del proyecto final</a:t>
            </a:r>
            <a:br>
              <a:rPr lang="es-ES" dirty="0" smtClean="0"/>
            </a:br>
            <a:r>
              <a:rPr lang="es-ES" dirty="0" smtClean="0"/>
              <a:t>matemática para computación 2</a:t>
            </a:r>
            <a:br>
              <a:rPr lang="es-ES" dirty="0" smtClean="0"/>
            </a:br>
            <a:r>
              <a:rPr lang="es-ES" dirty="0" smtClean="0"/>
              <a:t>Sección: n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80263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Carnet: 201701010</a:t>
            </a:r>
          </a:p>
          <a:p>
            <a:r>
              <a:rPr lang="es-ES" dirty="0" smtClean="0"/>
              <a:t>Nombre: Bryant herrera rubio</a:t>
            </a:r>
          </a:p>
          <a:p>
            <a:r>
              <a:rPr lang="es-ES" dirty="0" smtClean="0"/>
              <a:t>Fecha 30/septiembre/2024</a:t>
            </a:r>
          </a:p>
          <a:p>
            <a:r>
              <a:rPr lang="es-ES" dirty="0" smtClean="0"/>
              <a:t>Enlace al repositorio en </a:t>
            </a:r>
            <a:r>
              <a:rPr lang="es-ES" dirty="0" err="1" smtClean="0"/>
              <a:t>github</a:t>
            </a:r>
            <a:r>
              <a:rPr lang="es-ES" dirty="0"/>
              <a:t>: https://github.com/bryanthr6/ProyectoFinal-MC2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5877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2273" y="92363"/>
            <a:ext cx="9428017" cy="11176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proyecto se está desarrollando en el lenguaje de Python y utilizando la librería </a:t>
            </a:r>
            <a:r>
              <a:rPr lang="es-ES" dirty="0" err="1" smtClean="0"/>
              <a:t>Tkinter</a:t>
            </a:r>
            <a:r>
              <a:rPr lang="es-ES" dirty="0" smtClean="0"/>
              <a:t> para el desarrollo de una interfaz gráfica</a:t>
            </a:r>
          </a:p>
          <a:p>
            <a:pPr marL="0" indent="0">
              <a:buNone/>
            </a:pPr>
            <a:r>
              <a:rPr lang="es-ES" dirty="0" smtClean="0"/>
              <a:t>En un principio así es como se muestra la ventana principal del programa: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17" y="1209963"/>
            <a:ext cx="6653119" cy="54679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708" y="1819731"/>
            <a:ext cx="269636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Como se puede apreciar hay:</a:t>
            </a:r>
            <a:endParaRPr lang="es-GT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292" y="2142897"/>
            <a:ext cx="45985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Un combo box con el número de cartas a elegir</a:t>
            </a:r>
          </a:p>
          <a:p>
            <a:r>
              <a:rPr lang="es-ES" dirty="0" smtClean="0"/>
              <a:t>Se debe seleccionar una de las opciones</a:t>
            </a:r>
            <a:endParaRPr lang="es-GT" dirty="0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7356292" y="2789228"/>
            <a:ext cx="1861671" cy="212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111721" y="4119419"/>
            <a:ext cx="58431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Botón de comenzar:</a:t>
            </a:r>
          </a:p>
          <a:p>
            <a:r>
              <a:rPr lang="es-ES" dirty="0" smtClean="0"/>
              <a:t>Una vez seleccionado el número de cartas se le debe dar clic</a:t>
            </a:r>
            <a:endParaRPr lang="es-GT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6689557" y="3484345"/>
            <a:ext cx="1584000" cy="63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21" y="3484345"/>
            <a:ext cx="2583969" cy="19710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5" name="Conector recto de flecha 14"/>
          <p:cNvCxnSpPr/>
          <p:nvPr/>
        </p:nvCxnSpPr>
        <p:spPr>
          <a:xfrm flipV="1">
            <a:off x="4645990" y="3001819"/>
            <a:ext cx="840410" cy="482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64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6855" y="101600"/>
            <a:ext cx="10157690" cy="1071418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programa va ir interactuando con el usuario, que una vez eligió su carta, va ir preguntando el grupo donde se encuentra se carta(de 1 a 4 veces, dependiendo el número de cartas que eligió)</a:t>
            </a:r>
            <a:endParaRPr lang="es-GT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726" y="5237019"/>
            <a:ext cx="5648919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Supongamos que el usuario eligió la carta 3</a:t>
            </a:r>
          </a:p>
          <a:p>
            <a:r>
              <a:rPr lang="es-ES" dirty="0" smtClean="0"/>
              <a:t>Va a ir seleccionando el grupo donde se encuentra la carta</a:t>
            </a:r>
          </a:p>
          <a:p>
            <a:r>
              <a:rPr lang="es-ES" dirty="0" smtClean="0"/>
              <a:t>Y luego presiona el botón “Seleccionar”</a:t>
            </a:r>
            <a:endParaRPr lang="es-GT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9" y="963192"/>
            <a:ext cx="4195018" cy="419501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506133" y="3302000"/>
            <a:ext cx="1778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67" y="965827"/>
            <a:ext cx="3158766" cy="2239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47" y="3641224"/>
            <a:ext cx="3624105" cy="2519125"/>
          </a:xfrm>
          <a:prstGeom prst="rect">
            <a:avLst/>
          </a:prstGeom>
        </p:spPr>
      </p:pic>
      <p:cxnSp>
        <p:nvCxnSpPr>
          <p:cNvPr id="20" name="Conector curvado 19"/>
          <p:cNvCxnSpPr/>
          <p:nvPr/>
        </p:nvCxnSpPr>
        <p:spPr>
          <a:xfrm flipV="1">
            <a:off x="4858327" y="2277533"/>
            <a:ext cx="1436640" cy="491067"/>
          </a:xfrm>
          <a:prstGeom prst="curvedConnector3">
            <a:avLst>
              <a:gd name="adj1" fmla="val 28784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>
            <a:stCxn id="13" idx="3"/>
          </p:cNvCxnSpPr>
          <p:nvPr/>
        </p:nvCxnSpPr>
        <p:spPr>
          <a:xfrm>
            <a:off x="9453733" y="2085423"/>
            <a:ext cx="1112667" cy="1555801"/>
          </a:xfrm>
          <a:prstGeom prst="curved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272103" y="3709368"/>
            <a:ext cx="2472267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Se puede apreciar que </a:t>
            </a:r>
            <a:r>
              <a:rPr lang="es-GT" dirty="0" smtClean="0"/>
              <a:t>se lleva un conteo de las tiradas para no confundir al usuario</a:t>
            </a:r>
            <a:endParaRPr lang="es-ES" dirty="0" smtClean="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7744370" y="3869267"/>
            <a:ext cx="1865297" cy="1185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/>
          <p:nvPr/>
        </p:nvCxnSpPr>
        <p:spPr>
          <a:xfrm rot="5400000" flipH="1" flipV="1">
            <a:off x="5397016" y="1664185"/>
            <a:ext cx="2651035" cy="1439333"/>
          </a:xfrm>
          <a:prstGeom prst="bentConnector3">
            <a:avLst>
              <a:gd name="adj1" fmla="val 10014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3217333" y="2523066"/>
            <a:ext cx="2455334" cy="11863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7843520" y="1696718"/>
            <a:ext cx="142240" cy="140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Rectángulo 34"/>
          <p:cNvSpPr/>
          <p:nvPr/>
        </p:nvSpPr>
        <p:spPr>
          <a:xfrm>
            <a:off x="10144760" y="4043679"/>
            <a:ext cx="162560" cy="17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85276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4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9401" y="414866"/>
            <a:ext cx="8508999" cy="55033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Finalmente Aparecerá una ventana donde adivinará el número en el que el usuario pensó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4" y="965199"/>
            <a:ext cx="4376940" cy="4287192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7359"/>
              </p:ext>
            </p:extLst>
          </p:nvPr>
        </p:nvGraphicFramePr>
        <p:xfrm>
          <a:off x="5389032" y="3021138"/>
          <a:ext cx="5452534" cy="32004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1652595307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1475182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Número de cartas 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Número de comparaciones en el peor de los casos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662"/>
                  </a:ext>
                </a:extLst>
              </a:tr>
              <a:tr h="33863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8206"/>
                  </a:ext>
                </a:extLst>
              </a:tr>
              <a:tr h="33863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0288"/>
                  </a:ext>
                </a:extLst>
              </a:tr>
              <a:tr h="33863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42287"/>
                  </a:ext>
                </a:extLst>
              </a:tr>
              <a:tr h="33863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21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97558"/>
                  </a:ext>
                </a:extLst>
              </a:tr>
              <a:tr h="33863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8614"/>
                  </a:ext>
                </a:extLst>
              </a:tr>
              <a:tr h="33863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33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2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39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20938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96932" y="1254504"/>
            <a:ext cx="6036733" cy="147732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Para llegar a esto se creó un algoritmo que intercambia el grupo que seleccionó el usuario y volviendo a repartir las cartas en cada grupo repetidas veces (esto es depende del número de cartas que eligió el usuario). El número de veces es acorde a la siguiente tabla: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93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</TotalTime>
  <Words>274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Presentación de los avances del proyecto final matemática para computación 2 Sección: 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los avances del proyecto final matemática para computación 2 Sección: n</dc:title>
  <dc:creator>Bryant Herrera</dc:creator>
  <cp:lastModifiedBy>Bryant Herrera</cp:lastModifiedBy>
  <cp:revision>7</cp:revision>
  <dcterms:created xsi:type="dcterms:W3CDTF">2024-09-30T06:16:05Z</dcterms:created>
  <dcterms:modified xsi:type="dcterms:W3CDTF">2024-09-30T07:41:29Z</dcterms:modified>
</cp:coreProperties>
</file>