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TXHospitalsHCAHPSDashboard/HCAHPSDashboard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C6D49481-6A34-4337-8B45-FB0F99EE8632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TX Hospitals HCAHPS Dashboard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02ECE745-A20E-4E8B-A88F-5D342DEA89A1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3/27/2024 1:11:48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CAHPS Dashboard" id="2" name="slide2">
            <a:extLst>
              <a:ext uri="{FF2B5EF4-FFF2-40B4-BE49-F238E27FC236}">
                <a16:creationId xmlns:a16="http://schemas.microsoft.com/office/drawing/2014/main" id="{AB1F02AA-C611-469D-AF54-852C0C4484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"/>
            <a:ext cx="12192000" cy="68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2024-03-27T01:11:48Z</dcterms:created>
  <dcterms:modified xsi:type="dcterms:W3CDTF">2024-03-27T01:11:48Z</dcterms:modified>
</cp:coreProperties>
</file>