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9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59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4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2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9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41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1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60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7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AA216-7EC4-46DB-9965-CCB509AA263A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9D29-252D-413E-B8D7-CD1EB8228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56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549" y="931025"/>
            <a:ext cx="8503920" cy="480475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290157" y="3325093"/>
            <a:ext cx="3524596" cy="2211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Browser</a:t>
            </a:r>
            <a:endParaRPr lang="ru-RU" sz="3200" dirty="0"/>
          </a:p>
        </p:txBody>
      </p:sp>
      <p:sp>
        <p:nvSpPr>
          <p:cNvPr id="6" name="Rectangle 5"/>
          <p:cNvSpPr/>
          <p:nvPr/>
        </p:nvSpPr>
        <p:spPr>
          <a:xfrm>
            <a:off x="6294813" y="3325093"/>
            <a:ext cx="3539142" cy="22194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Renderer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2290156" y="1808016"/>
            <a:ext cx="7543799" cy="939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Modules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290156" y="1056989"/>
            <a:ext cx="3959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Atom Shell Framework</a:t>
            </a:r>
            <a:endParaRPr lang="ru-RU" sz="3200" dirty="0"/>
          </a:p>
        </p:txBody>
      </p:sp>
      <p:sp>
        <p:nvSpPr>
          <p:cNvPr id="9" name="Up-Down Arrow 8"/>
          <p:cNvSpPr/>
          <p:nvPr/>
        </p:nvSpPr>
        <p:spPr>
          <a:xfrm>
            <a:off x="3940233" y="2747354"/>
            <a:ext cx="274320" cy="57773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Up-Down Arrow 10"/>
          <p:cNvSpPr/>
          <p:nvPr/>
        </p:nvSpPr>
        <p:spPr>
          <a:xfrm>
            <a:off x="7927224" y="2739038"/>
            <a:ext cx="274320" cy="57773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2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0647" y="1737360"/>
            <a:ext cx="2867891" cy="1787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process </a:t>
            </a:r>
          </a:p>
          <a:p>
            <a:pPr algn="ctr"/>
            <a:r>
              <a:rPr lang="en-US" dirty="0" smtClean="0"/>
              <a:t>(parent)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958051" y="1105593"/>
            <a:ext cx="2374669" cy="1341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 process (child)</a:t>
            </a:r>
            <a:endParaRPr lang="ru-RU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5968538" y="1776153"/>
            <a:ext cx="1989513" cy="85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58050" y="4042757"/>
            <a:ext cx="2374669" cy="1341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 process (child)</a:t>
            </a:r>
            <a:endParaRPr lang="ru-RU" dirty="0"/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5968538" y="2630978"/>
            <a:ext cx="1989512" cy="2082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1185" y="293982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ru-RU" sz="3200" dirty="0"/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989215" y="2630978"/>
            <a:ext cx="2111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139" y="2077381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atom.exe test-app\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106429" y="367214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ain.js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443991" y="2545664"/>
            <a:ext cx="340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somePage1.html</a:t>
            </a:r>
            <a:r>
              <a:rPr lang="en-US" dirty="0"/>
              <a:t> </a:t>
            </a:r>
            <a:r>
              <a:rPr lang="en-US" dirty="0" smtClean="0"/>
              <a:t>+ someScript1.js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406582" y="5481839"/>
            <a:ext cx="34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somePageN.html + someScriptN.js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0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2218" y="2036618"/>
            <a:ext cx="5029200" cy="3956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569826" y="2036618"/>
            <a:ext cx="5029200" cy="3956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79913" y="2202873"/>
            <a:ext cx="104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Browser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1018" y="2202873"/>
            <a:ext cx="1149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Renderer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8095" y="3715789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emote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495905" y="3715789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eb-frame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1379913" y="2693321"/>
            <a:ext cx="1296785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  <a:endParaRPr lang="ru-RU" sz="1400" dirty="0"/>
          </a:p>
        </p:txBody>
      </p:sp>
      <p:sp>
        <p:nvSpPr>
          <p:cNvPr id="11" name="Rectangle 10"/>
          <p:cNvSpPr/>
          <p:nvPr/>
        </p:nvSpPr>
        <p:spPr>
          <a:xfrm>
            <a:off x="2872047" y="2693321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rowser-window</a:t>
            </a:r>
            <a:endParaRPr lang="ru-RU" sz="1400" dirty="0"/>
          </a:p>
        </p:txBody>
      </p:sp>
      <p:sp>
        <p:nvSpPr>
          <p:cNvPr id="13" name="Rectangle 12"/>
          <p:cNvSpPr/>
          <p:nvPr/>
        </p:nvSpPr>
        <p:spPr>
          <a:xfrm>
            <a:off x="4628111" y="2693321"/>
            <a:ext cx="1296785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dialog</a:t>
            </a:r>
            <a:endParaRPr lang="ru-RU" sz="1400" dirty="0"/>
          </a:p>
        </p:txBody>
      </p:sp>
      <p:sp>
        <p:nvSpPr>
          <p:cNvPr id="14" name="Rectangle 13"/>
          <p:cNvSpPr/>
          <p:nvPr/>
        </p:nvSpPr>
        <p:spPr>
          <a:xfrm>
            <a:off x="1379910" y="3775778"/>
            <a:ext cx="1296785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</a:t>
            </a:r>
            <a:endParaRPr lang="ru-RU" sz="1400" dirty="0"/>
          </a:p>
        </p:txBody>
      </p:sp>
      <p:sp>
        <p:nvSpPr>
          <p:cNvPr id="15" name="Rectangle 14"/>
          <p:cNvSpPr/>
          <p:nvPr/>
        </p:nvSpPr>
        <p:spPr>
          <a:xfrm>
            <a:off x="4628110" y="3775778"/>
            <a:ext cx="1296785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protocol</a:t>
            </a:r>
            <a:endParaRPr lang="ru-RU" sz="1400" dirty="0"/>
          </a:p>
        </p:txBody>
      </p:sp>
      <p:sp>
        <p:nvSpPr>
          <p:cNvPr id="16" name="Rectangle 15"/>
          <p:cNvSpPr/>
          <p:nvPr/>
        </p:nvSpPr>
        <p:spPr>
          <a:xfrm>
            <a:off x="1379911" y="4858236"/>
            <a:ext cx="1296785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tray</a:t>
            </a:r>
            <a:endParaRPr lang="ru-RU" sz="1400" dirty="0"/>
          </a:p>
        </p:txBody>
      </p:sp>
      <p:sp>
        <p:nvSpPr>
          <p:cNvPr id="17" name="Rectangle 16"/>
          <p:cNvSpPr/>
          <p:nvPr/>
        </p:nvSpPr>
        <p:spPr>
          <a:xfrm>
            <a:off x="2851262" y="3775778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</a:t>
            </a:r>
            <a:r>
              <a:rPr lang="en-US" sz="1400" dirty="0" err="1" smtClean="0"/>
              <a:t>otent</a:t>
            </a:r>
            <a:r>
              <a:rPr lang="en-US" sz="1400" dirty="0" smtClean="0"/>
              <a:t>-tracing</a:t>
            </a:r>
            <a:endParaRPr lang="ru-RU" sz="1400" dirty="0"/>
          </a:p>
        </p:txBody>
      </p:sp>
      <p:sp>
        <p:nvSpPr>
          <p:cNvPr id="18" name="Rectangle 17"/>
          <p:cNvSpPr/>
          <p:nvPr/>
        </p:nvSpPr>
        <p:spPr>
          <a:xfrm>
            <a:off x="2851262" y="4926192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global-shortcut</a:t>
            </a:r>
            <a:endParaRPr lang="ru-RU" sz="1400" dirty="0"/>
          </a:p>
        </p:txBody>
      </p:sp>
      <p:sp>
        <p:nvSpPr>
          <p:cNvPr id="19" name="Rectangle 18"/>
          <p:cNvSpPr/>
          <p:nvPr/>
        </p:nvSpPr>
        <p:spPr>
          <a:xfrm>
            <a:off x="4628109" y="4843062"/>
            <a:ext cx="1303021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ower-monitor</a:t>
            </a:r>
            <a:endParaRPr lang="ru-RU" sz="1400" dirty="0"/>
          </a:p>
        </p:txBody>
      </p:sp>
      <p:sp>
        <p:nvSpPr>
          <p:cNvPr id="20" name="Rectangle 19"/>
          <p:cNvSpPr/>
          <p:nvPr/>
        </p:nvSpPr>
        <p:spPr>
          <a:xfrm>
            <a:off x="1122218" y="581884"/>
            <a:ext cx="10476808" cy="11887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191022" y="611529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2249978" y="725001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4142509" y="725001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clipboard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5924895" y="725001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rash-reporter</a:t>
            </a:r>
            <a:endParaRPr lang="ru-RU" dirty="0"/>
          </a:p>
        </p:txBody>
      </p:sp>
      <p:sp>
        <p:nvSpPr>
          <p:cNvPr id="25" name="Rectangle 24"/>
          <p:cNvSpPr/>
          <p:nvPr/>
        </p:nvSpPr>
        <p:spPr>
          <a:xfrm>
            <a:off x="7707281" y="725001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  <a:endParaRPr lang="ru-RU" dirty="0"/>
          </a:p>
        </p:txBody>
      </p:sp>
      <p:sp>
        <p:nvSpPr>
          <p:cNvPr id="26" name="Rectangle 25"/>
          <p:cNvSpPr/>
          <p:nvPr/>
        </p:nvSpPr>
        <p:spPr>
          <a:xfrm>
            <a:off x="9495905" y="725001"/>
            <a:ext cx="1529542" cy="9393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65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Vorobiev</dc:creator>
  <cp:lastModifiedBy>Ilya Vorobiev</cp:lastModifiedBy>
  <cp:revision>5</cp:revision>
  <dcterms:created xsi:type="dcterms:W3CDTF">2015-03-13T20:59:46Z</dcterms:created>
  <dcterms:modified xsi:type="dcterms:W3CDTF">2015-03-13T21:59:13Z</dcterms:modified>
</cp:coreProperties>
</file>