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15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53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098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440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53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3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9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05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8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89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41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2644-1CAF-4ABF-B4BC-AC41BC626C67}" type="datetimeFigureOut">
              <a:rPr lang="nl-BE" smtClean="0"/>
              <a:t>24/04/2017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F64-194F-464D-8B49-B1CA33D403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55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555126" y="5277772"/>
            <a:ext cx="119575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Medicine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5561037" y="3850796"/>
            <a:ext cx="119575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b="1" dirty="0"/>
              <a:t>Architecture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1493559" y="5975943"/>
            <a:ext cx="1405968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Usable landmass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9510329" y="1021398"/>
            <a:ext cx="147444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Progression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1493559" y="3944752"/>
            <a:ext cx="142266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dirty="0"/>
              <a:t>Landmass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1493559" y="4955713"/>
            <a:ext cx="140596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dirty="0"/>
              <a:t>Planet quality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1493559" y="2007725"/>
            <a:ext cx="142266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dirty="0"/>
              <a:t>Distance</a:t>
            </a:r>
          </a:p>
        </p:txBody>
      </p:sp>
      <p:sp>
        <p:nvSpPr>
          <p:cNvPr id="22" name="Tekstvak 21"/>
          <p:cNvSpPr txBox="1"/>
          <p:nvPr/>
        </p:nvSpPr>
        <p:spPr>
          <a:xfrm>
            <a:off x="5561037" y="1377739"/>
            <a:ext cx="11950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b="1" dirty="0"/>
              <a:t>Engineering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1493559" y="1021909"/>
            <a:ext cx="142266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en-GB" dirty="0" smtClean="0"/>
              <a:t>Atmosphere</a:t>
            </a:r>
            <a:endParaRPr lang="en-GB" dirty="0"/>
          </a:p>
        </p:txBody>
      </p:sp>
      <p:sp>
        <p:nvSpPr>
          <p:cNvPr id="24" name="Tekstvak 23"/>
          <p:cNvSpPr txBox="1"/>
          <p:nvPr/>
        </p:nvSpPr>
        <p:spPr>
          <a:xfrm>
            <a:off x="1493559" y="3019872"/>
            <a:ext cx="14226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dirty="0"/>
              <a:t>Temperature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561037" y="2862028"/>
            <a:ext cx="119575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b="1" dirty="0"/>
              <a:t>Agriculture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9561123" y="2594425"/>
            <a:ext cx="147444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dirty="0"/>
              <a:t>Life </a:t>
            </a:r>
            <a:r>
              <a:rPr lang="nl-BE" dirty="0" smtClean="0"/>
              <a:t>Quality</a:t>
            </a:r>
            <a:endParaRPr lang="nl-BE" dirty="0"/>
          </a:p>
        </p:txBody>
      </p:sp>
      <p:sp>
        <p:nvSpPr>
          <p:cNvPr id="28" name="Tekstvak 27"/>
          <p:cNvSpPr txBox="1"/>
          <p:nvPr/>
        </p:nvSpPr>
        <p:spPr>
          <a:xfrm>
            <a:off x="9561123" y="4347044"/>
            <a:ext cx="147444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dirty="0"/>
              <a:t>Total population</a:t>
            </a:r>
          </a:p>
        </p:txBody>
      </p:sp>
      <p:sp>
        <p:nvSpPr>
          <p:cNvPr id="29" name="Tekstvak 28"/>
          <p:cNvSpPr txBox="1"/>
          <p:nvPr/>
        </p:nvSpPr>
        <p:spPr>
          <a:xfrm>
            <a:off x="9561124" y="5909598"/>
            <a:ext cx="147444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nl-BE"/>
            </a:defPPr>
            <a:lvl1pPr algn="ctr">
              <a:defRPr sz="1400"/>
            </a:lvl1pPr>
          </a:lstStyle>
          <a:p>
            <a:r>
              <a:rPr lang="nl-BE" dirty="0"/>
              <a:t>Population health</a:t>
            </a:r>
          </a:p>
        </p:txBody>
      </p:sp>
      <p:sp>
        <p:nvSpPr>
          <p:cNvPr id="37" name="Ovaal 36"/>
          <p:cNvSpPr/>
          <p:nvPr/>
        </p:nvSpPr>
        <p:spPr>
          <a:xfrm>
            <a:off x="1441672" y="1016884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1440544" y="2008678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Ovaal 38"/>
          <p:cNvSpPr/>
          <p:nvPr/>
        </p:nvSpPr>
        <p:spPr>
          <a:xfrm>
            <a:off x="1438141" y="3018686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Ovaal 39"/>
          <p:cNvSpPr/>
          <p:nvPr/>
        </p:nvSpPr>
        <p:spPr>
          <a:xfrm>
            <a:off x="1441352" y="3942167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Ovaal 40"/>
          <p:cNvSpPr/>
          <p:nvPr/>
        </p:nvSpPr>
        <p:spPr>
          <a:xfrm>
            <a:off x="1446484" y="4960819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Ovaal 41"/>
          <p:cNvSpPr/>
          <p:nvPr/>
        </p:nvSpPr>
        <p:spPr>
          <a:xfrm>
            <a:off x="1440544" y="5973591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Ovaal 42"/>
          <p:cNvSpPr/>
          <p:nvPr/>
        </p:nvSpPr>
        <p:spPr>
          <a:xfrm>
            <a:off x="9450289" y="1253748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Ovaal 43"/>
          <p:cNvSpPr/>
          <p:nvPr/>
        </p:nvSpPr>
        <p:spPr>
          <a:xfrm>
            <a:off x="6690864" y="2965201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Ovaal 44"/>
          <p:cNvSpPr/>
          <p:nvPr/>
        </p:nvSpPr>
        <p:spPr>
          <a:xfrm>
            <a:off x="6679919" y="3949266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6692599" y="1480335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Ovaal 46"/>
          <p:cNvSpPr/>
          <p:nvPr/>
        </p:nvSpPr>
        <p:spPr>
          <a:xfrm>
            <a:off x="9454910" y="1021398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9510328" y="2581044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Ovaal 48"/>
          <p:cNvSpPr/>
          <p:nvPr/>
        </p:nvSpPr>
        <p:spPr>
          <a:xfrm>
            <a:off x="9510329" y="4318364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9518321" y="6144293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Ovaal 53"/>
          <p:cNvSpPr/>
          <p:nvPr/>
        </p:nvSpPr>
        <p:spPr>
          <a:xfrm>
            <a:off x="1446484" y="1244497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1446484" y="3216401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438141" y="2205600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1446482" y="4145936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1446484" y="5165387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436964" y="6178159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Ovaal 59"/>
          <p:cNvSpPr/>
          <p:nvPr/>
        </p:nvSpPr>
        <p:spPr>
          <a:xfrm>
            <a:off x="6677443" y="5376243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9510328" y="2827542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9518321" y="5883227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9518321" y="4616024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Gebogen verbindingslijn 5"/>
          <p:cNvCxnSpPr>
            <a:stCxn id="54" idx="2"/>
            <a:endCxn id="39" idx="2"/>
          </p:cNvCxnSpPr>
          <p:nvPr/>
        </p:nvCxnSpPr>
        <p:spPr>
          <a:xfrm rot="10800000" flipV="1">
            <a:off x="1438142" y="1299914"/>
            <a:ext cx="8343" cy="1774189"/>
          </a:xfrm>
          <a:prstGeom prst="bentConnector3">
            <a:avLst>
              <a:gd name="adj1" fmla="val 604603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bogen verbindingslijn 107"/>
          <p:cNvCxnSpPr>
            <a:stCxn id="55" idx="2"/>
            <a:endCxn id="41" idx="2"/>
          </p:cNvCxnSpPr>
          <p:nvPr/>
        </p:nvCxnSpPr>
        <p:spPr>
          <a:xfrm rot="10800000" flipV="1">
            <a:off x="1446484" y="3271819"/>
            <a:ext cx="12700" cy="1744418"/>
          </a:xfrm>
          <a:prstGeom prst="bentConnector3">
            <a:avLst>
              <a:gd name="adj1" fmla="val 18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bogen verbindingslijn 125"/>
          <p:cNvCxnSpPr>
            <a:stCxn id="57" idx="2"/>
            <a:endCxn id="42" idx="2"/>
          </p:cNvCxnSpPr>
          <p:nvPr/>
        </p:nvCxnSpPr>
        <p:spPr>
          <a:xfrm rot="10800000" flipV="1">
            <a:off x="1440544" y="4201353"/>
            <a:ext cx="5938" cy="1827655"/>
          </a:xfrm>
          <a:prstGeom prst="bentConnector3">
            <a:avLst>
              <a:gd name="adj1" fmla="val 8454278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al 145"/>
          <p:cNvSpPr/>
          <p:nvPr/>
        </p:nvSpPr>
        <p:spPr>
          <a:xfrm>
            <a:off x="5504166" y="2960498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5503046" y="1476209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Ovaal 147"/>
          <p:cNvSpPr/>
          <p:nvPr/>
        </p:nvSpPr>
        <p:spPr>
          <a:xfrm>
            <a:off x="5501009" y="3949266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5495098" y="5376242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7" name="Ovaal 196"/>
          <p:cNvSpPr/>
          <p:nvPr/>
        </p:nvSpPr>
        <p:spPr>
          <a:xfrm>
            <a:off x="2844109" y="1119868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8" name="Ovaal 197"/>
          <p:cNvSpPr/>
          <p:nvPr/>
        </p:nvSpPr>
        <p:spPr>
          <a:xfrm>
            <a:off x="2844109" y="2106195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Ovaal 198"/>
          <p:cNvSpPr/>
          <p:nvPr/>
        </p:nvSpPr>
        <p:spPr>
          <a:xfrm>
            <a:off x="2844109" y="3114387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Ovaal 199"/>
          <p:cNvSpPr/>
          <p:nvPr/>
        </p:nvSpPr>
        <p:spPr>
          <a:xfrm>
            <a:off x="2844109" y="4037377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1" name="Ovaal 200"/>
          <p:cNvSpPr/>
          <p:nvPr/>
        </p:nvSpPr>
        <p:spPr>
          <a:xfrm>
            <a:off x="2844109" y="5058818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al 201"/>
          <p:cNvSpPr/>
          <p:nvPr/>
        </p:nvSpPr>
        <p:spPr>
          <a:xfrm>
            <a:off x="2841706" y="5973590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5" name="Rechte verbindingslijn met pijl 204"/>
          <p:cNvCxnSpPr>
            <a:stCxn id="146" idx="1"/>
            <a:endCxn id="197" idx="6"/>
          </p:cNvCxnSpPr>
          <p:nvPr/>
        </p:nvCxnSpPr>
        <p:spPr>
          <a:xfrm flipH="1" flipV="1">
            <a:off x="2954945" y="1175286"/>
            <a:ext cx="2565453" cy="18014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met pijl 207"/>
          <p:cNvCxnSpPr>
            <a:stCxn id="57" idx="4"/>
            <a:endCxn id="41" idx="0"/>
          </p:cNvCxnSpPr>
          <p:nvPr/>
        </p:nvCxnSpPr>
        <p:spPr>
          <a:xfrm>
            <a:off x="1501900" y="4256772"/>
            <a:ext cx="2" cy="70404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Rechte verbindingslijn met pijl 210"/>
          <p:cNvCxnSpPr>
            <a:stCxn id="56" idx="4"/>
            <a:endCxn id="39" idx="0"/>
          </p:cNvCxnSpPr>
          <p:nvPr/>
        </p:nvCxnSpPr>
        <p:spPr>
          <a:xfrm>
            <a:off x="1493559" y="2316436"/>
            <a:ext cx="0" cy="7022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al 216"/>
          <p:cNvSpPr/>
          <p:nvPr/>
        </p:nvSpPr>
        <p:spPr>
          <a:xfrm>
            <a:off x="2841706" y="6175522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8" name="Ovaal 217"/>
          <p:cNvSpPr/>
          <p:nvPr/>
        </p:nvSpPr>
        <p:spPr>
          <a:xfrm>
            <a:off x="10920108" y="1249234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9" name="Ovaal 218"/>
          <p:cNvSpPr/>
          <p:nvPr/>
        </p:nvSpPr>
        <p:spPr>
          <a:xfrm>
            <a:off x="10924729" y="1016884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0" name="Ovaal 219"/>
          <p:cNvSpPr/>
          <p:nvPr/>
        </p:nvSpPr>
        <p:spPr>
          <a:xfrm>
            <a:off x="10942906" y="2816915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1" name="Ovaal 220"/>
          <p:cNvSpPr/>
          <p:nvPr/>
        </p:nvSpPr>
        <p:spPr>
          <a:xfrm>
            <a:off x="10947527" y="2584565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2" name="Ovaal 221"/>
          <p:cNvSpPr/>
          <p:nvPr/>
        </p:nvSpPr>
        <p:spPr>
          <a:xfrm>
            <a:off x="10945928" y="4582915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3" name="Ovaal 222"/>
          <p:cNvSpPr/>
          <p:nvPr/>
        </p:nvSpPr>
        <p:spPr>
          <a:xfrm>
            <a:off x="10950549" y="4350565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4" name="Ovaal 223"/>
          <p:cNvSpPr/>
          <p:nvPr/>
        </p:nvSpPr>
        <p:spPr>
          <a:xfrm>
            <a:off x="10950295" y="6141948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5" name="Ovaal 224"/>
          <p:cNvSpPr/>
          <p:nvPr/>
        </p:nvSpPr>
        <p:spPr>
          <a:xfrm>
            <a:off x="10954916" y="5909598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7" name="Rechte verbindingslijn met pijl 226"/>
          <p:cNvCxnSpPr>
            <a:stCxn id="146" idx="3"/>
            <a:endCxn id="202" idx="7"/>
          </p:cNvCxnSpPr>
          <p:nvPr/>
        </p:nvCxnSpPr>
        <p:spPr>
          <a:xfrm flipH="1">
            <a:off x="2936310" y="3055102"/>
            <a:ext cx="2584088" cy="293472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Rechte verbindingslijn met pijl 232"/>
          <p:cNvCxnSpPr>
            <a:stCxn id="60" idx="5"/>
            <a:endCxn id="62" idx="2"/>
          </p:cNvCxnSpPr>
          <p:nvPr/>
        </p:nvCxnSpPr>
        <p:spPr>
          <a:xfrm>
            <a:off x="6772047" y="5470847"/>
            <a:ext cx="2746274" cy="46779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Rechte verbindingslijn met pijl 235"/>
          <p:cNvCxnSpPr>
            <a:stCxn id="60" idx="7"/>
            <a:endCxn id="47" idx="3"/>
          </p:cNvCxnSpPr>
          <p:nvPr/>
        </p:nvCxnSpPr>
        <p:spPr>
          <a:xfrm flipV="1">
            <a:off x="6772047" y="1116002"/>
            <a:ext cx="2699095" cy="427647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Rechte verbindingslijn met pijl 243"/>
          <p:cNvCxnSpPr>
            <a:stCxn id="148" idx="3"/>
            <a:endCxn id="202" idx="5"/>
          </p:cNvCxnSpPr>
          <p:nvPr/>
        </p:nvCxnSpPr>
        <p:spPr>
          <a:xfrm flipH="1">
            <a:off x="2936310" y="4043870"/>
            <a:ext cx="2580931" cy="20243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Rechte verbindingslijn met pijl 246"/>
          <p:cNvCxnSpPr>
            <a:stCxn id="45" idx="7"/>
            <a:endCxn id="47" idx="2"/>
          </p:cNvCxnSpPr>
          <p:nvPr/>
        </p:nvCxnSpPr>
        <p:spPr>
          <a:xfrm flipV="1">
            <a:off x="6774523" y="1076816"/>
            <a:ext cx="2680387" cy="288868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Rechte verbindingslijn met pijl 253"/>
          <p:cNvCxnSpPr>
            <a:stCxn id="45" idx="6"/>
            <a:endCxn id="48" idx="3"/>
          </p:cNvCxnSpPr>
          <p:nvPr/>
        </p:nvCxnSpPr>
        <p:spPr>
          <a:xfrm flipV="1">
            <a:off x="6790755" y="2675648"/>
            <a:ext cx="2735805" cy="132903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Rechte verbindingslijn met pijl 257"/>
          <p:cNvCxnSpPr>
            <a:stCxn id="46" idx="7"/>
          </p:cNvCxnSpPr>
          <p:nvPr/>
        </p:nvCxnSpPr>
        <p:spPr>
          <a:xfrm flipV="1">
            <a:off x="6787203" y="1016885"/>
            <a:ext cx="2723125" cy="47968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Rechte verbindingslijn met pijl 263"/>
          <p:cNvCxnSpPr>
            <a:stCxn id="46" idx="5"/>
            <a:endCxn id="48" idx="1"/>
          </p:cNvCxnSpPr>
          <p:nvPr/>
        </p:nvCxnSpPr>
        <p:spPr>
          <a:xfrm>
            <a:off x="6787203" y="1574939"/>
            <a:ext cx="2739357" cy="102233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bogen verbindingslijn 266"/>
          <p:cNvCxnSpPr>
            <a:stCxn id="224" idx="6"/>
            <a:endCxn id="221" idx="6"/>
          </p:cNvCxnSpPr>
          <p:nvPr/>
        </p:nvCxnSpPr>
        <p:spPr>
          <a:xfrm flipH="1" flipV="1">
            <a:off x="11058363" y="2639983"/>
            <a:ext cx="2768" cy="3557383"/>
          </a:xfrm>
          <a:prstGeom prst="bentConnector3">
            <a:avLst>
              <a:gd name="adj1" fmla="val -2229302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bogen verbindingslijn 271"/>
          <p:cNvCxnSpPr>
            <a:stCxn id="220" idx="6"/>
            <a:endCxn id="223" idx="6"/>
          </p:cNvCxnSpPr>
          <p:nvPr/>
        </p:nvCxnSpPr>
        <p:spPr>
          <a:xfrm>
            <a:off x="11053742" y="2872333"/>
            <a:ext cx="7643" cy="1533650"/>
          </a:xfrm>
          <a:prstGeom prst="bentConnector3">
            <a:avLst>
              <a:gd name="adj1" fmla="val 5702564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bogen verbindingslijn 274"/>
          <p:cNvCxnSpPr>
            <a:stCxn id="220" idx="6"/>
            <a:endCxn id="219" idx="6"/>
          </p:cNvCxnSpPr>
          <p:nvPr/>
        </p:nvCxnSpPr>
        <p:spPr>
          <a:xfrm flipH="1" flipV="1">
            <a:off x="11035565" y="1072302"/>
            <a:ext cx="18177" cy="1800031"/>
          </a:xfrm>
          <a:prstGeom prst="bentConnector3">
            <a:avLst>
              <a:gd name="adj1" fmla="val -239662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bogen verbindingslijn 278"/>
          <p:cNvCxnSpPr>
            <a:stCxn id="222" idx="6"/>
            <a:endCxn id="219" idx="0"/>
          </p:cNvCxnSpPr>
          <p:nvPr/>
        </p:nvCxnSpPr>
        <p:spPr>
          <a:xfrm flipH="1" flipV="1">
            <a:off x="10980147" y="1016884"/>
            <a:ext cx="76617" cy="3621449"/>
          </a:xfrm>
          <a:prstGeom prst="bentConnector4">
            <a:avLst>
              <a:gd name="adj1" fmla="val -1200423"/>
              <a:gd name="adj2" fmla="val 10631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4" name="Afbeelding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7" y="6001262"/>
            <a:ext cx="347711" cy="438211"/>
          </a:xfrm>
          <a:prstGeom prst="rect">
            <a:avLst/>
          </a:prstGeom>
        </p:spPr>
      </p:pic>
      <p:pic>
        <p:nvPicPr>
          <p:cNvPr id="296" name="Afbeelding 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32" y="3873689"/>
            <a:ext cx="347711" cy="438211"/>
          </a:xfrm>
          <a:prstGeom prst="rect">
            <a:avLst/>
          </a:prstGeom>
        </p:spPr>
      </p:pic>
      <p:pic>
        <p:nvPicPr>
          <p:cNvPr id="1026" name="Picture 2" descr="http://www.pngmart.com/files/3/Portal-Transparent-Backgrou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903" y="2395780"/>
            <a:ext cx="398077" cy="4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9" name="Rechte verbindingslijn met pijl 298"/>
          <p:cNvCxnSpPr>
            <a:endCxn id="48" idx="2"/>
          </p:cNvCxnSpPr>
          <p:nvPr/>
        </p:nvCxnSpPr>
        <p:spPr>
          <a:xfrm>
            <a:off x="8965721" y="2636462"/>
            <a:ext cx="54460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Rechte verbindingslijn 301"/>
          <p:cNvCxnSpPr>
            <a:stCxn id="200" idx="6"/>
          </p:cNvCxnSpPr>
          <p:nvPr/>
        </p:nvCxnSpPr>
        <p:spPr>
          <a:xfrm flipV="1">
            <a:off x="2954945" y="4092794"/>
            <a:ext cx="793142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Rechte verbindingslijn 304"/>
          <p:cNvCxnSpPr/>
          <p:nvPr/>
        </p:nvCxnSpPr>
        <p:spPr>
          <a:xfrm flipV="1">
            <a:off x="2946603" y="6230939"/>
            <a:ext cx="793142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Rechte verbindingslijn 305"/>
          <p:cNvCxnSpPr/>
          <p:nvPr/>
        </p:nvCxnSpPr>
        <p:spPr>
          <a:xfrm>
            <a:off x="8965721" y="2521157"/>
            <a:ext cx="0" cy="22715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Rechte verbindingslijn 308"/>
          <p:cNvCxnSpPr/>
          <p:nvPr/>
        </p:nvCxnSpPr>
        <p:spPr>
          <a:xfrm flipH="1">
            <a:off x="8897941" y="2521157"/>
            <a:ext cx="6778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Rechte verbindingslijn 310"/>
          <p:cNvCxnSpPr/>
          <p:nvPr/>
        </p:nvCxnSpPr>
        <p:spPr>
          <a:xfrm flipH="1">
            <a:off x="8897941" y="2748313"/>
            <a:ext cx="6778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/>
          <p:cNvCxnSpPr/>
          <p:nvPr/>
        </p:nvCxnSpPr>
        <p:spPr>
          <a:xfrm>
            <a:off x="1546440" y="5606472"/>
            <a:ext cx="610734" cy="53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1546440" y="6151418"/>
            <a:ext cx="610734" cy="92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2262909" y="5467972"/>
            <a:ext cx="219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Affects the attribute directly in the formula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2262909" y="5929822"/>
            <a:ext cx="219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Affects the multiplier for the recovery from disasters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6700715" y="5452583"/>
            <a:ext cx="14226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BE" sz="1400" dirty="0"/>
          </a:p>
        </p:txBody>
      </p:sp>
      <p:sp>
        <p:nvSpPr>
          <p:cNvPr id="15" name="Ovaal 14"/>
          <p:cNvSpPr/>
          <p:nvPr/>
        </p:nvSpPr>
        <p:spPr>
          <a:xfrm>
            <a:off x="8067963" y="5464858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8067963" y="5649524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kstvak 20"/>
          <p:cNvSpPr txBox="1"/>
          <p:nvPr/>
        </p:nvSpPr>
        <p:spPr>
          <a:xfrm>
            <a:off x="8898587" y="5298695"/>
            <a:ext cx="219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i</a:t>
            </a:r>
            <a:r>
              <a:rPr lang="nl-BE" sz="1200" dirty="0" smtClean="0"/>
              <a:t>s influenced </a:t>
            </a:r>
            <a:r>
              <a:rPr lang="nl-BE" sz="1200" dirty="0"/>
              <a:t>by</a:t>
            </a:r>
          </a:p>
        </p:txBody>
      </p:sp>
      <p:sp>
        <p:nvSpPr>
          <p:cNvPr id="22" name="Tekstvak 21"/>
          <p:cNvSpPr txBox="1"/>
          <p:nvPr/>
        </p:nvSpPr>
        <p:spPr>
          <a:xfrm>
            <a:off x="8898587" y="5606471"/>
            <a:ext cx="219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h</a:t>
            </a:r>
            <a:r>
              <a:rPr lang="nl-BE" sz="1200" dirty="0" smtClean="0"/>
              <a:t>as </a:t>
            </a:r>
            <a:r>
              <a:rPr lang="nl-BE" sz="1200" dirty="0"/>
              <a:t>influence </a:t>
            </a:r>
            <a:r>
              <a:rPr lang="nl-BE" sz="1200" dirty="0" smtClean="0"/>
              <a:t>on</a:t>
            </a:r>
            <a:endParaRPr lang="nl-BE" sz="1200" dirty="0"/>
          </a:p>
        </p:txBody>
      </p:sp>
      <p:sp>
        <p:nvSpPr>
          <p:cNvPr id="18" name="Ovaal 17"/>
          <p:cNvSpPr/>
          <p:nvPr/>
        </p:nvSpPr>
        <p:spPr>
          <a:xfrm>
            <a:off x="6645297" y="5457635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al 18"/>
          <p:cNvSpPr/>
          <p:nvPr/>
        </p:nvSpPr>
        <p:spPr>
          <a:xfrm>
            <a:off x="6646041" y="5634134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Ovaal 25"/>
          <p:cNvSpPr/>
          <p:nvPr/>
        </p:nvSpPr>
        <p:spPr>
          <a:xfrm>
            <a:off x="8787751" y="5397165"/>
            <a:ext cx="110836" cy="1108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Ovaal 26"/>
          <p:cNvSpPr/>
          <p:nvPr/>
        </p:nvSpPr>
        <p:spPr>
          <a:xfrm>
            <a:off x="8787751" y="5689552"/>
            <a:ext cx="110836" cy="11083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2349407" y="3008977"/>
            <a:ext cx="219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Entrance</a:t>
            </a:r>
          </a:p>
          <a:p>
            <a:endParaRPr lang="en-GB" sz="1200" dirty="0"/>
          </a:p>
          <a:p>
            <a:endParaRPr lang="en-GB" sz="1200" dirty="0" smtClean="0"/>
          </a:p>
          <a:p>
            <a:r>
              <a:rPr lang="en-GB" sz="1200" dirty="0" smtClean="0"/>
              <a:t>Exit</a:t>
            </a:r>
            <a:endParaRPr lang="en-GB" sz="1200" dirty="0"/>
          </a:p>
        </p:txBody>
      </p:sp>
      <p:pic>
        <p:nvPicPr>
          <p:cNvPr id="20" name="Afbeelding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96" y="2901624"/>
            <a:ext cx="347711" cy="438211"/>
          </a:xfrm>
          <a:prstGeom prst="rect">
            <a:avLst/>
          </a:prstGeom>
        </p:spPr>
      </p:pic>
      <p:pic>
        <p:nvPicPr>
          <p:cNvPr id="23" name="Picture 2" descr="http://www.pngmart.com/files/3/Portal-Transparent-Backgrou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13" y="3447188"/>
            <a:ext cx="398077" cy="4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42</Words>
  <Application>Microsoft Office PowerPoint</Application>
  <PresentationFormat>Breedbeeld</PresentationFormat>
  <Paragraphs>22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Bryan Van Huyneghem</dc:creator>
  <cp:lastModifiedBy>Bryan Van Huyneghem</cp:lastModifiedBy>
  <cp:revision>24</cp:revision>
  <dcterms:created xsi:type="dcterms:W3CDTF">2017-04-19T15:17:51Z</dcterms:created>
  <dcterms:modified xsi:type="dcterms:W3CDTF">2017-04-24T16:26:52Z</dcterms:modified>
</cp:coreProperties>
</file>