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7"/>
  </p:notesMasterIdLst>
  <p:sldIdLst>
    <p:sldId id="262" r:id="rId2"/>
    <p:sldId id="257" r:id="rId3"/>
    <p:sldId id="258" r:id="rId4"/>
    <p:sldId id="260" r:id="rId5"/>
    <p:sldId id="261" r:id="rId6"/>
  </p:sldIdLst>
  <p:sldSz cx="17337088" cy="975201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3600" kern="1200">
        <a:solidFill>
          <a:schemeClr val="bg1"/>
        </a:solidFill>
        <a:latin typeface="Gill Sans Light" charset="0"/>
        <a:ea typeface="+mn-ea"/>
        <a:cs typeface="Gill Sans Light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3600" kern="1200">
        <a:solidFill>
          <a:schemeClr val="bg1"/>
        </a:solidFill>
        <a:latin typeface="Gill Sans Light" charset="0"/>
        <a:ea typeface="+mn-ea"/>
        <a:cs typeface="Gill Sans Light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3600" kern="1200">
        <a:solidFill>
          <a:schemeClr val="bg1"/>
        </a:solidFill>
        <a:latin typeface="Gill Sans Light" charset="0"/>
        <a:ea typeface="+mn-ea"/>
        <a:cs typeface="Gill Sans Light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3600" kern="1200">
        <a:solidFill>
          <a:schemeClr val="bg1"/>
        </a:solidFill>
        <a:latin typeface="Gill Sans Light" charset="0"/>
        <a:ea typeface="+mn-ea"/>
        <a:cs typeface="Gill Sans Light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3600" kern="1200">
        <a:solidFill>
          <a:schemeClr val="bg1"/>
        </a:solidFill>
        <a:latin typeface="Gill Sans Light" charset="0"/>
        <a:ea typeface="+mn-ea"/>
        <a:cs typeface="Gill Sans Light" charset="0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Gill Sans Light" charset="0"/>
        <a:ea typeface="+mn-ea"/>
        <a:cs typeface="Gill Sans Light" charset="0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Gill Sans Light" charset="0"/>
        <a:ea typeface="+mn-ea"/>
        <a:cs typeface="Gill Sans Light" charset="0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Gill Sans Light" charset="0"/>
        <a:ea typeface="+mn-ea"/>
        <a:cs typeface="Gill Sans Light" charset="0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Gill Sans Light" charset="0"/>
        <a:ea typeface="+mn-ea"/>
        <a:cs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 userDrawn="1">
          <p15:clr>
            <a:srgbClr val="A4A3A4"/>
          </p15:clr>
        </p15:guide>
        <p15:guide id="2" pos="1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ty de paepe" initials="ndp" lastIdx="1" clrIdx="0">
    <p:extLst>
      <p:ext uri="{19B8F6BF-5375-455C-9EA6-DF929625EA0E}">
        <p15:presenceInfo xmlns:p15="http://schemas.microsoft.com/office/powerpoint/2012/main" userId="8969a36003f024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6" y="228"/>
      </p:cViewPr>
      <p:guideLst>
        <p:guide orient="horz" pos="894"/>
        <p:guide pos="128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en-US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altLang="nl-BE" noProof="0"/>
          </a:p>
        </p:txBody>
      </p:sp>
    </p:spTree>
    <p:extLst>
      <p:ext uri="{BB962C8B-B14F-4D97-AF65-F5344CB8AC3E}">
        <p14:creationId xmlns:p14="http://schemas.microsoft.com/office/powerpoint/2010/main" val="2185945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58787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59980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46791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24709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136" y="1595990"/>
            <a:ext cx="13002816" cy="3395145"/>
          </a:xfrm>
        </p:spPr>
        <p:txBody>
          <a:bodyPr anchor="b"/>
          <a:lstStyle>
            <a:lvl1pPr algn="ctr">
              <a:defRPr sz="8532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136" y="5122065"/>
            <a:ext cx="13002816" cy="2354478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09661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3079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6853" y="519205"/>
            <a:ext cx="3738310" cy="826438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1925" y="519205"/>
            <a:ext cx="10998215" cy="826438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94352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20" y="254001"/>
            <a:ext cx="16388850" cy="24368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93045-2729-48BF-89F5-C4FA746B7DCC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93428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03634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895" y="2431232"/>
            <a:ext cx="14953238" cy="4056566"/>
          </a:xfrm>
        </p:spPr>
        <p:txBody>
          <a:bodyPr anchor="b"/>
          <a:lstStyle>
            <a:lvl1pPr>
              <a:defRPr sz="8532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895" y="6526175"/>
            <a:ext cx="14953238" cy="2133252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13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277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415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554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0692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083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0969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1107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36316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1925" y="2596022"/>
            <a:ext cx="7368262" cy="61875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6901" y="2596022"/>
            <a:ext cx="7368262" cy="61875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32163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183" y="519205"/>
            <a:ext cx="14953238" cy="18849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184" y="2390598"/>
            <a:ext cx="7334400" cy="117159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184" y="3562194"/>
            <a:ext cx="7334400" cy="52394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6901" y="2390598"/>
            <a:ext cx="7370521" cy="117159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6901" y="3562194"/>
            <a:ext cx="7370521" cy="52394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83859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3662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88222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183" y="650134"/>
            <a:ext cx="5591662" cy="227547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0520" y="1404110"/>
            <a:ext cx="8776901" cy="6930250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183" y="2925604"/>
            <a:ext cx="5591662" cy="5420043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22483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183" y="650134"/>
            <a:ext cx="5591662" cy="227547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0520" y="1404110"/>
            <a:ext cx="8776901" cy="6930250"/>
          </a:xfrm>
        </p:spPr>
        <p:txBody>
          <a:bodyPr anchor="t"/>
          <a:lstStyle>
            <a:lvl1pPr marL="0" indent="0">
              <a:buNone/>
              <a:defRPr sz="4550"/>
            </a:lvl1pPr>
            <a:lvl2pPr marL="650138" indent="0">
              <a:buNone/>
              <a:defRPr sz="3982"/>
            </a:lvl2pPr>
            <a:lvl3pPr marL="1300277" indent="0">
              <a:buNone/>
              <a:defRPr sz="3413"/>
            </a:lvl3pPr>
            <a:lvl4pPr marL="1950415" indent="0">
              <a:buNone/>
              <a:defRPr sz="2844"/>
            </a:lvl4pPr>
            <a:lvl5pPr marL="2600554" indent="0">
              <a:buNone/>
              <a:defRPr sz="2844"/>
            </a:lvl5pPr>
            <a:lvl6pPr marL="3250692" indent="0">
              <a:buNone/>
              <a:defRPr sz="2844"/>
            </a:lvl6pPr>
            <a:lvl7pPr marL="3900830" indent="0">
              <a:buNone/>
              <a:defRPr sz="2844"/>
            </a:lvl7pPr>
            <a:lvl8pPr marL="4550969" indent="0">
              <a:buNone/>
              <a:defRPr sz="2844"/>
            </a:lvl8pPr>
            <a:lvl9pPr marL="5201107" indent="0">
              <a:buNone/>
              <a:defRPr sz="2844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183" y="2925604"/>
            <a:ext cx="5591662" cy="5420043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63962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1925" y="519205"/>
            <a:ext cx="14953238" cy="188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925" y="2596022"/>
            <a:ext cx="14953238" cy="618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1925" y="9038672"/>
            <a:ext cx="3900845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2911" y="9038672"/>
            <a:ext cx="5851267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4318" y="9038672"/>
            <a:ext cx="3900845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F42F3-5B6C-49EA-8A63-81547368DB58}" type="slidenum">
              <a:rPr lang="nl-BE" altLang="nl-BE" smtClean="0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9552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1300277" rtl="0" eaLnBrk="1" latinLnBrk="0" hangingPunct="1">
        <a:lnSpc>
          <a:spcPct val="90000"/>
        </a:lnSpc>
        <a:spcBef>
          <a:spcPct val="0"/>
        </a:spcBef>
        <a:buNone/>
        <a:defRPr sz="6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069" indent="-325069" algn="l" defTabSz="1300277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20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34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4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5623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7337088" cy="97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37" y="4565774"/>
            <a:ext cx="13922871" cy="904491"/>
          </a:xfrm>
        </p:spPr>
        <p:txBody>
          <a:bodyPr anchor="b">
            <a:noAutofit/>
          </a:bodyPr>
          <a:lstStyle/>
          <a:p>
            <a:pPr algn="ctr"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  <a:tab pos="10858500" algn="l"/>
                <a:tab pos="11582400" algn="l"/>
              </a:tabLst>
            </a:pPr>
            <a:r>
              <a:rPr lang="nl-BE" altLang="nl-BE" sz="4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Multidisciplinair Ingenieursproject – </a:t>
            </a:r>
            <a:r>
              <a:rPr lang="nl-BE" altLang="nl-BE" sz="4000" dirty="0" smtClean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informatica</a:t>
            </a:r>
            <a:endParaRPr lang="nl-BE" altLang="nl-BE" sz="40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837684" y="7364746"/>
            <a:ext cx="156765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760" tIns="50760" rIns="50760" bIns="50760" anchor="ctr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9pPr>
          </a:lstStyle>
          <a:p>
            <a:pPr eaLnBrk="1"/>
            <a:r>
              <a:rPr lang="nl-BE" altLang="nl-BE" sz="2800" dirty="0" smtClean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Michiel Mortier – Jonathan Van Damme – Robin </a:t>
            </a:r>
            <a:r>
              <a:rPr lang="nl-BE" altLang="nl-BE" sz="2800" dirty="0" err="1" smtClean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Goussey</a:t>
            </a:r>
            <a:r>
              <a:rPr lang="nl-BE" altLang="nl-BE" sz="2800" dirty="0" smtClean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–  </a:t>
            </a:r>
            <a:r>
              <a:rPr lang="nl-BE" altLang="nl-BE" sz="2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Jelle </a:t>
            </a:r>
            <a:r>
              <a:rPr lang="nl-BE" altLang="nl-BE" sz="2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Hamerlinck</a:t>
            </a:r>
            <a:r>
              <a:rPr lang="nl-BE" altLang="nl-BE" sz="2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– </a:t>
            </a:r>
            <a:r>
              <a:rPr lang="nl-BE" altLang="nl-BE" sz="2800" dirty="0" smtClean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Bryan Van Huyneghem</a:t>
            </a:r>
            <a:endParaRPr lang="nl-BE" altLang="nl-BE" sz="2800" dirty="0">
              <a:solidFill>
                <a:srgbClr val="535353"/>
              </a:solidFill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227952" y="2261200"/>
            <a:ext cx="16823460" cy="1332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13002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  <a:tab pos="10858500" algn="l"/>
                <a:tab pos="11582400" algn="l"/>
              </a:tabLst>
            </a:pPr>
            <a:r>
              <a:rPr lang="nl-BE" sz="8800" dirty="0" smtClean="0"/>
              <a:t>Implementeer een niet-triviaal algoritme</a:t>
            </a:r>
            <a:endParaRPr lang="nl-BE" altLang="nl-BE" sz="96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10962" y="8999538"/>
            <a:ext cx="258002" cy="47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760" tIns="50760" rIns="50760" bIns="5076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9pPr>
          </a:lstStyle>
          <a:p>
            <a:pPr eaLnBrk="1">
              <a:buClrTx/>
              <a:buFontTx/>
              <a:buNone/>
            </a:pPr>
            <a:fld id="{CF0D85AA-A828-4741-B1CE-C896617212D2}" type="slidenum">
              <a:rPr lang="nl-BE" altLang="nl-BE" sz="2400">
                <a:solidFill>
                  <a:srgbClr val="535353"/>
                </a:solidFill>
              </a:rPr>
              <a:pPr eaLnBrk="1">
                <a:buClrTx/>
                <a:buFontTx/>
                <a:buNone/>
              </a:pPr>
              <a:t>2</a:t>
            </a:fld>
            <a:endParaRPr lang="nl-BE" altLang="nl-BE" sz="2400" dirty="0">
              <a:solidFill>
                <a:srgbClr val="535353"/>
              </a:solidFill>
            </a:endParaRPr>
          </a:p>
        </p:txBody>
      </p:sp>
      <p:pic>
        <p:nvPicPr>
          <p:cNvPr id="9" name="Picture 2" descr="Afbeeldingsresultaat voor ugen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3" y="8672044"/>
            <a:ext cx="1152128" cy="8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761" y="8765298"/>
            <a:ext cx="3733983" cy="940322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208300" y="5759407"/>
            <a:ext cx="6862763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069" indent="-325069" algn="l" defTabSz="1300277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208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346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484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623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5761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900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038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176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ct val="0"/>
              </a:spcBef>
              <a:spcAft>
                <a:spcPts val="0"/>
              </a:spcAft>
              <a:buSzPct val="82000"/>
              <a:buFont typeface="Arial" panose="020B0604020202020204" pitchFamily="34" charset="0"/>
              <a:buNone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  <a:tab pos="10858500" algn="l"/>
                <a:tab pos="11582400" algn="l"/>
              </a:tabLst>
            </a:pPr>
            <a:r>
              <a:rPr lang="nl-BE" altLang="nl-BE" smtClean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Groep 9</a:t>
            </a:r>
            <a:endParaRPr lang="nl-BE" altLang="nl-BE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264241" y="2261200"/>
            <a:ext cx="16823460" cy="1332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13002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  <a:tab pos="10858500" algn="l"/>
                <a:tab pos="11582400" algn="l"/>
              </a:tabLst>
            </a:pPr>
            <a:endParaRPr lang="nl-BE" altLang="nl-BE" sz="96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>
          <a:xfrm>
            <a:off x="380352" y="2413600"/>
            <a:ext cx="16823460" cy="1332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13002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  <a:tab pos="10858500" algn="l"/>
                <a:tab pos="11582400" algn="l"/>
              </a:tabLst>
            </a:pPr>
            <a:r>
              <a:rPr lang="nl-BE" sz="16600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Project Stars</a:t>
            </a:r>
            <a:endParaRPr lang="nl-BE" altLang="nl-BE" sz="11500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94182" y="650134"/>
            <a:ext cx="14953867" cy="1055785"/>
          </a:xfrm>
        </p:spPr>
        <p:txBody>
          <a:bodyPr>
            <a:normAutofit fontScale="90000"/>
          </a:bodyPr>
          <a:lstStyle/>
          <a:p>
            <a:pPr algn="ctr"/>
            <a:r>
              <a:rPr lang="nl-BE" dirty="0" smtClean="0"/>
              <a:t>Simulatie</a:t>
            </a:r>
            <a:br>
              <a:rPr lang="nl-BE" dirty="0" smtClean="0"/>
            </a:br>
            <a:r>
              <a:rPr lang="nl-BE" i="1" dirty="0"/>
              <a:t>s</a:t>
            </a:r>
            <a:r>
              <a:rPr lang="nl-BE" i="1" dirty="0" smtClean="0"/>
              <a:t>tappenplan</a:t>
            </a:r>
            <a:endParaRPr lang="nl-BE" dirty="0"/>
          </a:p>
        </p:txBody>
      </p:sp>
      <p:pic>
        <p:nvPicPr>
          <p:cNvPr id="18" name="Tijdelijke aanduiding voor inhoud 1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63" y="2125960"/>
            <a:ext cx="8777287" cy="5485804"/>
          </a:xfrm>
        </p:spPr>
      </p:pic>
      <p:sp>
        <p:nvSpPr>
          <p:cNvPr id="19" name="Tijdelijke aanduiding voor tekst 18"/>
          <p:cNvSpPr>
            <a:spLocks noGrp="1"/>
          </p:cNvSpPr>
          <p:nvPr>
            <p:ph type="body" sz="half" idx="2"/>
          </p:nvPr>
        </p:nvSpPr>
        <p:spPr>
          <a:xfrm>
            <a:off x="1175437" y="2643758"/>
            <a:ext cx="5591662" cy="4935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nl-BE" sz="2800" dirty="0" smtClean="0"/>
              <a:t>Functionaliteit </a:t>
            </a:r>
            <a:r>
              <a:rPr lang="nl-BE" sz="2800" i="1" dirty="0" smtClean="0">
                <a:solidFill>
                  <a:schemeClr val="accent2">
                    <a:lumMod val="75000"/>
                  </a:schemeClr>
                </a:solidFill>
              </a:rPr>
              <a:t>(wat?)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800" dirty="0" smtClean="0"/>
              <a:t>Analyse </a:t>
            </a:r>
            <a:r>
              <a:rPr lang="en-GB" sz="2800" i="1" dirty="0" smtClean="0">
                <a:solidFill>
                  <a:schemeClr val="accent2">
                    <a:lumMod val="75000"/>
                  </a:schemeClr>
                </a:solidFill>
              </a:rPr>
              <a:t>(op </a:t>
            </a:r>
            <a:r>
              <a:rPr lang="nl-BE" sz="2800" i="1" dirty="0" smtClean="0">
                <a:solidFill>
                  <a:schemeClr val="accent2">
                    <a:lumMod val="75000"/>
                  </a:schemeClr>
                </a:solidFill>
              </a:rPr>
              <a:t>welke</a:t>
            </a:r>
            <a:r>
              <a:rPr lang="en-GB" sz="28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BE" sz="2800" i="1" dirty="0" smtClean="0">
                <a:solidFill>
                  <a:schemeClr val="accent2">
                    <a:lumMod val="75000"/>
                  </a:schemeClr>
                </a:solidFill>
              </a:rPr>
              <a:t>manier</a:t>
            </a:r>
            <a:r>
              <a:rPr lang="en-GB" sz="2800" i="1" dirty="0" smtClean="0">
                <a:solidFill>
                  <a:schemeClr val="accent2">
                    <a:lumMod val="75000"/>
                  </a:schemeClr>
                </a:solidFill>
              </a:rPr>
              <a:t>?)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nl-BE" sz="2800" dirty="0" smtClean="0"/>
              <a:t>Implementatie</a:t>
            </a:r>
            <a:r>
              <a:rPr lang="en-GB" sz="2800" dirty="0" smtClean="0"/>
              <a:t> prototype </a:t>
            </a:r>
            <a:r>
              <a:rPr lang="en-GB" sz="2800" i="1" dirty="0" smtClean="0">
                <a:solidFill>
                  <a:schemeClr val="accent2">
                    <a:lumMod val="75000"/>
                  </a:schemeClr>
                </a:solidFill>
              </a:rPr>
              <a:t>(hoe?)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800" dirty="0" smtClean="0"/>
              <a:t>Verslag en Manual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nl-BE" sz="32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227952" y="2261200"/>
            <a:ext cx="16823460" cy="1332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13002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  <a:tab pos="10858500" algn="l"/>
                <a:tab pos="11582400" algn="l"/>
              </a:tabLst>
            </a:pPr>
            <a:endParaRPr lang="nl-BE" altLang="nl-BE" sz="72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10962" y="8999538"/>
            <a:ext cx="258002" cy="47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760" tIns="50760" rIns="50760" bIns="5076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9pPr>
          </a:lstStyle>
          <a:p>
            <a:pPr eaLnBrk="1">
              <a:buClrTx/>
              <a:buFontTx/>
              <a:buNone/>
            </a:pPr>
            <a:fld id="{CF0D85AA-A828-4741-B1CE-C896617212D2}" type="slidenum">
              <a:rPr lang="nl-BE" altLang="nl-BE" sz="2400">
                <a:solidFill>
                  <a:srgbClr val="535353"/>
                </a:solidFill>
              </a:rPr>
              <a:pPr eaLnBrk="1">
                <a:buClrTx/>
                <a:buFontTx/>
                <a:buNone/>
              </a:pPr>
              <a:t>3</a:t>
            </a:fld>
            <a:endParaRPr lang="nl-BE" altLang="nl-BE" sz="2400" dirty="0">
              <a:solidFill>
                <a:srgbClr val="535353"/>
              </a:solidFill>
            </a:endParaRPr>
          </a:p>
        </p:txBody>
      </p:sp>
      <p:pic>
        <p:nvPicPr>
          <p:cNvPr id="24" name="Picture 2" descr="Afbeeldingsresultaat voor ugen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3" y="8672044"/>
            <a:ext cx="1152128" cy="8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761" y="8765298"/>
            <a:ext cx="3733983" cy="9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8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191925" y="519205"/>
            <a:ext cx="14953238" cy="900417"/>
          </a:xfrm>
        </p:spPr>
        <p:txBody>
          <a:bodyPr anchor="t">
            <a:noAutofit/>
          </a:bodyPr>
          <a:lstStyle/>
          <a:p>
            <a:pPr algn="ctr"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  <a:tab pos="10858500" algn="l"/>
                <a:tab pos="11582400" algn="l"/>
              </a:tabLst>
            </a:pPr>
            <a:endParaRPr lang="nl-BE" altLang="nl-BE" sz="40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65" y="194559"/>
            <a:ext cx="13393488" cy="8804979"/>
          </a:xfrm>
        </p:spPr>
      </p:pic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227952" y="2261200"/>
            <a:ext cx="16823460" cy="1332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13002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  <a:tab pos="10858500" algn="l"/>
                <a:tab pos="11582400" algn="l"/>
              </a:tabLst>
            </a:pPr>
            <a:endParaRPr lang="nl-BE" altLang="nl-BE" sz="72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10962" y="8999538"/>
            <a:ext cx="258002" cy="47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760" tIns="50760" rIns="50760" bIns="5076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9pPr>
          </a:lstStyle>
          <a:p>
            <a:pPr eaLnBrk="1">
              <a:buClrTx/>
              <a:buFontTx/>
              <a:buNone/>
            </a:pPr>
            <a:fld id="{CF0D85AA-A828-4741-B1CE-C896617212D2}" type="slidenum">
              <a:rPr lang="nl-BE" altLang="nl-BE" sz="2400">
                <a:solidFill>
                  <a:srgbClr val="535353"/>
                </a:solidFill>
              </a:rPr>
              <a:pPr eaLnBrk="1">
                <a:buClrTx/>
                <a:buFontTx/>
                <a:buNone/>
              </a:pPr>
              <a:t>4</a:t>
            </a:fld>
            <a:endParaRPr lang="nl-BE" altLang="nl-BE" sz="2400" dirty="0">
              <a:solidFill>
                <a:srgbClr val="535353"/>
              </a:solidFill>
            </a:endParaRPr>
          </a:p>
        </p:txBody>
      </p:sp>
      <p:pic>
        <p:nvPicPr>
          <p:cNvPr id="1026" name="Picture 2" descr="Afbeeldingsresultaat voor ugen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3" y="8672044"/>
            <a:ext cx="1152128" cy="8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761" y="8765298"/>
            <a:ext cx="3733983" cy="940322"/>
          </a:xfrm>
          <a:prstGeom prst="rect">
            <a:avLst/>
          </a:prstGeom>
        </p:spPr>
      </p:pic>
      <p:sp>
        <p:nvSpPr>
          <p:cNvPr id="12" name="Titel 4"/>
          <p:cNvSpPr txBox="1">
            <a:spLocks/>
          </p:cNvSpPr>
          <p:nvPr/>
        </p:nvSpPr>
        <p:spPr>
          <a:xfrm rot="18720101">
            <a:off x="-824116" y="3658287"/>
            <a:ext cx="5616624" cy="104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3002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GB" dirty="0" smtClean="0">
                <a:solidFill>
                  <a:srgbClr val="CC3300"/>
                </a:solidFill>
                <a:latin typeface="Palatino Linotype" panose="02040502050505030304" pitchFamily="18" charset="0"/>
              </a:rPr>
              <a:t>+ Events</a:t>
            </a:r>
            <a:endParaRPr lang="nl-BE" dirty="0">
              <a:solidFill>
                <a:srgbClr val="CC33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8324">
            <a:off x="1262374" y="1548205"/>
            <a:ext cx="7337607" cy="5102803"/>
          </a:xfrm>
          <a:prstGeom prst="rect">
            <a:avLst/>
          </a:prstGeom>
        </p:spPr>
      </p:pic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>
          <a:xfrm>
            <a:off x="1182895" y="7324277"/>
            <a:ext cx="14953238" cy="1335149"/>
          </a:xfrm>
        </p:spPr>
        <p:txBody>
          <a:bodyPr>
            <a:normAutofit/>
          </a:bodyPr>
          <a:lstStyle/>
          <a:p>
            <a:pPr algn="ctr"/>
            <a:r>
              <a:rPr lang="en-GB" sz="5400" i="1" dirty="0">
                <a:solidFill>
                  <a:schemeClr val="tx1"/>
                </a:solidFill>
              </a:rPr>
              <a:t>Geniet van de demo!</a:t>
            </a:r>
            <a:endParaRPr lang="nl-BE" sz="5400" i="1" dirty="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802946" y="8999538"/>
            <a:ext cx="274033" cy="47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760" tIns="50760" rIns="50760" bIns="5076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82613" algn="l"/>
                <a:tab pos="1166813" algn="l"/>
                <a:tab pos="1751013" algn="l"/>
                <a:tab pos="2335213" algn="l"/>
                <a:tab pos="2919413" algn="l"/>
                <a:tab pos="3503613" algn="l"/>
                <a:tab pos="4087813" algn="l"/>
                <a:tab pos="4672013" algn="l"/>
                <a:tab pos="5257800" algn="l"/>
                <a:tab pos="5840413" algn="l"/>
                <a:tab pos="6424613" algn="l"/>
                <a:tab pos="7008813" algn="l"/>
                <a:tab pos="7593013" algn="l"/>
                <a:tab pos="8177213" algn="l"/>
                <a:tab pos="8761413" algn="l"/>
                <a:tab pos="9345613" algn="l"/>
                <a:tab pos="9929813" algn="l"/>
                <a:tab pos="10515600" algn="l"/>
              </a:tabLst>
              <a:defRPr sz="3600">
                <a:solidFill>
                  <a:schemeClr val="bg1"/>
                </a:solidFill>
                <a:latin typeface="Gill Sans Light" charset="0"/>
                <a:cs typeface="Gill Sans Light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GB" altLang="nl-BE" sz="2400" dirty="0">
                <a:solidFill>
                  <a:srgbClr val="535353"/>
                </a:solidFill>
              </a:rPr>
              <a:t>5</a:t>
            </a:r>
            <a:endParaRPr lang="nl-BE" altLang="nl-BE" sz="2400" dirty="0">
              <a:solidFill>
                <a:srgbClr val="535353"/>
              </a:solidFill>
            </a:endParaRPr>
          </a:p>
        </p:txBody>
      </p:sp>
      <p:pic>
        <p:nvPicPr>
          <p:cNvPr id="5" name="Picture 2" descr="Afbeeldingsresultaat voor ugen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3" y="8672044"/>
            <a:ext cx="1152128" cy="8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6859">
            <a:off x="9141033" y="1667687"/>
            <a:ext cx="7344816" cy="510212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761" y="8765298"/>
            <a:ext cx="3733983" cy="9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58</Words>
  <Application>Microsoft Office PowerPoint</Application>
  <PresentationFormat>Aangepast</PresentationFormat>
  <Paragraphs>16</Paragraphs>
  <Slides>5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Gill Sans Light</vt:lpstr>
      <vt:lpstr>Palatino Linotype</vt:lpstr>
      <vt:lpstr>Times New Roman</vt:lpstr>
      <vt:lpstr>Wingdings</vt:lpstr>
      <vt:lpstr>Office Theme</vt:lpstr>
      <vt:lpstr>PowerPoint-presentatie</vt:lpstr>
      <vt:lpstr>Multidisciplinair Ingenieursproject – informatica</vt:lpstr>
      <vt:lpstr>Simulatie stappenplan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Van Huyneghem</dc:creator>
  <cp:keywords>Ingenieursproject</cp:keywords>
  <cp:lastModifiedBy>Bryan Van Huyneghem</cp:lastModifiedBy>
  <cp:revision>186</cp:revision>
  <cp:lastPrinted>1601-01-01T00:00:00Z</cp:lastPrinted>
  <dcterms:created xsi:type="dcterms:W3CDTF">1601-01-01T00:00:00Z</dcterms:created>
  <dcterms:modified xsi:type="dcterms:W3CDTF">2017-05-16T18:59:47Z</dcterms:modified>
</cp:coreProperties>
</file>