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DB2"/>
    <a:srgbClr val="9F72B3"/>
    <a:srgbClr val="CF9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95"/>
  </p:normalViewPr>
  <p:slideViewPr>
    <p:cSldViewPr snapToGrid="0" snapToObjects="1">
      <p:cViewPr>
        <p:scale>
          <a:sx n="122" d="100"/>
          <a:sy n="122" d="100"/>
        </p:scale>
        <p:origin x="-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278-08B2-DD48-8F1C-84607646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CA46-E37F-7A4D-9094-C7383CD5E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A721-5FE3-1F44-993A-557A7032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122F-00EF-154E-BEEB-FEA2551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502A-C74B-AB4C-9A51-DEEB7FC7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1D95-83F4-154B-BE64-8E1F44CB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16DD-330C-CB48-A0C9-8C552EF5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978F-9356-8B44-989C-0C75F5EC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3605-8B96-FB43-9D51-D1D4E28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0F29-56C4-744F-B752-6E6A0580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C5B26-72AA-3948-AC29-D0F377527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44C22-65DE-1942-A0E0-B15482895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D7FE-96F7-6F40-A13D-98F9E5A0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646F-5927-804E-9A37-D783E344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C1D8-2DB6-7C43-8BCB-B28A1D88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0B14-3B34-034D-A39F-120DCE4B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BB0A-5D22-0D46-9CF1-5D1EEC9B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E28D-C046-AF4F-9A35-F25188F6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DC1A-092F-A54F-8672-DB97BA30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E050-D5C4-B74F-AC8D-523D706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D0E9-C0EB-AC4D-B78F-FDBD90D9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487-9D30-2647-8E9F-D6DB4807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43A36-03ED-CF4A-85E0-ED7009EE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B959-971E-734F-9B92-C1CF6995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014F-6919-C84B-B2DF-4B93B493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ABF-6262-C94A-9173-DED4E04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B427-396E-5147-9D91-D41A678D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03E7-2798-AC45-966C-3982F22E8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C69B-BB32-9943-B247-5B5AC2FE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8C2B-0676-9940-A535-096A5B06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7B9F-DDF5-5940-B6F5-F1D1D26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38AB-81BA-7144-820B-6EB875E4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44220-F218-3045-9512-BB20A87F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C4BC-D6AD-FE47-ADFD-81661B202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E95E0-496E-4A4B-BE6A-68952257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E0371-9B87-BB4B-80A4-5C9BC2E7E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234E9-8059-2748-AFD2-E741A4A9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2F7FD-4611-D644-B778-D93DCA2F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161D-C751-9E4D-8BA2-F03CE722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B5A1-8AFE-4A40-AD32-54C70C45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38192-15AA-1E4A-9DE9-204201BE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9E57-F2C7-4D46-B3AA-9050374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E3841-833A-DC42-AB8E-A245116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07FEE-C04F-4A47-BB93-ABD59094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00F0C-F3B4-7344-8E6F-D7F61A77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46764-2221-BA4C-B40F-4846F8D5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6230-11CF-D441-90E5-E920E5F4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F4CA-7A4A-DF47-B1B5-C89D4A1F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F4085-E175-0D42-905D-5DCC086C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290E-98F9-D943-914F-B03B815E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CF65-F068-DF48-A9F1-704DA9B6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577C-E51B-2F49-958D-A3939E55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4171-0DBF-CD4E-9352-50837A9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7AEBD-611B-D341-8D5C-8D82BAB1B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3C01D-2A36-514F-A625-ABC90D57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B1062-6C4E-484F-AD68-57F0195C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8ABF2-F10A-DC4D-A8F2-11321102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B6D4-E3B9-0C47-A4AD-1824B8D6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A6FE3-E333-F747-86CA-A01B4BF4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F9F6-850A-CA4D-93C5-711A0202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63A0-31B3-5540-8414-F5D1C24F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41A7-680B-1440-BF38-AE4EADA9A75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65E2-4077-CF40-8F8E-74975B9C6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258A-FA34-DA48-AAE3-1050B5C4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52ED-38B9-8E48-B950-C5C0EEB5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E3ADA24-D808-4B40-87C8-B63A2E9B5078}"/>
              </a:ext>
            </a:extLst>
          </p:cNvPr>
          <p:cNvGrpSpPr/>
          <p:nvPr/>
        </p:nvGrpSpPr>
        <p:grpSpPr>
          <a:xfrm>
            <a:off x="2551045" y="1413013"/>
            <a:ext cx="5539403" cy="4031974"/>
            <a:chOff x="2855845" y="1239078"/>
            <a:chExt cx="5539403" cy="40319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ACAB09-8EAC-D84F-BD5C-DC5548934C85}"/>
                </a:ext>
              </a:extLst>
            </p:cNvPr>
            <p:cNvSpPr/>
            <p:nvPr/>
          </p:nvSpPr>
          <p:spPr>
            <a:xfrm>
              <a:off x="4214191" y="1239078"/>
              <a:ext cx="1417983" cy="5731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pawnshop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9950E7-4D5B-F94D-9EA4-B2046A927F6E}"/>
                </a:ext>
              </a:extLst>
            </p:cNvPr>
            <p:cNvSpPr/>
            <p:nvPr/>
          </p:nvSpPr>
          <p:spPr>
            <a:xfrm>
              <a:off x="6977265" y="1239078"/>
              <a:ext cx="1417983" cy="573156"/>
            </a:xfrm>
            <a:prstGeom prst="rect">
              <a:avLst/>
            </a:prstGeom>
            <a:solidFill>
              <a:srgbClr val="A98DB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contract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5927BE-7A83-7D4A-A532-72D23C113553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4916555" y="1812234"/>
              <a:ext cx="6628" cy="345881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E208BA-A350-FA41-A326-EB0BE0E159F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7686256" y="1812234"/>
              <a:ext cx="1" cy="345881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F5D90D-86D7-A142-ACDA-7D6B4108E6A7}"/>
                </a:ext>
              </a:extLst>
            </p:cNvPr>
            <p:cNvSpPr/>
            <p:nvPr/>
          </p:nvSpPr>
          <p:spPr>
            <a:xfrm>
              <a:off x="4757529" y="2130287"/>
              <a:ext cx="318052" cy="12987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48784C-8ECE-BB42-911A-B0FACFF77A68}"/>
                </a:ext>
              </a:extLst>
            </p:cNvPr>
            <p:cNvSpPr/>
            <p:nvPr/>
          </p:nvSpPr>
          <p:spPr>
            <a:xfrm>
              <a:off x="7527230" y="3429000"/>
              <a:ext cx="318052" cy="1298713"/>
            </a:xfrm>
            <a:prstGeom prst="rect">
              <a:avLst/>
            </a:prstGeom>
            <a:solidFill>
              <a:srgbClr val="A98DB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6F223F8-8B23-2F41-A859-E5C863728E00}"/>
                </a:ext>
              </a:extLst>
            </p:cNvPr>
            <p:cNvCxnSpPr/>
            <p:nvPr/>
          </p:nvCxnSpPr>
          <p:spPr>
            <a:xfrm>
              <a:off x="3048000" y="2130287"/>
              <a:ext cx="1709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7F3F19-5E74-354F-AE2F-B6E634BECCB3}"/>
                </a:ext>
              </a:extLst>
            </p:cNvPr>
            <p:cNvCxnSpPr>
              <a:cxnSpLocks/>
            </p:cNvCxnSpPr>
            <p:nvPr/>
          </p:nvCxnSpPr>
          <p:spPr>
            <a:xfrm>
              <a:off x="5075581" y="3429000"/>
              <a:ext cx="24450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72267-B073-8648-AE48-F5BC73614BFD}"/>
                </a:ext>
              </a:extLst>
            </p:cNvPr>
            <p:cNvSpPr txBox="1"/>
            <p:nvPr/>
          </p:nvSpPr>
          <p:spPr>
            <a:xfrm>
              <a:off x="2855845" y="2209798"/>
              <a:ext cx="2093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 calls pawnshop function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8E52F5-9AF1-6B4B-A066-52F64567F45B}"/>
                </a:ext>
              </a:extLst>
            </p:cNvPr>
            <p:cNvSpPr txBox="1"/>
            <p:nvPr/>
          </p:nvSpPr>
          <p:spPr>
            <a:xfrm>
              <a:off x="5254490" y="3429000"/>
              <a:ext cx="2093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nft_transfer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4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3ACAB09-8EAC-D84F-BD5C-DC5548934C85}"/>
              </a:ext>
            </a:extLst>
          </p:cNvPr>
          <p:cNvSpPr/>
          <p:nvPr/>
        </p:nvSpPr>
        <p:spPr>
          <a:xfrm>
            <a:off x="3909391" y="1413013"/>
            <a:ext cx="1417983" cy="5731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pawnshop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9950E7-4D5B-F94D-9EA4-B2046A927F6E}"/>
              </a:ext>
            </a:extLst>
          </p:cNvPr>
          <p:cNvSpPr/>
          <p:nvPr/>
        </p:nvSpPr>
        <p:spPr>
          <a:xfrm>
            <a:off x="6672465" y="1413013"/>
            <a:ext cx="1417983" cy="573156"/>
          </a:xfrm>
          <a:prstGeom prst="rect">
            <a:avLst/>
          </a:prstGeom>
          <a:solidFill>
            <a:srgbClr val="A98D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contract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5927BE-7A83-7D4A-A532-72D23C11355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618383" y="1986169"/>
            <a:ext cx="26499" cy="34588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E208BA-A350-FA41-A326-EB0BE0E159F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81457" y="1986169"/>
            <a:ext cx="0" cy="345881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F5D90D-86D7-A142-ACDA-7D6B4108E6A7}"/>
              </a:ext>
            </a:extLst>
          </p:cNvPr>
          <p:cNvSpPr/>
          <p:nvPr/>
        </p:nvSpPr>
        <p:spPr>
          <a:xfrm>
            <a:off x="4452728" y="2304223"/>
            <a:ext cx="357803" cy="965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8784C-8ECE-BB42-911A-B0FACFF77A68}"/>
              </a:ext>
            </a:extLst>
          </p:cNvPr>
          <p:cNvSpPr/>
          <p:nvPr/>
        </p:nvSpPr>
        <p:spPr>
          <a:xfrm>
            <a:off x="7222429" y="3182777"/>
            <a:ext cx="344553" cy="1402476"/>
          </a:xfrm>
          <a:prstGeom prst="rect">
            <a:avLst/>
          </a:prstGeom>
          <a:solidFill>
            <a:srgbClr val="A98D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F223F8-8B23-2F41-A859-E5C863728E00}"/>
              </a:ext>
            </a:extLst>
          </p:cNvPr>
          <p:cNvCxnSpPr>
            <a:cxnSpLocks/>
          </p:cNvCxnSpPr>
          <p:nvPr/>
        </p:nvCxnSpPr>
        <p:spPr>
          <a:xfrm>
            <a:off x="2743200" y="2304222"/>
            <a:ext cx="17095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7F3F19-5E74-354F-AE2F-B6E634BECCB3}"/>
              </a:ext>
            </a:extLst>
          </p:cNvPr>
          <p:cNvCxnSpPr>
            <a:cxnSpLocks/>
          </p:cNvCxnSpPr>
          <p:nvPr/>
        </p:nvCxnSpPr>
        <p:spPr>
          <a:xfrm>
            <a:off x="4913252" y="3182777"/>
            <a:ext cx="230917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E72267-B073-8648-AE48-F5BC73614BFD}"/>
              </a:ext>
            </a:extLst>
          </p:cNvPr>
          <p:cNvSpPr txBox="1"/>
          <p:nvPr/>
        </p:nvSpPr>
        <p:spPr>
          <a:xfrm>
            <a:off x="2551045" y="2383733"/>
            <a:ext cx="209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calls pawnshop function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8E52F5-9AF1-6B4B-A066-52F64567F45B}"/>
              </a:ext>
            </a:extLst>
          </p:cNvPr>
          <p:cNvSpPr txBox="1"/>
          <p:nvPr/>
        </p:nvSpPr>
        <p:spPr>
          <a:xfrm>
            <a:off x="4966250" y="3211595"/>
            <a:ext cx="209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nft_transfer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2E6B-2FB5-BD44-917C-B3EE97DA7C4A}"/>
              </a:ext>
            </a:extLst>
          </p:cNvPr>
          <p:cNvSpPr/>
          <p:nvPr/>
        </p:nvSpPr>
        <p:spPr>
          <a:xfrm>
            <a:off x="4452729" y="4585252"/>
            <a:ext cx="318052" cy="4915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282CB6-F7FF-8E46-B7CF-C88C5669C4F5}"/>
              </a:ext>
            </a:extLst>
          </p:cNvPr>
          <p:cNvCxnSpPr>
            <a:cxnSpLocks/>
          </p:cNvCxnSpPr>
          <p:nvPr/>
        </p:nvCxnSpPr>
        <p:spPr>
          <a:xfrm flipH="1">
            <a:off x="4770781" y="4568928"/>
            <a:ext cx="2425152" cy="3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2F2E7C-3A05-9843-85F4-E1F1AA069C73}"/>
              </a:ext>
            </a:extLst>
          </p:cNvPr>
          <p:cNvSpPr txBox="1"/>
          <p:nvPr/>
        </p:nvSpPr>
        <p:spPr>
          <a:xfrm>
            <a:off x="4992750" y="4568928"/>
            <a:ext cx="209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resolve_transfer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D0CE48-91AC-284F-B490-C71CED55ED02}"/>
              </a:ext>
            </a:extLst>
          </p:cNvPr>
          <p:cNvSpPr/>
          <p:nvPr/>
        </p:nvSpPr>
        <p:spPr>
          <a:xfrm>
            <a:off x="4023031" y="2986463"/>
            <a:ext cx="294193" cy="267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B434C8-3A4A-1B42-8881-F02ABCA53362}"/>
              </a:ext>
            </a:extLst>
          </p:cNvPr>
          <p:cNvSpPr/>
          <p:nvPr/>
        </p:nvSpPr>
        <p:spPr>
          <a:xfrm>
            <a:off x="4022693" y="4609518"/>
            <a:ext cx="294193" cy="267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526F8-FCD8-3140-A873-A6E5E69B0180}"/>
              </a:ext>
            </a:extLst>
          </p:cNvPr>
          <p:cNvSpPr/>
          <p:nvPr/>
        </p:nvSpPr>
        <p:spPr>
          <a:xfrm>
            <a:off x="4578627" y="2735264"/>
            <a:ext cx="357803" cy="4543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F588D4D-1A9F-7646-8192-8D9CFA424993}"/>
              </a:ext>
            </a:extLst>
          </p:cNvPr>
          <p:cNvSpPr/>
          <p:nvPr/>
        </p:nvSpPr>
        <p:spPr>
          <a:xfrm>
            <a:off x="4556925" y="2542767"/>
            <a:ext cx="482031" cy="232264"/>
          </a:xfrm>
          <a:prstGeom prst="arc">
            <a:avLst>
              <a:gd name="adj1" fmla="val 16200000"/>
              <a:gd name="adj2" fmla="val 22314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4DAD0D-72B2-3741-89AC-74BAE550574E}"/>
              </a:ext>
            </a:extLst>
          </p:cNvPr>
          <p:cNvSpPr txBox="1"/>
          <p:nvPr/>
        </p:nvSpPr>
        <p:spPr>
          <a:xfrm>
            <a:off x="4556925" y="2463036"/>
            <a:ext cx="2093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safe_transfer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6107CA-E889-1147-8CBC-28FD8C084037}"/>
              </a:ext>
            </a:extLst>
          </p:cNvPr>
          <p:cNvSpPr/>
          <p:nvPr/>
        </p:nvSpPr>
        <p:spPr>
          <a:xfrm>
            <a:off x="4984802" y="3248551"/>
            <a:ext cx="294193" cy="267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908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D929C4A-492C-1443-A92E-1CCDA7705DFA}"/>
              </a:ext>
            </a:extLst>
          </p:cNvPr>
          <p:cNvGrpSpPr/>
          <p:nvPr/>
        </p:nvGrpSpPr>
        <p:grpSpPr>
          <a:xfrm>
            <a:off x="2880236" y="1164020"/>
            <a:ext cx="6431527" cy="4529960"/>
            <a:chOff x="1658921" y="1219199"/>
            <a:chExt cx="6431527" cy="452996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B7C420-F4AD-464F-8B1A-2194C4E0F2A9}"/>
                </a:ext>
              </a:extLst>
            </p:cNvPr>
            <p:cNvSpPr txBox="1"/>
            <p:nvPr/>
          </p:nvSpPr>
          <p:spPr>
            <a:xfrm>
              <a:off x="4984226" y="5110011"/>
              <a:ext cx="209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list_pawn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Save pawn as an offered pawn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ACAB09-8EAC-D84F-BD5C-DC5548934C85}"/>
                </a:ext>
              </a:extLst>
            </p:cNvPr>
            <p:cNvSpPr/>
            <p:nvPr/>
          </p:nvSpPr>
          <p:spPr>
            <a:xfrm>
              <a:off x="3909391" y="1413013"/>
              <a:ext cx="1417983" cy="5731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pawnshop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9950E7-4D5B-F94D-9EA4-B2046A927F6E}"/>
                </a:ext>
              </a:extLst>
            </p:cNvPr>
            <p:cNvSpPr/>
            <p:nvPr/>
          </p:nvSpPr>
          <p:spPr>
            <a:xfrm>
              <a:off x="6672465" y="1413013"/>
              <a:ext cx="1417983" cy="573156"/>
            </a:xfrm>
            <a:prstGeom prst="rect">
              <a:avLst/>
            </a:prstGeom>
            <a:solidFill>
              <a:srgbClr val="A98DB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contract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5927BE-7A83-7D4A-A532-72D23C113553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4618383" y="1986169"/>
              <a:ext cx="28155" cy="376299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E208BA-A350-FA41-A326-EB0BE0E159F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7381456" y="1986169"/>
              <a:ext cx="1" cy="376299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F5D90D-86D7-A142-ACDA-7D6B4108E6A7}"/>
                </a:ext>
              </a:extLst>
            </p:cNvPr>
            <p:cNvSpPr/>
            <p:nvPr/>
          </p:nvSpPr>
          <p:spPr>
            <a:xfrm>
              <a:off x="4441142" y="2712806"/>
              <a:ext cx="357803" cy="4761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48784C-8ECE-BB42-911A-B0FACFF77A68}"/>
                </a:ext>
              </a:extLst>
            </p:cNvPr>
            <p:cNvSpPr/>
            <p:nvPr/>
          </p:nvSpPr>
          <p:spPr>
            <a:xfrm>
              <a:off x="7223454" y="2285225"/>
              <a:ext cx="344553" cy="417390"/>
            </a:xfrm>
            <a:prstGeom prst="rect">
              <a:avLst/>
            </a:prstGeom>
            <a:solidFill>
              <a:srgbClr val="A98DB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72267-B073-8648-AE48-F5BC73614BFD}"/>
                </a:ext>
              </a:extLst>
            </p:cNvPr>
            <p:cNvSpPr txBox="1"/>
            <p:nvPr/>
          </p:nvSpPr>
          <p:spPr>
            <a:xfrm>
              <a:off x="2163421" y="2251811"/>
              <a:ext cx="209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nft_approve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Approve pawnshop to transfer 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nft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8E52F5-9AF1-6B4B-A066-52F64567F45B}"/>
                </a:ext>
              </a:extLst>
            </p:cNvPr>
            <p:cNvSpPr txBox="1"/>
            <p:nvPr/>
          </p:nvSpPr>
          <p:spPr>
            <a:xfrm>
              <a:off x="4963193" y="2716135"/>
              <a:ext cx="2093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nft_on_approve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0C2E6B-2FB5-BD44-917C-B3EE97DA7C4A}"/>
                </a:ext>
              </a:extLst>
            </p:cNvPr>
            <p:cNvSpPr/>
            <p:nvPr/>
          </p:nvSpPr>
          <p:spPr>
            <a:xfrm>
              <a:off x="4459356" y="3669011"/>
              <a:ext cx="318052" cy="792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282CB6-F7FF-8E46-B7CF-C88C5669C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4542" y="2694528"/>
              <a:ext cx="2425152" cy="3264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tickman vector pose #AD , #AD, #AD, #pose, #vector, #Stickman | Digital  illustration tutorial, Vector, Illustrator tutorials">
              <a:extLst>
                <a:ext uri="{FF2B5EF4-FFF2-40B4-BE49-F238E27FC236}">
                  <a16:creationId xmlns:a16="http://schemas.microsoft.com/office/drawing/2014/main" id="{4378A4C2-9B61-F94A-9DFD-02BE763AF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21" y="1219199"/>
              <a:ext cx="672375" cy="672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F725DD-09C1-624D-A877-39D6E4D6F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8098" y="1986168"/>
              <a:ext cx="13762" cy="376299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2D75B3-5A87-0F47-B6A2-1E3CEA39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860" y="2304223"/>
              <a:ext cx="52405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CC4E16-8B08-6941-9CF4-FE4748252268}"/>
                </a:ext>
              </a:extLst>
            </p:cNvPr>
            <p:cNvCxnSpPr>
              <a:cxnSpLocks/>
            </p:cNvCxnSpPr>
            <p:nvPr/>
          </p:nvCxnSpPr>
          <p:spPr>
            <a:xfrm>
              <a:off x="1969125" y="3666213"/>
              <a:ext cx="2472017" cy="279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9A6625-1770-EF42-999E-5DFFF6F258B7}"/>
                </a:ext>
              </a:extLst>
            </p:cNvPr>
            <p:cNvSpPr txBox="1"/>
            <p:nvPr/>
          </p:nvSpPr>
          <p:spPr>
            <a:xfrm>
              <a:off x="2211455" y="3653169"/>
              <a:ext cx="209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pawn_offer()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Specify 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nft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 and loan conditions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0E86C1-258E-424B-8610-4F84EF870191}"/>
                </a:ext>
              </a:extLst>
            </p:cNvPr>
            <p:cNvSpPr/>
            <p:nvPr/>
          </p:nvSpPr>
          <p:spPr>
            <a:xfrm>
              <a:off x="7223454" y="4461300"/>
              <a:ext cx="344553" cy="709644"/>
            </a:xfrm>
            <a:prstGeom prst="rect">
              <a:avLst/>
            </a:prstGeom>
            <a:solidFill>
              <a:srgbClr val="A98DB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ACA575-4C05-484D-97B0-B721AAB8FE97}"/>
                </a:ext>
              </a:extLst>
            </p:cNvPr>
            <p:cNvSpPr/>
            <p:nvPr/>
          </p:nvSpPr>
          <p:spPr>
            <a:xfrm>
              <a:off x="4480082" y="5135401"/>
              <a:ext cx="318052" cy="41088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2A99A9-5B01-3040-A036-82296E558667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18" y="4460094"/>
              <a:ext cx="2472017" cy="279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1CB116-202A-0046-9775-56EB339BB347}"/>
                </a:ext>
              </a:extLst>
            </p:cNvPr>
            <p:cNvSpPr txBox="1"/>
            <p:nvPr/>
          </p:nvSpPr>
          <p:spPr>
            <a:xfrm>
              <a:off x="5012648" y="4447050"/>
              <a:ext cx="209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nft_transfer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Transfer 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nft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cs typeface="Consolas" panose="020B0609020204030204" pitchFamily="49" charset="0"/>
                </a:rPr>
                <a:t> to pawnshop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6C21890-F9FB-3F40-8E99-B93149391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5566" y="5133119"/>
              <a:ext cx="2416863" cy="228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42DD1C-DDF2-0244-85F3-57AB58D4E531}"/>
                </a:ext>
              </a:extLst>
            </p:cNvPr>
            <p:cNvSpPr/>
            <p:nvPr/>
          </p:nvSpPr>
          <p:spPr>
            <a:xfrm>
              <a:off x="2025417" y="2374921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en-US" sz="16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E80379-651D-3947-9008-97924BF43250}"/>
                </a:ext>
              </a:extLst>
            </p:cNvPr>
            <p:cNvSpPr/>
            <p:nvPr/>
          </p:nvSpPr>
          <p:spPr>
            <a:xfrm>
              <a:off x="4884732" y="2756725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endParaRPr lang="en-US" sz="16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043BFBA-4293-4D48-AF25-E872CA668099}"/>
                </a:ext>
              </a:extLst>
            </p:cNvPr>
            <p:cNvSpPr/>
            <p:nvPr/>
          </p:nvSpPr>
          <p:spPr>
            <a:xfrm>
              <a:off x="5006691" y="4489643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endParaRPr lang="en-US" sz="16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2C1E768-B942-184D-86FD-336021857807}"/>
                </a:ext>
              </a:extLst>
            </p:cNvPr>
            <p:cNvSpPr/>
            <p:nvPr/>
          </p:nvSpPr>
          <p:spPr>
            <a:xfrm>
              <a:off x="2126332" y="3758329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en-US" sz="16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F2D991-A5C8-C148-AD3D-EC6874A536B6}"/>
                </a:ext>
              </a:extLst>
            </p:cNvPr>
            <p:cNvSpPr/>
            <p:nvPr/>
          </p:nvSpPr>
          <p:spPr>
            <a:xfrm>
              <a:off x="4097580" y="4152481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endParaRPr lang="en-US" sz="16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4CAF5B8-159B-A641-A8DE-7D9191A1EFD4}"/>
                </a:ext>
              </a:extLst>
            </p:cNvPr>
            <p:cNvSpPr/>
            <p:nvPr/>
          </p:nvSpPr>
          <p:spPr>
            <a:xfrm>
              <a:off x="4850526" y="5232483"/>
              <a:ext cx="294193" cy="267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75DD9-D230-FF46-BED8-30E6B44B9FE1}"/>
                </a:ext>
              </a:extLst>
            </p:cNvPr>
            <p:cNvSpPr txBox="1"/>
            <p:nvPr/>
          </p:nvSpPr>
          <p:spPr>
            <a:xfrm>
              <a:off x="2035381" y="145574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15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85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Wee Shun Yi</dc:creator>
  <cp:lastModifiedBy>Bryan Wee Shun Yi</cp:lastModifiedBy>
  <cp:revision>3</cp:revision>
  <dcterms:created xsi:type="dcterms:W3CDTF">2022-03-21T13:26:50Z</dcterms:created>
  <dcterms:modified xsi:type="dcterms:W3CDTF">2022-03-21T16:37:31Z</dcterms:modified>
</cp:coreProperties>
</file>